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5"/>
  </p:notesMasterIdLst>
  <p:sldIdLst>
    <p:sldId id="408" r:id="rId2"/>
    <p:sldId id="409" r:id="rId3"/>
    <p:sldId id="354" r:id="rId4"/>
    <p:sldId id="361" r:id="rId5"/>
    <p:sldId id="362" r:id="rId6"/>
    <p:sldId id="369" r:id="rId7"/>
    <p:sldId id="396" r:id="rId8"/>
    <p:sldId id="388" r:id="rId9"/>
    <p:sldId id="395" r:id="rId10"/>
    <p:sldId id="482" r:id="rId11"/>
    <p:sldId id="483" r:id="rId12"/>
    <p:sldId id="492" r:id="rId13"/>
    <p:sldId id="523" r:id="rId14"/>
    <p:sldId id="536" r:id="rId15"/>
    <p:sldId id="537" r:id="rId16"/>
    <p:sldId id="538" r:id="rId17"/>
    <p:sldId id="539" r:id="rId18"/>
    <p:sldId id="521" r:id="rId19"/>
    <p:sldId id="533" r:id="rId20"/>
    <p:sldId id="534" r:id="rId21"/>
    <p:sldId id="535" r:id="rId22"/>
    <p:sldId id="540" r:id="rId23"/>
    <p:sldId id="747" r:id="rId24"/>
    <p:sldId id="748" r:id="rId25"/>
    <p:sldId id="749" r:id="rId26"/>
    <p:sldId id="486" r:id="rId27"/>
    <p:sldId id="613" r:id="rId28"/>
    <p:sldId id="750" r:id="rId29"/>
    <p:sldId id="485" r:id="rId30"/>
    <p:sldId id="484" r:id="rId31"/>
    <p:sldId id="544" r:id="rId32"/>
    <p:sldId id="545" r:id="rId33"/>
    <p:sldId id="469" r:id="rId34"/>
    <p:sldId id="468" r:id="rId35"/>
    <p:sldId id="470" r:id="rId36"/>
    <p:sldId id="479" r:id="rId37"/>
    <p:sldId id="474" r:id="rId38"/>
    <p:sldId id="495" r:id="rId39"/>
    <p:sldId id="499" r:id="rId40"/>
    <p:sldId id="505" r:id="rId41"/>
    <p:sldId id="519" r:id="rId42"/>
    <p:sldId id="506" r:id="rId43"/>
    <p:sldId id="507" r:id="rId44"/>
    <p:sldId id="508" r:id="rId45"/>
    <p:sldId id="509" r:id="rId46"/>
    <p:sldId id="510" r:id="rId47"/>
    <p:sldId id="511" r:id="rId48"/>
    <p:sldId id="512" r:id="rId49"/>
    <p:sldId id="513" r:id="rId50"/>
    <p:sldId id="514" r:id="rId51"/>
    <p:sldId id="515" r:id="rId52"/>
    <p:sldId id="516" r:id="rId53"/>
    <p:sldId id="517" r:id="rId54"/>
    <p:sldId id="518" r:id="rId55"/>
    <p:sldId id="546" r:id="rId56"/>
    <p:sldId id="547" r:id="rId57"/>
    <p:sldId id="552" r:id="rId58"/>
    <p:sldId id="558" r:id="rId59"/>
    <p:sldId id="548" r:id="rId60"/>
    <p:sldId id="557" r:id="rId61"/>
    <p:sldId id="549" r:id="rId62"/>
    <p:sldId id="551" r:id="rId63"/>
    <p:sldId id="553" r:id="rId64"/>
    <p:sldId id="554" r:id="rId65"/>
    <p:sldId id="555" r:id="rId66"/>
    <p:sldId id="550" r:id="rId67"/>
    <p:sldId id="556" r:id="rId68"/>
    <p:sldId id="559" r:id="rId69"/>
    <p:sldId id="578" r:id="rId70"/>
    <p:sldId id="560" r:id="rId71"/>
    <p:sldId id="562" r:id="rId72"/>
    <p:sldId id="564" r:id="rId73"/>
    <p:sldId id="566" r:id="rId74"/>
    <p:sldId id="568" r:id="rId75"/>
    <p:sldId id="570" r:id="rId76"/>
    <p:sldId id="572" r:id="rId77"/>
    <p:sldId id="574" r:id="rId78"/>
    <p:sldId id="576" r:id="rId79"/>
    <p:sldId id="579" r:id="rId80"/>
    <p:sldId id="594" r:id="rId81"/>
    <p:sldId id="582" r:id="rId82"/>
    <p:sldId id="590" r:id="rId83"/>
    <p:sldId id="580" r:id="rId84"/>
    <p:sldId id="581" r:id="rId85"/>
    <p:sldId id="584" r:id="rId86"/>
    <p:sldId id="583" r:id="rId87"/>
    <p:sldId id="671" r:id="rId88"/>
    <p:sldId id="675" r:id="rId89"/>
    <p:sldId id="674" r:id="rId90"/>
    <p:sldId id="677" r:id="rId91"/>
    <p:sldId id="679" r:id="rId92"/>
    <p:sldId id="682" r:id="rId93"/>
    <p:sldId id="681" r:id="rId94"/>
    <p:sldId id="680" r:id="rId95"/>
    <p:sldId id="684" r:id="rId96"/>
    <p:sldId id="683" r:id="rId97"/>
    <p:sldId id="686" r:id="rId98"/>
    <p:sldId id="685" r:id="rId99"/>
    <p:sldId id="689" r:id="rId100"/>
    <p:sldId id="688" r:id="rId101"/>
    <p:sldId id="687" r:id="rId102"/>
    <p:sldId id="692" r:id="rId103"/>
    <p:sldId id="691" r:id="rId104"/>
    <p:sldId id="690" r:id="rId105"/>
    <p:sldId id="695" r:id="rId106"/>
    <p:sldId id="694" r:id="rId107"/>
    <p:sldId id="693" r:id="rId108"/>
    <p:sldId id="701" r:id="rId109"/>
    <p:sldId id="697" r:id="rId110"/>
    <p:sldId id="696" r:id="rId111"/>
    <p:sldId id="700" r:id="rId112"/>
    <p:sldId id="699" r:id="rId113"/>
    <p:sldId id="698" r:id="rId114"/>
    <p:sldId id="705" r:id="rId115"/>
    <p:sldId id="704" r:id="rId116"/>
    <p:sldId id="703" r:id="rId117"/>
    <p:sldId id="702" r:id="rId118"/>
    <p:sldId id="720" r:id="rId119"/>
    <p:sldId id="649" r:id="rId120"/>
    <p:sldId id="731" r:id="rId121"/>
    <p:sldId id="732" r:id="rId122"/>
    <p:sldId id="733" r:id="rId123"/>
    <p:sldId id="734" r:id="rId124"/>
    <p:sldId id="644" r:id="rId125"/>
    <p:sldId id="645" r:id="rId126"/>
    <p:sldId id="646" r:id="rId127"/>
    <p:sldId id="648" r:id="rId128"/>
    <p:sldId id="735" r:id="rId129"/>
    <p:sldId id="736" r:id="rId130"/>
    <p:sldId id="737" r:id="rId131"/>
    <p:sldId id="647" r:id="rId132"/>
    <p:sldId id="729" r:id="rId133"/>
    <p:sldId id="730" r:id="rId134"/>
    <p:sldId id="742" r:id="rId135"/>
    <p:sldId id="738" r:id="rId136"/>
    <p:sldId id="739" r:id="rId137"/>
    <p:sldId id="741" r:id="rId138"/>
    <p:sldId id="746" r:id="rId139"/>
    <p:sldId id="743" r:id="rId140"/>
    <p:sldId id="744" r:id="rId141"/>
    <p:sldId id="745" r:id="rId142"/>
    <p:sldId id="642" r:id="rId143"/>
    <p:sldId id="643" r:id="rId1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121CC8-7D34-8B4F-8DA0-363C992B9CE9}" v="718" dt="2023-04-24T19:07:47.228"/>
    <p1510:client id="{EC2A8C8B-86DA-DAC7-81F9-3A20840E07D4}" v="3" dt="2023-04-24T18:40:32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9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i, Atanu" userId="S::agiri@miners.utep.edu::e0ae8cc7-49c3-42df-948f-23e195e4ba55" providerId="AD" clId="Web-{A1C0523C-1DCC-4263-8D7D-45873E4439FB}"/>
    <pc:docChg chg="modSld">
      <pc:chgData name="Giri, Atanu" userId="S::agiri@miners.utep.edu::e0ae8cc7-49c3-42df-948f-23e195e4ba55" providerId="AD" clId="Web-{A1C0523C-1DCC-4263-8D7D-45873E4439FB}" dt="2022-12-13T21:20:00.902" v="0" actId="1076"/>
      <pc:docMkLst>
        <pc:docMk/>
      </pc:docMkLst>
      <pc:sldChg chg="modSp">
        <pc:chgData name="Giri, Atanu" userId="S::agiri@miners.utep.edu::e0ae8cc7-49c3-42df-948f-23e195e4ba55" providerId="AD" clId="Web-{A1C0523C-1DCC-4263-8D7D-45873E4439FB}" dt="2022-12-13T21:20:00.902" v="0" actId="1076"/>
        <pc:sldMkLst>
          <pc:docMk/>
          <pc:sldMk cId="1845267969" sldId="464"/>
        </pc:sldMkLst>
        <pc:picChg chg="mod">
          <ac:chgData name="Giri, Atanu" userId="S::agiri@miners.utep.edu::e0ae8cc7-49c3-42df-948f-23e195e4ba55" providerId="AD" clId="Web-{A1C0523C-1DCC-4263-8D7D-45873E4439FB}" dt="2022-12-13T21:20:00.902" v="0" actId="1076"/>
          <ac:picMkLst>
            <pc:docMk/>
            <pc:sldMk cId="1845267969" sldId="464"/>
            <ac:picMk id="7" creationId="{DF7C2C8D-95FB-A6F8-0AB6-7C4E83A32B5F}"/>
          </ac:picMkLst>
        </pc:picChg>
      </pc:sldChg>
    </pc:docChg>
  </pc:docChgLst>
  <pc:docChgLst>
    <pc:chgData name="Giri, Atanu" userId="S::agiri@miners.utep.edu::e0ae8cc7-49c3-42df-948f-23e195e4ba55" providerId="AD" clId="Web-{8AE3CB9A-820E-0C0C-2076-3F50D9BE92F0}"/>
    <pc:docChg chg="addSld modSld">
      <pc:chgData name="Giri, Atanu" userId="S::agiri@miners.utep.edu::e0ae8cc7-49c3-42df-948f-23e195e4ba55" providerId="AD" clId="Web-{8AE3CB9A-820E-0C0C-2076-3F50D9BE92F0}" dt="2023-01-16T04:14:44.386" v="28"/>
      <pc:docMkLst>
        <pc:docMk/>
      </pc:docMkLst>
      <pc:sldChg chg="addSp delSp modSp">
        <pc:chgData name="Giri, Atanu" userId="S::agiri@miners.utep.edu::e0ae8cc7-49c3-42df-948f-23e195e4ba55" providerId="AD" clId="Web-{8AE3CB9A-820E-0C0C-2076-3F50D9BE92F0}" dt="2023-01-16T04:14:34.120" v="27"/>
        <pc:sldMkLst>
          <pc:docMk/>
          <pc:sldMk cId="411381649" sldId="498"/>
        </pc:sldMkLst>
        <pc:picChg chg="add del mod">
          <ac:chgData name="Giri, Atanu" userId="S::agiri@miners.utep.edu::e0ae8cc7-49c3-42df-948f-23e195e4ba55" providerId="AD" clId="Web-{8AE3CB9A-820E-0C0C-2076-3F50D9BE92F0}" dt="2023-01-16T04:14:34.120" v="27"/>
          <ac:picMkLst>
            <pc:docMk/>
            <pc:sldMk cId="411381649" sldId="498"/>
            <ac:picMk id="2" creationId="{23576406-EBC5-904F-2D4B-1FD8914B1D22}"/>
          </ac:picMkLst>
        </pc:picChg>
      </pc:sldChg>
      <pc:sldChg chg="addSp modSp new mod setBg">
        <pc:chgData name="Giri, Atanu" userId="S::agiri@miners.utep.edu::e0ae8cc7-49c3-42df-948f-23e195e4ba55" providerId="AD" clId="Web-{8AE3CB9A-820E-0C0C-2076-3F50D9BE92F0}" dt="2023-01-13T17:07:07.614" v="2"/>
        <pc:sldMkLst>
          <pc:docMk/>
          <pc:sldMk cId="1744063864" sldId="519"/>
        </pc:sldMkLst>
        <pc:picChg chg="add mod">
          <ac:chgData name="Giri, Atanu" userId="S::agiri@miners.utep.edu::e0ae8cc7-49c3-42df-948f-23e195e4ba55" providerId="AD" clId="Web-{8AE3CB9A-820E-0C0C-2076-3F50D9BE92F0}" dt="2023-01-13T17:07:07.614" v="2"/>
          <ac:picMkLst>
            <pc:docMk/>
            <pc:sldMk cId="1744063864" sldId="519"/>
            <ac:picMk id="2" creationId="{F69C6549-DB0F-9772-2409-5DD155787106}"/>
          </ac:picMkLst>
        </pc:picChg>
      </pc:sldChg>
      <pc:sldChg chg="addSp delSp modSp new mod setBg">
        <pc:chgData name="Giri, Atanu" userId="S::agiri@miners.utep.edu::e0ae8cc7-49c3-42df-948f-23e195e4ba55" providerId="AD" clId="Web-{8AE3CB9A-820E-0C0C-2076-3F50D9BE92F0}" dt="2023-01-16T03:43:07.567" v="16" actId="1076"/>
        <pc:sldMkLst>
          <pc:docMk/>
          <pc:sldMk cId="748971120" sldId="520"/>
        </pc:sldMkLst>
        <pc:picChg chg="add del mod ord">
          <ac:chgData name="Giri, Atanu" userId="S::agiri@miners.utep.edu::e0ae8cc7-49c3-42df-948f-23e195e4ba55" providerId="AD" clId="Web-{8AE3CB9A-820E-0C0C-2076-3F50D9BE92F0}" dt="2023-01-16T03:35:28.567" v="7"/>
          <ac:picMkLst>
            <pc:docMk/>
            <pc:sldMk cId="748971120" sldId="520"/>
            <ac:picMk id="2" creationId="{A04FB215-092C-E2A9-DF67-0EBB689B5FB1}"/>
          </ac:picMkLst>
        </pc:picChg>
        <pc:picChg chg="add mod ord">
          <ac:chgData name="Giri, Atanu" userId="S::agiri@miners.utep.edu::e0ae8cc7-49c3-42df-948f-23e195e4ba55" providerId="AD" clId="Web-{8AE3CB9A-820E-0C0C-2076-3F50D9BE92F0}" dt="2023-01-16T03:42:51.910" v="13" actId="1076"/>
          <ac:picMkLst>
            <pc:docMk/>
            <pc:sldMk cId="748971120" sldId="520"/>
            <ac:picMk id="3" creationId="{D67E236C-118D-1568-37AB-08A82F012BE1}"/>
          </ac:picMkLst>
        </pc:picChg>
        <pc:picChg chg="add mod ord">
          <ac:chgData name="Giri, Atanu" userId="S::agiri@miners.utep.edu::e0ae8cc7-49c3-42df-948f-23e195e4ba55" providerId="AD" clId="Web-{8AE3CB9A-820E-0C0C-2076-3F50D9BE92F0}" dt="2023-01-16T03:42:33.019" v="12"/>
          <ac:picMkLst>
            <pc:docMk/>
            <pc:sldMk cId="748971120" sldId="520"/>
            <ac:picMk id="4" creationId="{5DF69FAC-E205-BE56-0053-6BDC977F8E18}"/>
          </ac:picMkLst>
        </pc:picChg>
        <pc:picChg chg="add mod">
          <ac:chgData name="Giri, Atanu" userId="S::agiri@miners.utep.edu::e0ae8cc7-49c3-42df-948f-23e195e4ba55" providerId="AD" clId="Web-{8AE3CB9A-820E-0C0C-2076-3F50D9BE92F0}" dt="2023-01-16T03:43:05.036" v="15" actId="1076"/>
          <ac:picMkLst>
            <pc:docMk/>
            <pc:sldMk cId="748971120" sldId="520"/>
            <ac:picMk id="5" creationId="{275558E2-1E19-D8C5-8FAD-6612CFE999E3}"/>
          </ac:picMkLst>
        </pc:picChg>
        <pc:picChg chg="add mod">
          <ac:chgData name="Giri, Atanu" userId="S::agiri@miners.utep.edu::e0ae8cc7-49c3-42df-948f-23e195e4ba55" providerId="AD" clId="Web-{8AE3CB9A-820E-0C0C-2076-3F50D9BE92F0}" dt="2023-01-16T03:43:07.567" v="16" actId="1076"/>
          <ac:picMkLst>
            <pc:docMk/>
            <pc:sldMk cId="748971120" sldId="520"/>
            <ac:picMk id="6" creationId="{8E8EB16E-6AF8-242C-C65B-6F8891EA0370}"/>
          </ac:picMkLst>
        </pc:picChg>
        <pc:cxnChg chg="add">
          <ac:chgData name="Giri, Atanu" userId="S::agiri@miners.utep.edu::e0ae8cc7-49c3-42df-948f-23e195e4ba55" providerId="AD" clId="Web-{8AE3CB9A-820E-0C0C-2076-3F50D9BE92F0}" dt="2023-01-16T03:42:33.019" v="12"/>
          <ac:cxnSpMkLst>
            <pc:docMk/>
            <pc:sldMk cId="748971120" sldId="520"/>
            <ac:cxnSpMk id="11" creationId="{91B6081D-D3E8-4209-B85B-EB1C655A6272}"/>
          </ac:cxnSpMkLst>
        </pc:cxnChg>
        <pc:cxnChg chg="add">
          <ac:chgData name="Giri, Atanu" userId="S::agiri@miners.utep.edu::e0ae8cc7-49c3-42df-948f-23e195e4ba55" providerId="AD" clId="Web-{8AE3CB9A-820E-0C0C-2076-3F50D9BE92F0}" dt="2023-01-16T03:42:33.019" v="12"/>
          <ac:cxnSpMkLst>
            <pc:docMk/>
            <pc:sldMk cId="748971120" sldId="520"/>
            <ac:cxnSpMk id="13" creationId="{28CA55E4-1295-45C8-BA05-5A9E705B749A}"/>
          </ac:cxnSpMkLst>
        </pc:cxnChg>
        <pc:cxnChg chg="add">
          <ac:chgData name="Giri, Atanu" userId="S::agiri@miners.utep.edu::e0ae8cc7-49c3-42df-948f-23e195e4ba55" providerId="AD" clId="Web-{8AE3CB9A-820E-0C0C-2076-3F50D9BE92F0}" dt="2023-01-16T03:42:33.019" v="12"/>
          <ac:cxnSpMkLst>
            <pc:docMk/>
            <pc:sldMk cId="748971120" sldId="520"/>
            <ac:cxnSpMk id="15" creationId="{08C5794E-A9A1-4A23-AF68-C79A7822334C}"/>
          </ac:cxnSpMkLst>
        </pc:cxnChg>
      </pc:sldChg>
      <pc:sldChg chg="addSp modSp new">
        <pc:chgData name="Giri, Atanu" userId="S::agiri@miners.utep.edu::e0ae8cc7-49c3-42df-948f-23e195e4ba55" providerId="AD" clId="Web-{8AE3CB9A-820E-0C0C-2076-3F50D9BE92F0}" dt="2023-01-16T04:14:44.386" v="28"/>
        <pc:sldMkLst>
          <pc:docMk/>
          <pc:sldMk cId="3212368479" sldId="521"/>
        </pc:sldMkLst>
        <pc:picChg chg="add mod">
          <ac:chgData name="Giri, Atanu" userId="S::agiri@miners.utep.edu::e0ae8cc7-49c3-42df-948f-23e195e4ba55" providerId="AD" clId="Web-{8AE3CB9A-820E-0C0C-2076-3F50D9BE92F0}" dt="2023-01-16T04:14:44.386" v="28"/>
          <ac:picMkLst>
            <pc:docMk/>
            <pc:sldMk cId="3212368479" sldId="521"/>
            <ac:picMk id="2" creationId="{7725A663-F193-F5AA-3C2C-D0E3525066B0}"/>
          </ac:picMkLst>
        </pc:picChg>
      </pc:sldChg>
      <pc:sldChg chg="addSp delSp modSp new mod setBg">
        <pc:chgData name="Giri, Atanu" userId="S::agiri@miners.utep.edu::e0ae8cc7-49c3-42df-948f-23e195e4ba55" providerId="AD" clId="Web-{8AE3CB9A-820E-0C0C-2076-3F50D9BE92F0}" dt="2023-01-16T04:05:35.304" v="25"/>
        <pc:sldMkLst>
          <pc:docMk/>
          <pc:sldMk cId="2854076328" sldId="522"/>
        </pc:sldMkLst>
        <pc:picChg chg="add mod ord">
          <ac:chgData name="Giri, Atanu" userId="S::agiri@miners.utep.edu::e0ae8cc7-49c3-42df-948f-23e195e4ba55" providerId="AD" clId="Web-{8AE3CB9A-820E-0C0C-2076-3F50D9BE92F0}" dt="2023-01-16T04:05:35.304" v="25"/>
          <ac:picMkLst>
            <pc:docMk/>
            <pc:sldMk cId="2854076328" sldId="522"/>
            <ac:picMk id="2" creationId="{932B44D4-783E-B6A9-4075-CF62C329EE1A}"/>
          </ac:picMkLst>
        </pc:picChg>
        <pc:picChg chg="add mod ord">
          <ac:chgData name="Giri, Atanu" userId="S::agiri@miners.utep.edu::e0ae8cc7-49c3-42df-948f-23e195e4ba55" providerId="AD" clId="Web-{8AE3CB9A-820E-0C0C-2076-3F50D9BE92F0}" dt="2023-01-16T04:05:35.304" v="25"/>
          <ac:picMkLst>
            <pc:docMk/>
            <pc:sldMk cId="2854076328" sldId="522"/>
            <ac:picMk id="3" creationId="{873FC972-61C4-A037-7D9D-86714359A8F2}"/>
          </ac:picMkLst>
        </pc:picChg>
        <pc:picChg chg="add mod">
          <ac:chgData name="Giri, Atanu" userId="S::agiri@miners.utep.edu::e0ae8cc7-49c3-42df-948f-23e195e4ba55" providerId="AD" clId="Web-{8AE3CB9A-820E-0C0C-2076-3F50D9BE92F0}" dt="2023-01-16T04:05:35.304" v="25"/>
          <ac:picMkLst>
            <pc:docMk/>
            <pc:sldMk cId="2854076328" sldId="522"/>
            <ac:picMk id="4" creationId="{22B6DC50-B566-DBAF-F2C3-95606664005F}"/>
          </ac:picMkLst>
        </pc:picChg>
        <pc:picChg chg="add mod">
          <ac:chgData name="Giri, Atanu" userId="S::agiri@miners.utep.edu::e0ae8cc7-49c3-42df-948f-23e195e4ba55" providerId="AD" clId="Web-{8AE3CB9A-820E-0C0C-2076-3F50D9BE92F0}" dt="2023-01-16T04:05:35.304" v="25"/>
          <ac:picMkLst>
            <pc:docMk/>
            <pc:sldMk cId="2854076328" sldId="522"/>
            <ac:picMk id="5" creationId="{37011CA7-9C93-3398-3929-0EE6874E9C6A}"/>
          </ac:picMkLst>
        </pc:picChg>
        <pc:cxnChg chg="add del">
          <ac:chgData name="Giri, Atanu" userId="S::agiri@miners.utep.edu::e0ae8cc7-49c3-42df-948f-23e195e4ba55" providerId="AD" clId="Web-{8AE3CB9A-820E-0C0C-2076-3F50D9BE92F0}" dt="2023-01-16T04:05:35.304" v="25"/>
          <ac:cxnSpMkLst>
            <pc:docMk/>
            <pc:sldMk cId="2854076328" sldId="522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8AE3CB9A-820E-0C0C-2076-3F50D9BE92F0}" dt="2023-01-16T04:05:35.304" v="25"/>
          <ac:cxnSpMkLst>
            <pc:docMk/>
            <pc:sldMk cId="2854076328" sldId="522"/>
            <ac:cxnSpMk id="11" creationId="{20F1788F-A5AE-4188-8274-F7F2E3833ECD}"/>
          </ac:cxnSpMkLst>
        </pc:cxnChg>
        <pc:cxnChg chg="add">
          <ac:chgData name="Giri, Atanu" userId="S::agiri@miners.utep.edu::e0ae8cc7-49c3-42df-948f-23e195e4ba55" providerId="AD" clId="Web-{8AE3CB9A-820E-0C0C-2076-3F50D9BE92F0}" dt="2023-01-16T04:05:35.304" v="25"/>
          <ac:cxnSpMkLst>
            <pc:docMk/>
            <pc:sldMk cId="2854076328" sldId="522"/>
            <ac:cxnSpMk id="16" creationId="{91B6081D-D3E8-4209-B85B-EB1C655A6272}"/>
          </ac:cxnSpMkLst>
        </pc:cxnChg>
        <pc:cxnChg chg="add">
          <ac:chgData name="Giri, Atanu" userId="S::agiri@miners.utep.edu::e0ae8cc7-49c3-42df-948f-23e195e4ba55" providerId="AD" clId="Web-{8AE3CB9A-820E-0C0C-2076-3F50D9BE92F0}" dt="2023-01-16T04:05:35.304" v="25"/>
          <ac:cxnSpMkLst>
            <pc:docMk/>
            <pc:sldMk cId="2854076328" sldId="522"/>
            <ac:cxnSpMk id="18" creationId="{28CA55E4-1295-45C8-BA05-5A9E705B749A}"/>
          </ac:cxnSpMkLst>
        </pc:cxnChg>
        <pc:cxnChg chg="add">
          <ac:chgData name="Giri, Atanu" userId="S::agiri@miners.utep.edu::e0ae8cc7-49c3-42df-948f-23e195e4ba55" providerId="AD" clId="Web-{8AE3CB9A-820E-0C0C-2076-3F50D9BE92F0}" dt="2023-01-16T04:05:35.304" v="25"/>
          <ac:cxnSpMkLst>
            <pc:docMk/>
            <pc:sldMk cId="2854076328" sldId="522"/>
            <ac:cxnSpMk id="20" creationId="{08C5794E-A9A1-4A23-AF68-C79A7822334C}"/>
          </ac:cxnSpMkLst>
        </pc:cxnChg>
      </pc:sldChg>
    </pc:docChg>
  </pc:docChgLst>
  <pc:docChgLst>
    <pc:chgData name="Giri, Atanu" userId="S::agiri@miners.utep.edu::e0ae8cc7-49c3-42df-948f-23e195e4ba55" providerId="AD" clId="Web-{E8B83A6D-6440-4C69-10DD-3FD89CE96DC9}"/>
    <pc:docChg chg="addSld delSld modSld">
      <pc:chgData name="Giri, Atanu" userId="S::agiri@miners.utep.edu::e0ae8cc7-49c3-42df-948f-23e195e4ba55" providerId="AD" clId="Web-{E8B83A6D-6440-4C69-10DD-3FD89CE96DC9}" dt="2023-03-19T21:39:07.498" v="129" actId="20577"/>
      <pc:docMkLst>
        <pc:docMk/>
      </pc:docMkLst>
      <pc:sldChg chg="del">
        <pc:chgData name="Giri, Atanu" userId="S::agiri@miners.utep.edu::e0ae8cc7-49c3-42df-948f-23e195e4ba55" providerId="AD" clId="Web-{E8B83A6D-6440-4C69-10DD-3FD89CE96DC9}" dt="2023-03-19T17:06:39.546" v="23"/>
        <pc:sldMkLst>
          <pc:docMk/>
          <pc:sldMk cId="1253056756" sldId="355"/>
        </pc:sldMkLst>
      </pc:sldChg>
      <pc:sldChg chg="del">
        <pc:chgData name="Giri, Atanu" userId="S::agiri@miners.utep.edu::e0ae8cc7-49c3-42df-948f-23e195e4ba55" providerId="AD" clId="Web-{E8B83A6D-6440-4C69-10DD-3FD89CE96DC9}" dt="2023-03-19T17:06:39.546" v="22"/>
        <pc:sldMkLst>
          <pc:docMk/>
          <pc:sldMk cId="3324638581" sldId="356"/>
        </pc:sldMkLst>
      </pc:sldChg>
      <pc:sldChg chg="del">
        <pc:chgData name="Giri, Atanu" userId="S::agiri@miners.utep.edu::e0ae8cc7-49c3-42df-948f-23e195e4ba55" providerId="AD" clId="Web-{E8B83A6D-6440-4C69-10DD-3FD89CE96DC9}" dt="2023-03-19T17:06:39.546" v="21"/>
        <pc:sldMkLst>
          <pc:docMk/>
          <pc:sldMk cId="809259553" sldId="357"/>
        </pc:sldMkLst>
      </pc:sldChg>
      <pc:sldChg chg="del">
        <pc:chgData name="Giri, Atanu" userId="S::agiri@miners.utep.edu::e0ae8cc7-49c3-42df-948f-23e195e4ba55" providerId="AD" clId="Web-{E8B83A6D-6440-4C69-10DD-3FD89CE96DC9}" dt="2023-03-19T17:06:39.546" v="20"/>
        <pc:sldMkLst>
          <pc:docMk/>
          <pc:sldMk cId="164026450" sldId="358"/>
        </pc:sldMkLst>
      </pc:sldChg>
      <pc:sldChg chg="del">
        <pc:chgData name="Giri, Atanu" userId="S::agiri@miners.utep.edu::e0ae8cc7-49c3-42df-948f-23e195e4ba55" providerId="AD" clId="Web-{E8B83A6D-6440-4C69-10DD-3FD89CE96DC9}" dt="2023-03-19T17:06:39.546" v="19"/>
        <pc:sldMkLst>
          <pc:docMk/>
          <pc:sldMk cId="3840799555" sldId="359"/>
        </pc:sldMkLst>
      </pc:sldChg>
      <pc:sldChg chg="del">
        <pc:chgData name="Giri, Atanu" userId="S::agiri@miners.utep.edu::e0ae8cc7-49c3-42df-948f-23e195e4ba55" providerId="AD" clId="Web-{E8B83A6D-6440-4C69-10DD-3FD89CE96DC9}" dt="2023-03-19T17:06:39.546" v="18"/>
        <pc:sldMkLst>
          <pc:docMk/>
          <pc:sldMk cId="729510648" sldId="360"/>
        </pc:sldMkLst>
      </pc:sldChg>
      <pc:sldChg chg="del">
        <pc:chgData name="Giri, Atanu" userId="S::agiri@miners.utep.edu::e0ae8cc7-49c3-42df-948f-23e195e4ba55" providerId="AD" clId="Web-{E8B83A6D-6440-4C69-10DD-3FD89CE96DC9}" dt="2023-03-19T17:06:54.874" v="29"/>
        <pc:sldMkLst>
          <pc:docMk/>
          <pc:sldMk cId="3723776182" sldId="363"/>
        </pc:sldMkLst>
      </pc:sldChg>
      <pc:sldChg chg="del">
        <pc:chgData name="Giri, Atanu" userId="S::agiri@miners.utep.edu::e0ae8cc7-49c3-42df-948f-23e195e4ba55" providerId="AD" clId="Web-{E8B83A6D-6440-4C69-10DD-3FD89CE96DC9}" dt="2023-03-19T17:06:54.874" v="28"/>
        <pc:sldMkLst>
          <pc:docMk/>
          <pc:sldMk cId="398685815" sldId="364"/>
        </pc:sldMkLst>
      </pc:sldChg>
      <pc:sldChg chg="del">
        <pc:chgData name="Giri, Atanu" userId="S::agiri@miners.utep.edu::e0ae8cc7-49c3-42df-948f-23e195e4ba55" providerId="AD" clId="Web-{E8B83A6D-6440-4C69-10DD-3FD89CE96DC9}" dt="2023-03-19T17:06:54.859" v="27"/>
        <pc:sldMkLst>
          <pc:docMk/>
          <pc:sldMk cId="608914042" sldId="365"/>
        </pc:sldMkLst>
      </pc:sldChg>
      <pc:sldChg chg="del">
        <pc:chgData name="Giri, Atanu" userId="S::agiri@miners.utep.edu::e0ae8cc7-49c3-42df-948f-23e195e4ba55" providerId="AD" clId="Web-{E8B83A6D-6440-4C69-10DD-3FD89CE96DC9}" dt="2023-03-19T17:06:54.859" v="26"/>
        <pc:sldMkLst>
          <pc:docMk/>
          <pc:sldMk cId="2488302437" sldId="366"/>
        </pc:sldMkLst>
      </pc:sldChg>
      <pc:sldChg chg="del">
        <pc:chgData name="Giri, Atanu" userId="S::agiri@miners.utep.edu::e0ae8cc7-49c3-42df-948f-23e195e4ba55" providerId="AD" clId="Web-{E8B83A6D-6440-4C69-10DD-3FD89CE96DC9}" dt="2023-03-19T17:06:54.859" v="25"/>
        <pc:sldMkLst>
          <pc:docMk/>
          <pc:sldMk cId="2197059654" sldId="367"/>
        </pc:sldMkLst>
      </pc:sldChg>
      <pc:sldChg chg="del">
        <pc:chgData name="Giri, Atanu" userId="S::agiri@miners.utep.edu::e0ae8cc7-49c3-42df-948f-23e195e4ba55" providerId="AD" clId="Web-{E8B83A6D-6440-4C69-10DD-3FD89CE96DC9}" dt="2023-03-19T17:06:54.859" v="24"/>
        <pc:sldMkLst>
          <pc:docMk/>
          <pc:sldMk cId="3968497581" sldId="368"/>
        </pc:sldMkLst>
      </pc:sldChg>
      <pc:sldChg chg="del">
        <pc:chgData name="Giri, Atanu" userId="S::agiri@miners.utep.edu::e0ae8cc7-49c3-42df-948f-23e195e4ba55" providerId="AD" clId="Web-{E8B83A6D-6440-4C69-10DD-3FD89CE96DC9}" dt="2023-03-19T17:06:16.123" v="17"/>
        <pc:sldMkLst>
          <pc:docMk/>
          <pc:sldMk cId="350044106" sldId="389"/>
        </pc:sldMkLst>
      </pc:sldChg>
      <pc:sldChg chg="del">
        <pc:chgData name="Giri, Atanu" userId="S::agiri@miners.utep.edu::e0ae8cc7-49c3-42df-948f-23e195e4ba55" providerId="AD" clId="Web-{E8B83A6D-6440-4C69-10DD-3FD89CE96DC9}" dt="2023-03-19T17:06:16.123" v="16"/>
        <pc:sldMkLst>
          <pc:docMk/>
          <pc:sldMk cId="4056500352" sldId="390"/>
        </pc:sldMkLst>
      </pc:sldChg>
      <pc:sldChg chg="del">
        <pc:chgData name="Giri, Atanu" userId="S::agiri@miners.utep.edu::e0ae8cc7-49c3-42df-948f-23e195e4ba55" providerId="AD" clId="Web-{E8B83A6D-6440-4C69-10DD-3FD89CE96DC9}" dt="2023-03-19T17:06:16.123" v="15"/>
        <pc:sldMkLst>
          <pc:docMk/>
          <pc:sldMk cId="1488536327" sldId="391"/>
        </pc:sldMkLst>
      </pc:sldChg>
      <pc:sldChg chg="del">
        <pc:chgData name="Giri, Atanu" userId="S::agiri@miners.utep.edu::e0ae8cc7-49c3-42df-948f-23e195e4ba55" providerId="AD" clId="Web-{E8B83A6D-6440-4C69-10DD-3FD89CE96DC9}" dt="2023-03-19T17:06:16.123" v="14"/>
        <pc:sldMkLst>
          <pc:docMk/>
          <pc:sldMk cId="3475293658" sldId="392"/>
        </pc:sldMkLst>
      </pc:sldChg>
      <pc:sldChg chg="del">
        <pc:chgData name="Giri, Atanu" userId="S::agiri@miners.utep.edu::e0ae8cc7-49c3-42df-948f-23e195e4ba55" providerId="AD" clId="Web-{E8B83A6D-6440-4C69-10DD-3FD89CE96DC9}" dt="2023-03-19T17:06:16.123" v="13"/>
        <pc:sldMkLst>
          <pc:docMk/>
          <pc:sldMk cId="1381495816" sldId="393"/>
        </pc:sldMkLst>
      </pc:sldChg>
      <pc:sldChg chg="del">
        <pc:chgData name="Giri, Atanu" userId="S::agiri@miners.utep.edu::e0ae8cc7-49c3-42df-948f-23e195e4ba55" providerId="AD" clId="Web-{E8B83A6D-6440-4C69-10DD-3FD89CE96DC9}" dt="2023-03-19T17:06:16.123" v="12"/>
        <pc:sldMkLst>
          <pc:docMk/>
          <pc:sldMk cId="3606783382" sldId="394"/>
        </pc:sldMkLst>
      </pc:sldChg>
      <pc:sldChg chg="del">
        <pc:chgData name="Giri, Atanu" userId="S::agiri@miners.utep.edu::e0ae8cc7-49c3-42df-948f-23e195e4ba55" providerId="AD" clId="Web-{E8B83A6D-6440-4C69-10DD-3FD89CE96DC9}" dt="2023-03-19T17:05:27.483" v="7"/>
        <pc:sldMkLst>
          <pc:docMk/>
          <pc:sldMk cId="1486409912" sldId="398"/>
        </pc:sldMkLst>
      </pc:sldChg>
      <pc:sldChg chg="del">
        <pc:chgData name="Giri, Atanu" userId="S::agiri@miners.utep.edu::e0ae8cc7-49c3-42df-948f-23e195e4ba55" providerId="AD" clId="Web-{E8B83A6D-6440-4C69-10DD-3FD89CE96DC9}" dt="2023-03-19T17:05:27.483" v="5"/>
        <pc:sldMkLst>
          <pc:docMk/>
          <pc:sldMk cId="468847942" sldId="403"/>
        </pc:sldMkLst>
      </pc:sldChg>
      <pc:sldChg chg="del">
        <pc:chgData name="Giri, Atanu" userId="S::agiri@miners.utep.edu::e0ae8cc7-49c3-42df-948f-23e195e4ba55" providerId="AD" clId="Web-{E8B83A6D-6440-4C69-10DD-3FD89CE96DC9}" dt="2023-03-19T17:05:27.483" v="4"/>
        <pc:sldMkLst>
          <pc:docMk/>
          <pc:sldMk cId="898623995" sldId="404"/>
        </pc:sldMkLst>
      </pc:sldChg>
      <pc:sldChg chg="del">
        <pc:chgData name="Giri, Atanu" userId="S::agiri@miners.utep.edu::e0ae8cc7-49c3-42df-948f-23e195e4ba55" providerId="AD" clId="Web-{E8B83A6D-6440-4C69-10DD-3FD89CE96DC9}" dt="2023-03-19T17:05:27.465" v="3"/>
        <pc:sldMkLst>
          <pc:docMk/>
          <pc:sldMk cId="3092436302" sldId="407"/>
        </pc:sldMkLst>
      </pc:sldChg>
      <pc:sldChg chg="del">
        <pc:chgData name="Giri, Atanu" userId="S::agiri@miners.utep.edu::e0ae8cc7-49c3-42df-948f-23e195e4ba55" providerId="AD" clId="Web-{E8B83A6D-6440-4C69-10DD-3FD89CE96DC9}" dt="2023-03-19T17:05:27.465" v="2"/>
        <pc:sldMkLst>
          <pc:docMk/>
          <pc:sldMk cId="4221174079" sldId="440"/>
        </pc:sldMkLst>
      </pc:sldChg>
      <pc:sldChg chg="del">
        <pc:chgData name="Giri, Atanu" userId="S::agiri@miners.utep.edu::e0ae8cc7-49c3-42df-948f-23e195e4ba55" providerId="AD" clId="Web-{E8B83A6D-6440-4C69-10DD-3FD89CE96DC9}" dt="2023-03-19T17:05:27.465" v="1"/>
        <pc:sldMkLst>
          <pc:docMk/>
          <pc:sldMk cId="368853860" sldId="462"/>
        </pc:sldMkLst>
      </pc:sldChg>
      <pc:sldChg chg="del">
        <pc:chgData name="Giri, Atanu" userId="S::agiri@miners.utep.edu::e0ae8cc7-49c3-42df-948f-23e195e4ba55" providerId="AD" clId="Web-{E8B83A6D-6440-4C69-10DD-3FD89CE96DC9}" dt="2023-03-19T17:05:27.465" v="0"/>
        <pc:sldMkLst>
          <pc:docMk/>
          <pc:sldMk cId="3594634955" sldId="463"/>
        </pc:sldMkLst>
      </pc:sldChg>
      <pc:sldChg chg="del">
        <pc:chgData name="Giri, Atanu" userId="S::agiri@miners.utep.edu::e0ae8cc7-49c3-42df-948f-23e195e4ba55" providerId="AD" clId="Web-{E8B83A6D-6440-4C69-10DD-3FD89CE96DC9}" dt="2023-03-19T17:05:37.153" v="11"/>
        <pc:sldMkLst>
          <pc:docMk/>
          <pc:sldMk cId="1488937113" sldId="465"/>
        </pc:sldMkLst>
      </pc:sldChg>
      <pc:sldChg chg="del">
        <pc:chgData name="Giri, Atanu" userId="S::agiri@miners.utep.edu::e0ae8cc7-49c3-42df-948f-23e195e4ba55" providerId="AD" clId="Web-{E8B83A6D-6440-4C69-10DD-3FD89CE96DC9}" dt="2023-03-19T17:05:37.153" v="10"/>
        <pc:sldMkLst>
          <pc:docMk/>
          <pc:sldMk cId="899172825" sldId="466"/>
        </pc:sldMkLst>
      </pc:sldChg>
      <pc:sldChg chg="del">
        <pc:chgData name="Giri, Atanu" userId="S::agiri@miners.utep.edu::e0ae8cc7-49c3-42df-948f-23e195e4ba55" providerId="AD" clId="Web-{E8B83A6D-6440-4C69-10DD-3FD89CE96DC9}" dt="2023-03-19T17:05:37.153" v="9"/>
        <pc:sldMkLst>
          <pc:docMk/>
          <pc:sldMk cId="2304173148" sldId="467"/>
        </pc:sldMkLst>
      </pc:sldChg>
      <pc:sldChg chg="del">
        <pc:chgData name="Giri, Atanu" userId="S::agiri@miners.utep.edu::e0ae8cc7-49c3-42df-948f-23e195e4ba55" providerId="AD" clId="Web-{E8B83A6D-6440-4C69-10DD-3FD89CE96DC9}" dt="2023-03-19T17:05:37.153" v="8"/>
        <pc:sldMkLst>
          <pc:docMk/>
          <pc:sldMk cId="2094848263" sldId="480"/>
        </pc:sldMkLst>
      </pc:sldChg>
      <pc:sldChg chg="del">
        <pc:chgData name="Giri, Atanu" userId="S::agiri@miners.utep.edu::e0ae8cc7-49c3-42df-948f-23e195e4ba55" providerId="AD" clId="Web-{E8B83A6D-6440-4C69-10DD-3FD89CE96DC9}" dt="2023-03-19T17:05:27.483" v="6"/>
        <pc:sldMkLst>
          <pc:docMk/>
          <pc:sldMk cId="2223266126" sldId="481"/>
        </pc:sldMkLst>
      </pc:sldChg>
      <pc:sldChg chg="modSp">
        <pc:chgData name="Giri, Atanu" userId="S::agiri@miners.utep.edu::e0ae8cc7-49c3-42df-948f-23e195e4ba55" providerId="AD" clId="Web-{E8B83A6D-6440-4C69-10DD-3FD89CE96DC9}" dt="2023-03-19T19:41:28.213" v="50" actId="1076"/>
        <pc:sldMkLst>
          <pc:docMk/>
          <pc:sldMk cId="2824059546" sldId="585"/>
        </pc:sldMkLst>
        <pc:spChg chg="mod">
          <ac:chgData name="Giri, Atanu" userId="S::agiri@miners.utep.edu::e0ae8cc7-49c3-42df-948f-23e195e4ba55" providerId="AD" clId="Web-{E8B83A6D-6440-4C69-10DD-3FD89CE96DC9}" dt="2023-03-19T19:41:15.508" v="48" actId="20577"/>
          <ac:spMkLst>
            <pc:docMk/>
            <pc:sldMk cId="2824059546" sldId="585"/>
            <ac:spMk id="4" creationId="{3624C8AA-28B7-48C7-D544-5C11FF2868A2}"/>
          </ac:spMkLst>
        </pc:spChg>
        <pc:spChg chg="mod">
          <ac:chgData name="Giri, Atanu" userId="S::agiri@miners.utep.edu::e0ae8cc7-49c3-42df-948f-23e195e4ba55" providerId="AD" clId="Web-{E8B83A6D-6440-4C69-10DD-3FD89CE96DC9}" dt="2023-03-19T19:41:09.461" v="47" actId="20577"/>
          <ac:spMkLst>
            <pc:docMk/>
            <pc:sldMk cId="2824059546" sldId="585"/>
            <ac:spMk id="5" creationId="{4A6FD81E-574F-DA60-F6BB-FD27B5D602C8}"/>
          </ac:spMkLst>
        </pc:spChg>
        <pc:grpChg chg="mod">
          <ac:chgData name="Giri, Atanu" userId="S::agiri@miners.utep.edu::e0ae8cc7-49c3-42df-948f-23e195e4ba55" providerId="AD" clId="Web-{E8B83A6D-6440-4C69-10DD-3FD89CE96DC9}" dt="2023-03-19T19:40:55.086" v="45" actId="14100"/>
          <ac:grpSpMkLst>
            <pc:docMk/>
            <pc:sldMk cId="2824059546" sldId="585"/>
            <ac:grpSpMk id="7" creationId="{573E2ED0-9A1C-EA5E-8627-2C56D4E52436}"/>
          </ac:grpSpMkLst>
        </pc:grpChg>
        <pc:grpChg chg="mod">
          <ac:chgData name="Giri, Atanu" userId="S::agiri@miners.utep.edu::e0ae8cc7-49c3-42df-948f-23e195e4ba55" providerId="AD" clId="Web-{E8B83A6D-6440-4C69-10DD-3FD89CE96DC9}" dt="2023-03-19T19:41:21.790" v="49" actId="1076"/>
          <ac:grpSpMkLst>
            <pc:docMk/>
            <pc:sldMk cId="2824059546" sldId="585"/>
            <ac:grpSpMk id="8" creationId="{1A43D5B5-7FDC-1142-F1D6-D5FC46E5F2E6}"/>
          </ac:grpSpMkLst>
        </pc:grpChg>
        <pc:picChg chg="mod">
          <ac:chgData name="Giri, Atanu" userId="S::agiri@miners.utep.edu::e0ae8cc7-49c3-42df-948f-23e195e4ba55" providerId="AD" clId="Web-{E8B83A6D-6440-4C69-10DD-3FD89CE96DC9}" dt="2023-03-19T19:41:28.213" v="50" actId="1076"/>
          <ac:picMkLst>
            <pc:docMk/>
            <pc:sldMk cId="2824059546" sldId="585"/>
            <ac:picMk id="9" creationId="{3B30A4DA-3F11-85D6-3682-EA0A81FC5CC2}"/>
          </ac:picMkLst>
        </pc:picChg>
      </pc:sldChg>
      <pc:sldChg chg="del">
        <pc:chgData name="Giri, Atanu" userId="S::agiri@miners.utep.edu::e0ae8cc7-49c3-42df-948f-23e195e4ba55" providerId="AD" clId="Web-{E8B83A6D-6440-4C69-10DD-3FD89CE96DC9}" dt="2023-03-19T19:41:53.042" v="52"/>
        <pc:sldMkLst>
          <pc:docMk/>
          <pc:sldMk cId="2746772626" sldId="592"/>
        </pc:sldMkLst>
      </pc:sldChg>
      <pc:sldChg chg="del">
        <pc:chgData name="Giri, Atanu" userId="S::agiri@miners.utep.edu::e0ae8cc7-49c3-42df-948f-23e195e4ba55" providerId="AD" clId="Web-{E8B83A6D-6440-4C69-10DD-3FD89CE96DC9}" dt="2023-03-19T19:41:53.042" v="51"/>
        <pc:sldMkLst>
          <pc:docMk/>
          <pc:sldMk cId="1721568018" sldId="593"/>
        </pc:sldMkLst>
      </pc:sldChg>
      <pc:sldChg chg="addSp delSp modSp new mod setBg">
        <pc:chgData name="Giri, Atanu" userId="S::agiri@miners.utep.edu::e0ae8cc7-49c3-42df-948f-23e195e4ba55" providerId="AD" clId="Web-{E8B83A6D-6440-4C69-10DD-3FD89CE96DC9}" dt="2023-03-19T21:39:07.498" v="129" actId="20577"/>
        <pc:sldMkLst>
          <pc:docMk/>
          <pc:sldMk cId="297143061" sldId="605"/>
        </pc:sldMkLst>
        <pc:spChg chg="add mod">
          <ac:chgData name="Giri, Atanu" userId="S::agiri@miners.utep.edu::e0ae8cc7-49c3-42df-948f-23e195e4ba55" providerId="AD" clId="Web-{E8B83A6D-6440-4C69-10DD-3FD89CE96DC9}" dt="2023-03-19T21:39:07.498" v="129" actId="20577"/>
          <ac:spMkLst>
            <pc:docMk/>
            <pc:sldMk cId="297143061" sldId="605"/>
            <ac:spMk id="5" creationId="{B9BFE911-F3AF-3EEA-6E47-5CE9DB6EC54A}"/>
          </ac:spMkLst>
        </pc:spChg>
        <pc:spChg chg="add del">
          <ac:chgData name="Giri, Atanu" userId="S::agiri@miners.utep.edu::e0ae8cc7-49c3-42df-948f-23e195e4ba55" providerId="AD" clId="Web-{E8B83A6D-6440-4C69-10DD-3FD89CE96DC9}" dt="2023-03-19T21:33:48.567" v="58"/>
          <ac:spMkLst>
            <pc:docMk/>
            <pc:sldMk cId="297143061" sldId="605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E8B83A6D-6440-4C69-10DD-3FD89CE96DC9}" dt="2023-03-19T21:33:48.567" v="58"/>
          <ac:spMkLst>
            <pc:docMk/>
            <pc:sldMk cId="297143061" sldId="605"/>
            <ac:spMk id="10" creationId="{20586029-32A0-47E5-9AEC-AE3ABA6B94D0}"/>
          </ac:spMkLst>
        </pc:spChg>
        <pc:spChg chg="add">
          <ac:chgData name="Giri, Atanu" userId="S::agiri@miners.utep.edu::e0ae8cc7-49c3-42df-948f-23e195e4ba55" providerId="AD" clId="Web-{E8B83A6D-6440-4C69-10DD-3FD89CE96DC9}" dt="2023-03-19T21:36:35.681" v="60"/>
          <ac:spMkLst>
            <pc:docMk/>
            <pc:sldMk cId="297143061" sldId="605"/>
            <ac:spMk id="24" creationId="{A9F529C3-C941-49FD-8C67-82F134F64BDB}"/>
          </ac:spMkLst>
        </pc:spChg>
        <pc:spChg chg="add">
          <ac:chgData name="Giri, Atanu" userId="S::agiri@miners.utep.edu::e0ae8cc7-49c3-42df-948f-23e195e4ba55" providerId="AD" clId="Web-{E8B83A6D-6440-4C69-10DD-3FD89CE96DC9}" dt="2023-03-19T21:36:35.681" v="60"/>
          <ac:spMkLst>
            <pc:docMk/>
            <pc:sldMk cId="297143061" sldId="605"/>
            <ac:spMk id="26" creationId="{20586029-32A0-47E5-9AEC-AE3ABA6B94D0}"/>
          </ac:spMkLst>
        </pc:spChg>
        <pc:picChg chg="add mod">
          <ac:chgData name="Giri, Atanu" userId="S::agiri@miners.utep.edu::e0ae8cc7-49c3-42df-948f-23e195e4ba55" providerId="AD" clId="Web-{E8B83A6D-6440-4C69-10DD-3FD89CE96DC9}" dt="2023-03-19T21:36:35.681" v="60"/>
          <ac:picMkLst>
            <pc:docMk/>
            <pc:sldMk cId="297143061" sldId="605"/>
            <ac:picMk id="2" creationId="{2063065D-6D86-D3B1-13F4-0ACC170C82CB}"/>
          </ac:picMkLst>
        </pc:picChg>
        <pc:picChg chg="add del mod">
          <ac:chgData name="Giri, Atanu" userId="S::agiri@miners.utep.edu::e0ae8cc7-49c3-42df-948f-23e195e4ba55" providerId="AD" clId="Web-{E8B83A6D-6440-4C69-10DD-3FD89CE96DC9}" dt="2023-03-19T21:36:29.213" v="59"/>
          <ac:picMkLst>
            <pc:docMk/>
            <pc:sldMk cId="297143061" sldId="605"/>
            <ac:picMk id="3" creationId="{C3F34916-5B95-1DE2-52BC-825D07B74115}"/>
          </ac:picMkLst>
        </pc:picChg>
        <pc:picChg chg="add mod ord">
          <ac:chgData name="Giri, Atanu" userId="S::agiri@miners.utep.edu::e0ae8cc7-49c3-42df-948f-23e195e4ba55" providerId="AD" clId="Web-{E8B83A6D-6440-4C69-10DD-3FD89CE96DC9}" dt="2023-03-19T21:36:35.681" v="60"/>
          <ac:picMkLst>
            <pc:docMk/>
            <pc:sldMk cId="297143061" sldId="605"/>
            <ac:picMk id="4" creationId="{665ABC30-A791-78E5-F827-EA2A2A2209F2}"/>
          </ac:picMkLst>
        </pc:picChg>
        <pc:cxnChg chg="add del">
          <ac:chgData name="Giri, Atanu" userId="S::agiri@miners.utep.edu::e0ae8cc7-49c3-42df-948f-23e195e4ba55" providerId="AD" clId="Web-{E8B83A6D-6440-4C69-10DD-3FD89CE96DC9}" dt="2023-03-19T21:33:48.567" v="58"/>
          <ac:cxnSpMkLst>
            <pc:docMk/>
            <pc:sldMk cId="297143061" sldId="605"/>
            <ac:cxnSpMk id="12" creationId="{8C730EAB-A532-4295-A302-FB4B90DB9F5E}"/>
          </ac:cxnSpMkLst>
        </pc:cxnChg>
        <pc:cxnChg chg="add del">
          <ac:chgData name="Giri, Atanu" userId="S::agiri@miners.utep.edu::e0ae8cc7-49c3-42df-948f-23e195e4ba55" providerId="AD" clId="Web-{E8B83A6D-6440-4C69-10DD-3FD89CE96DC9}" dt="2023-03-19T21:36:35.681" v="60"/>
          <ac:cxnSpMkLst>
            <pc:docMk/>
            <pc:sldMk cId="297143061" sldId="605"/>
            <ac:cxnSpMk id="17" creationId="{DCD67800-37AC-4E14-89B0-F79DCB3FB86D}"/>
          </ac:cxnSpMkLst>
        </pc:cxnChg>
        <pc:cxnChg chg="add del">
          <ac:chgData name="Giri, Atanu" userId="S::agiri@miners.utep.edu::e0ae8cc7-49c3-42df-948f-23e195e4ba55" providerId="AD" clId="Web-{E8B83A6D-6440-4C69-10DD-3FD89CE96DC9}" dt="2023-03-19T21:36:35.681" v="60"/>
          <ac:cxnSpMkLst>
            <pc:docMk/>
            <pc:sldMk cId="297143061" sldId="605"/>
            <ac:cxnSpMk id="19" creationId="{20F1788F-A5AE-4188-8274-F7F2E3833ECD}"/>
          </ac:cxnSpMkLst>
        </pc:cxnChg>
        <pc:cxnChg chg="add">
          <ac:chgData name="Giri, Atanu" userId="S::agiri@miners.utep.edu::e0ae8cc7-49c3-42df-948f-23e195e4ba55" providerId="AD" clId="Web-{E8B83A6D-6440-4C69-10DD-3FD89CE96DC9}" dt="2023-03-19T21:36:35.681" v="60"/>
          <ac:cxnSpMkLst>
            <pc:docMk/>
            <pc:sldMk cId="297143061" sldId="605"/>
            <ac:cxnSpMk id="28" creationId="{8C730EAB-A532-4295-A302-FB4B90DB9F5E}"/>
          </ac:cxnSpMkLst>
        </pc:cxnChg>
      </pc:sldChg>
    </pc:docChg>
  </pc:docChgLst>
  <pc:docChgLst>
    <pc:chgData name="Giri, Atanu" userId="S::agiri@miners.utep.edu::e0ae8cc7-49c3-42df-948f-23e195e4ba55" providerId="AD" clId="Web-{96CC127C-2D47-D9D2-26CB-6FAAA0F30468}"/>
    <pc:docChg chg="modSld">
      <pc:chgData name="Giri, Atanu" userId="S::agiri@miners.utep.edu::e0ae8cc7-49c3-42df-948f-23e195e4ba55" providerId="AD" clId="Web-{96CC127C-2D47-D9D2-26CB-6FAAA0F30468}" dt="2023-01-06T19:11:55.501" v="3" actId="1076"/>
      <pc:docMkLst>
        <pc:docMk/>
      </pc:docMkLst>
      <pc:sldChg chg="addSp modSp">
        <pc:chgData name="Giri, Atanu" userId="S::agiri@miners.utep.edu::e0ae8cc7-49c3-42df-948f-23e195e4ba55" providerId="AD" clId="Web-{96CC127C-2D47-D9D2-26CB-6FAAA0F30468}" dt="2023-01-06T19:11:55.501" v="3" actId="1076"/>
        <pc:sldMkLst>
          <pc:docMk/>
          <pc:sldMk cId="1093340755" sldId="497"/>
        </pc:sldMkLst>
        <pc:picChg chg="mod">
          <ac:chgData name="Giri, Atanu" userId="S::agiri@miners.utep.edu::e0ae8cc7-49c3-42df-948f-23e195e4ba55" providerId="AD" clId="Web-{96CC127C-2D47-D9D2-26CB-6FAAA0F30468}" dt="2023-01-06T19:11:47.657" v="2" actId="1076"/>
          <ac:picMkLst>
            <pc:docMk/>
            <pc:sldMk cId="1093340755" sldId="497"/>
            <ac:picMk id="2" creationId="{D327F162-ABCA-9196-66C0-A3D0077D9FC7}"/>
          </ac:picMkLst>
        </pc:picChg>
        <pc:picChg chg="mod ord">
          <ac:chgData name="Giri, Atanu" userId="S::agiri@miners.utep.edu::e0ae8cc7-49c3-42df-948f-23e195e4ba55" providerId="AD" clId="Web-{96CC127C-2D47-D9D2-26CB-6FAAA0F30468}" dt="2023-01-06T19:11:55.501" v="3" actId="1076"/>
          <ac:picMkLst>
            <pc:docMk/>
            <pc:sldMk cId="1093340755" sldId="497"/>
            <ac:picMk id="3" creationId="{1D8FB6E1-FF00-E248-47BE-7165991E27B7}"/>
          </ac:picMkLst>
        </pc:picChg>
        <pc:picChg chg="mod ord">
          <ac:chgData name="Giri, Atanu" userId="S::agiri@miners.utep.edu::e0ae8cc7-49c3-42df-948f-23e195e4ba55" providerId="AD" clId="Web-{96CC127C-2D47-D9D2-26CB-6FAAA0F30468}" dt="2023-01-06T19:11:26.782" v="0"/>
          <ac:picMkLst>
            <pc:docMk/>
            <pc:sldMk cId="1093340755" sldId="497"/>
            <ac:picMk id="4" creationId="{66DBF5CF-9092-EE30-898B-C6C681AA18C2}"/>
          </ac:picMkLst>
        </pc:picChg>
        <pc:picChg chg="mod">
          <ac:chgData name="Giri, Atanu" userId="S::agiri@miners.utep.edu::e0ae8cc7-49c3-42df-948f-23e195e4ba55" providerId="AD" clId="Web-{96CC127C-2D47-D9D2-26CB-6FAAA0F30468}" dt="2023-01-06T19:11:26.782" v="0"/>
          <ac:picMkLst>
            <pc:docMk/>
            <pc:sldMk cId="1093340755" sldId="497"/>
            <ac:picMk id="5" creationId="{F9EA2754-D826-592B-E8C1-A7C55811DE77}"/>
          </ac:picMkLst>
        </pc:picChg>
        <pc:cxnChg chg="add">
          <ac:chgData name="Giri, Atanu" userId="S::agiri@miners.utep.edu::e0ae8cc7-49c3-42df-948f-23e195e4ba55" providerId="AD" clId="Web-{96CC127C-2D47-D9D2-26CB-6FAAA0F30468}" dt="2023-01-06T19:11:26.782" v="0"/>
          <ac:cxnSpMkLst>
            <pc:docMk/>
            <pc:sldMk cId="1093340755" sldId="497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96CC127C-2D47-D9D2-26CB-6FAAA0F30468}" dt="2023-01-06T19:11:26.782" v="0"/>
          <ac:cxnSpMkLst>
            <pc:docMk/>
            <pc:sldMk cId="1093340755" sldId="497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96CC127C-2D47-D9D2-26CB-6FAAA0F30468}" dt="2023-01-06T19:11:26.782" v="0"/>
          <ac:cxnSpMkLst>
            <pc:docMk/>
            <pc:sldMk cId="1093340755" sldId="497"/>
            <ac:cxnSpMk id="14" creationId="{08C5794E-A9A1-4A23-AF68-C79A7822334C}"/>
          </ac:cxnSpMkLst>
        </pc:cxnChg>
      </pc:sldChg>
    </pc:docChg>
  </pc:docChgLst>
  <pc:docChgLst>
    <pc:chgData name="Giri, Atanu" userId="S::agiri@miners.utep.edu::e0ae8cc7-49c3-42df-948f-23e195e4ba55" providerId="AD" clId="Web-{7C079601-B0FA-6687-9D65-1C71BEEB7167}"/>
    <pc:docChg chg="addSld modSld">
      <pc:chgData name="Giri, Atanu" userId="S::agiri@miners.utep.edu::e0ae8cc7-49c3-42df-948f-23e195e4ba55" providerId="AD" clId="Web-{7C079601-B0FA-6687-9D65-1C71BEEB7167}" dt="2022-10-30T20:51:31.020" v="182" actId="1076"/>
      <pc:docMkLst>
        <pc:docMk/>
      </pc:docMkLst>
      <pc:sldChg chg="addSp modSp">
        <pc:chgData name="Giri, Atanu" userId="S::agiri@miners.utep.edu::e0ae8cc7-49c3-42df-948f-23e195e4ba55" providerId="AD" clId="Web-{7C079601-B0FA-6687-9D65-1C71BEEB7167}" dt="2022-10-30T20:51:13.160" v="178" actId="1076"/>
        <pc:sldMkLst>
          <pc:docMk/>
          <pc:sldMk cId="1221453200" sldId="419"/>
        </pc:sldMkLst>
        <pc:spChg chg="add mod">
          <ac:chgData name="Giri, Atanu" userId="S::agiri@miners.utep.edu::e0ae8cc7-49c3-42df-948f-23e195e4ba55" providerId="AD" clId="Web-{7C079601-B0FA-6687-9D65-1C71BEEB7167}" dt="2022-10-30T20:51:04.722" v="176" actId="1076"/>
          <ac:spMkLst>
            <pc:docMk/>
            <pc:sldMk cId="1221453200" sldId="419"/>
            <ac:spMk id="4" creationId="{FC6EDAC5-FBA8-816F-E492-A3F26E730D48}"/>
          </ac:spMkLst>
        </pc:spChg>
        <pc:spChg chg="add mod">
          <ac:chgData name="Giri, Atanu" userId="S::agiri@miners.utep.edu::e0ae8cc7-49c3-42df-948f-23e195e4ba55" providerId="AD" clId="Web-{7C079601-B0FA-6687-9D65-1C71BEEB7167}" dt="2022-10-30T20:51:13.160" v="178" actId="1076"/>
          <ac:spMkLst>
            <pc:docMk/>
            <pc:sldMk cId="1221453200" sldId="419"/>
            <ac:spMk id="5" creationId="{6B41E91E-CFDF-5330-EDAD-77748815CF57}"/>
          </ac:spMkLst>
        </pc:spChg>
      </pc:sldChg>
      <pc:sldChg chg="addSp modSp">
        <pc:chgData name="Giri, Atanu" userId="S::agiri@miners.utep.edu::e0ae8cc7-49c3-42df-948f-23e195e4ba55" providerId="AD" clId="Web-{7C079601-B0FA-6687-9D65-1C71BEEB7167}" dt="2022-10-30T20:51:31.020" v="182" actId="1076"/>
        <pc:sldMkLst>
          <pc:docMk/>
          <pc:sldMk cId="671600683" sldId="420"/>
        </pc:sldMkLst>
        <pc:spChg chg="add mod">
          <ac:chgData name="Giri, Atanu" userId="S::agiri@miners.utep.edu::e0ae8cc7-49c3-42df-948f-23e195e4ba55" providerId="AD" clId="Web-{7C079601-B0FA-6687-9D65-1C71BEEB7167}" dt="2022-10-30T20:51:22.988" v="180" actId="1076"/>
          <ac:spMkLst>
            <pc:docMk/>
            <pc:sldMk cId="671600683" sldId="420"/>
            <ac:spMk id="7" creationId="{46A755B8-F3B1-DAB5-AFFF-0426BFB19ECF}"/>
          </ac:spMkLst>
        </pc:spChg>
        <pc:spChg chg="add mod">
          <ac:chgData name="Giri, Atanu" userId="S::agiri@miners.utep.edu::e0ae8cc7-49c3-42df-948f-23e195e4ba55" providerId="AD" clId="Web-{7C079601-B0FA-6687-9D65-1C71BEEB7167}" dt="2022-10-30T20:51:31.020" v="182" actId="1076"/>
          <ac:spMkLst>
            <pc:docMk/>
            <pc:sldMk cId="671600683" sldId="420"/>
            <ac:spMk id="9" creationId="{6641C8D7-A8BE-7420-523A-9A7A145F5125}"/>
          </ac:spMkLst>
        </pc:spChg>
      </pc:sldChg>
      <pc:sldChg chg="addSp delSp modSp new mod setBg">
        <pc:chgData name="Giri, Atanu" userId="S::agiri@miners.utep.edu::e0ae8cc7-49c3-42df-948f-23e195e4ba55" providerId="AD" clId="Web-{7C079601-B0FA-6687-9D65-1C71BEEB7167}" dt="2022-10-30T20:48:52.296" v="165" actId="20577"/>
        <pc:sldMkLst>
          <pc:docMk/>
          <pc:sldMk cId="1535638935" sldId="432"/>
        </pc:sldMkLst>
        <pc:spChg chg="add del mod">
          <ac:chgData name="Giri, Atanu" userId="S::agiri@miners.utep.edu::e0ae8cc7-49c3-42df-948f-23e195e4ba55" providerId="AD" clId="Web-{7C079601-B0FA-6687-9D65-1C71BEEB7167}" dt="2022-10-30T20:45:48.242" v="114"/>
          <ac:spMkLst>
            <pc:docMk/>
            <pc:sldMk cId="1535638935" sldId="432"/>
            <ac:spMk id="10" creationId="{64AEAEAF-7A9F-6260-6C67-8B6E5A2E791C}"/>
          </ac:spMkLst>
        </pc:spChg>
        <pc:spChg chg="add del">
          <ac:chgData name="Giri, Atanu" userId="S::agiri@miners.utep.edu::e0ae8cc7-49c3-42df-948f-23e195e4ba55" providerId="AD" clId="Web-{7C079601-B0FA-6687-9D65-1C71BEEB7167}" dt="2022-10-30T20:25:50.684" v="25"/>
          <ac:spMkLst>
            <pc:docMk/>
            <pc:sldMk cId="1535638935" sldId="432"/>
            <ac:spMk id="14" creationId="{69D184B2-2226-4E31-BCCB-444330767440}"/>
          </ac:spMkLst>
        </pc:spChg>
        <pc:spChg chg="add del">
          <ac:chgData name="Giri, Atanu" userId="S::agiri@miners.utep.edu::e0ae8cc7-49c3-42df-948f-23e195e4ba55" providerId="AD" clId="Web-{7C079601-B0FA-6687-9D65-1C71BEEB7167}" dt="2022-10-30T20:25:50.684" v="25"/>
          <ac:spMkLst>
            <pc:docMk/>
            <pc:sldMk cId="1535638935" sldId="432"/>
            <ac:spMk id="16" creationId="{1AC4D4E3-486A-464A-8EC8-D44881097267}"/>
          </ac:spMkLst>
        </pc:spChg>
        <pc:spChg chg="add del">
          <ac:chgData name="Giri, Atanu" userId="S::agiri@miners.utep.edu::e0ae8cc7-49c3-42df-948f-23e195e4ba55" providerId="AD" clId="Web-{7C079601-B0FA-6687-9D65-1C71BEEB7167}" dt="2022-10-30T20:25:50.684" v="25"/>
          <ac:spMkLst>
            <pc:docMk/>
            <pc:sldMk cId="1535638935" sldId="432"/>
            <ac:spMk id="18" creationId="{864DE13E-58EB-4475-B79C-0D4FC651239B}"/>
          </ac:spMkLst>
        </pc:spChg>
        <pc:spChg chg="add mod">
          <ac:chgData name="Giri, Atanu" userId="S::agiri@miners.utep.edu::e0ae8cc7-49c3-42df-948f-23e195e4ba55" providerId="AD" clId="Web-{7C079601-B0FA-6687-9D65-1C71BEEB7167}" dt="2022-10-30T20:48:52.296" v="165" actId="20577"/>
          <ac:spMkLst>
            <pc:docMk/>
            <pc:sldMk cId="1535638935" sldId="432"/>
            <ac:spMk id="20" creationId="{A7BAEEE3-45BB-A839-C1C6-C60F3468A335}"/>
          </ac:spMkLst>
        </pc:spChg>
        <pc:spChg chg="add del">
          <ac:chgData name="Giri, Atanu" userId="S::agiri@miners.utep.edu::e0ae8cc7-49c3-42df-948f-23e195e4ba55" providerId="AD" clId="Web-{7C079601-B0FA-6687-9D65-1C71BEEB7167}" dt="2022-10-30T20:25:50.684" v="24"/>
          <ac:spMkLst>
            <pc:docMk/>
            <pc:sldMk cId="1535638935" sldId="432"/>
            <ac:spMk id="23" creationId="{E1A92768-C90D-4200-8975-84CC4D4BC944}"/>
          </ac:spMkLst>
        </pc:spChg>
        <pc:picChg chg="add del mod">
          <ac:chgData name="Giri, Atanu" userId="S::agiri@miners.utep.edu::e0ae8cc7-49c3-42df-948f-23e195e4ba55" providerId="AD" clId="Web-{7C079601-B0FA-6687-9D65-1C71BEEB7167}" dt="2022-10-30T20:45:48.242" v="118"/>
          <ac:picMkLst>
            <pc:docMk/>
            <pc:sldMk cId="1535638935" sldId="432"/>
            <ac:picMk id="2" creationId="{80562809-E4FE-C6D7-3D49-E22029180EDA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22:45.912" v="12"/>
          <ac:picMkLst>
            <pc:docMk/>
            <pc:sldMk cId="1535638935" sldId="432"/>
            <ac:picMk id="3" creationId="{7153F390-781C-12D1-F218-E95FCBAF82B4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22:45.912" v="11"/>
          <ac:picMkLst>
            <pc:docMk/>
            <pc:sldMk cId="1535638935" sldId="432"/>
            <ac:picMk id="4" creationId="{E78E7EA8-F5D9-1213-30E9-1BDBD4520C53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5:48.242" v="116"/>
          <ac:picMkLst>
            <pc:docMk/>
            <pc:sldMk cId="1535638935" sldId="432"/>
            <ac:picMk id="5" creationId="{87DEA87B-1149-5CA0-CD11-7F708EC31A04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5:48.242" v="115"/>
          <ac:picMkLst>
            <pc:docMk/>
            <pc:sldMk cId="1535638935" sldId="432"/>
            <ac:picMk id="6" creationId="{679DE8C1-8F34-D466-22D9-12CCDBBC1248}"/>
          </ac:picMkLst>
        </pc:picChg>
        <pc:picChg chg="add del mod ord">
          <ac:chgData name="Giri, Atanu" userId="S::agiri@miners.utep.edu::e0ae8cc7-49c3-42df-948f-23e195e4ba55" providerId="AD" clId="Web-{7C079601-B0FA-6687-9D65-1C71BEEB7167}" dt="2022-10-30T20:45:48.242" v="117"/>
          <ac:picMkLst>
            <pc:docMk/>
            <pc:sldMk cId="1535638935" sldId="432"/>
            <ac:picMk id="7" creationId="{1E6E849B-75AF-8211-C1A7-54B073A11BA8}"/>
          </ac:picMkLst>
        </pc:picChg>
        <pc:picChg chg="add del mod ord">
          <ac:chgData name="Giri, Atanu" userId="S::agiri@miners.utep.edu::e0ae8cc7-49c3-42df-948f-23e195e4ba55" providerId="AD" clId="Web-{7C079601-B0FA-6687-9D65-1C71BEEB7167}" dt="2022-10-30T20:45:48.242" v="119"/>
          <ac:picMkLst>
            <pc:docMk/>
            <pc:sldMk cId="1535638935" sldId="432"/>
            <ac:picMk id="8" creationId="{61F0F9A0-5A23-2ECC-EA35-71AE3E48B201}"/>
          </ac:picMkLst>
        </pc:picChg>
        <pc:picChg chg="add del mod ord">
          <ac:chgData name="Giri, Atanu" userId="S::agiri@miners.utep.edu::e0ae8cc7-49c3-42df-948f-23e195e4ba55" providerId="AD" clId="Web-{7C079601-B0FA-6687-9D65-1C71BEEB7167}" dt="2022-10-30T20:45:48.242" v="120"/>
          <ac:picMkLst>
            <pc:docMk/>
            <pc:sldMk cId="1535638935" sldId="432"/>
            <ac:picMk id="9" creationId="{54C75835-EE09-053B-40DC-A80557CA706C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8:17.310" v="156" actId="14100"/>
          <ac:picMkLst>
            <pc:docMk/>
            <pc:sldMk cId="1535638935" sldId="432"/>
            <ac:picMk id="11" creationId="{12E6B78C-776A-AC4C-DDDC-A9FAED882AF2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8:17.294" v="155" actId="14100"/>
          <ac:picMkLst>
            <pc:docMk/>
            <pc:sldMk cId="1535638935" sldId="432"/>
            <ac:picMk id="12" creationId="{E414CF8A-9620-4C09-3B38-3C18EF68EE0B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8:17.263" v="154" actId="14100"/>
          <ac:picMkLst>
            <pc:docMk/>
            <pc:sldMk cId="1535638935" sldId="432"/>
            <ac:picMk id="13" creationId="{746B4122-45A8-A0F4-DC32-83F2B5806694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8:17.248" v="153" actId="14100"/>
          <ac:picMkLst>
            <pc:docMk/>
            <pc:sldMk cId="1535638935" sldId="432"/>
            <ac:picMk id="15" creationId="{565FA675-1E07-DE4C-3952-688BDE132FF7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8:17.216" v="152" actId="14100"/>
          <ac:picMkLst>
            <pc:docMk/>
            <pc:sldMk cId="1535638935" sldId="432"/>
            <ac:picMk id="17" creationId="{AE68A901-8634-78EC-D896-A00C7E98575F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8:17.201" v="151" actId="14100"/>
          <ac:picMkLst>
            <pc:docMk/>
            <pc:sldMk cId="1535638935" sldId="432"/>
            <ac:picMk id="19" creationId="{1AD1934F-E7F8-BABA-095E-EB22E16DB2F6}"/>
          </ac:picMkLst>
        </pc:picChg>
      </pc:sldChg>
      <pc:sldChg chg="addSp delSp modSp new mod setBg">
        <pc:chgData name="Giri, Atanu" userId="S::agiri@miners.utep.edu::e0ae8cc7-49c3-42df-948f-23e195e4ba55" providerId="AD" clId="Web-{7C079601-B0FA-6687-9D65-1C71BEEB7167}" dt="2022-10-30T20:49:16.296" v="170" actId="20577"/>
        <pc:sldMkLst>
          <pc:docMk/>
          <pc:sldMk cId="2306322104" sldId="433"/>
        </pc:sldMkLst>
        <pc:spChg chg="add mod">
          <ac:chgData name="Giri, Atanu" userId="S::agiri@miners.utep.edu::e0ae8cc7-49c3-42df-948f-23e195e4ba55" providerId="AD" clId="Web-{7C079601-B0FA-6687-9D65-1C71BEEB7167}" dt="2022-10-30T20:49:16.296" v="170" actId="20577"/>
          <ac:spMkLst>
            <pc:docMk/>
            <pc:sldMk cId="2306322104" sldId="433"/>
            <ac:spMk id="23" creationId="{0E1CFF6A-C5EB-2452-1954-0E080DF91287}"/>
          </ac:spMkLst>
        </pc:spChg>
        <pc:picChg chg="add del mod">
          <ac:chgData name="Giri, Atanu" userId="S::agiri@miners.utep.edu::e0ae8cc7-49c3-42df-948f-23e195e4ba55" providerId="AD" clId="Web-{7C079601-B0FA-6687-9D65-1C71BEEB7167}" dt="2022-10-30T20:44:11.583" v="79"/>
          <ac:picMkLst>
            <pc:docMk/>
            <pc:sldMk cId="2306322104" sldId="433"/>
            <ac:picMk id="2" creationId="{2418BDCC-FEB4-DD6E-38A2-762BC05F9EDD}"/>
          </ac:picMkLst>
        </pc:picChg>
        <pc:picChg chg="add del mod ord">
          <ac:chgData name="Giri, Atanu" userId="S::agiri@miners.utep.edu::e0ae8cc7-49c3-42df-948f-23e195e4ba55" providerId="AD" clId="Web-{7C079601-B0FA-6687-9D65-1C71BEEB7167}" dt="2022-10-30T20:44:11.583" v="77"/>
          <ac:picMkLst>
            <pc:docMk/>
            <pc:sldMk cId="2306322104" sldId="433"/>
            <ac:picMk id="3" creationId="{CF6F68D8-FD26-5F60-2FC0-29B16F5D98D2}"/>
          </ac:picMkLst>
        </pc:picChg>
        <pc:picChg chg="add del mod ord">
          <ac:chgData name="Giri, Atanu" userId="S::agiri@miners.utep.edu::e0ae8cc7-49c3-42df-948f-23e195e4ba55" providerId="AD" clId="Web-{7C079601-B0FA-6687-9D65-1C71BEEB7167}" dt="2022-10-30T20:44:11.583" v="75"/>
          <ac:picMkLst>
            <pc:docMk/>
            <pc:sldMk cId="2306322104" sldId="433"/>
            <ac:picMk id="4" creationId="{36E3F5E0-D6B4-1D27-8F08-FD2E5977BE43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4:11.583" v="78"/>
          <ac:picMkLst>
            <pc:docMk/>
            <pc:sldMk cId="2306322104" sldId="433"/>
            <ac:picMk id="5" creationId="{8F335D05-CF20-CF60-9FAB-0C06A048FFDE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4:11.583" v="76"/>
          <ac:picMkLst>
            <pc:docMk/>
            <pc:sldMk cId="2306322104" sldId="433"/>
            <ac:picMk id="6" creationId="{1627EDF9-7B2A-A9AB-E0E2-83CDF527F5D0}"/>
          </ac:picMkLst>
        </pc:picChg>
        <pc:picChg chg="add del mod ord">
          <ac:chgData name="Giri, Atanu" userId="S::agiri@miners.utep.edu::e0ae8cc7-49c3-42df-948f-23e195e4ba55" providerId="AD" clId="Web-{7C079601-B0FA-6687-9D65-1C71BEEB7167}" dt="2022-10-30T20:44:11.583" v="80"/>
          <ac:picMkLst>
            <pc:docMk/>
            <pc:sldMk cId="2306322104" sldId="433"/>
            <ac:picMk id="7" creationId="{036EC202-F9B4-335E-9174-2D4C4D98FD80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4:06.614" v="73"/>
          <ac:picMkLst>
            <pc:docMk/>
            <pc:sldMk cId="2306322104" sldId="433"/>
            <ac:picMk id="8" creationId="{3CA43E85-813E-003D-EDE2-B197F6869161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4:50.412" v="101"/>
          <ac:picMkLst>
            <pc:docMk/>
            <pc:sldMk cId="2306322104" sldId="433"/>
            <ac:picMk id="9" creationId="{E3486948-1088-2FD9-3107-1C34AAA0184F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4:50.412" v="100"/>
          <ac:picMkLst>
            <pc:docMk/>
            <pc:sldMk cId="2306322104" sldId="433"/>
            <ac:picMk id="10" creationId="{886A5B71-B507-F9A8-BD34-6ED5AB608F05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4:50.412" v="99"/>
          <ac:picMkLst>
            <pc:docMk/>
            <pc:sldMk cId="2306322104" sldId="433"/>
            <ac:picMk id="11" creationId="{CA91E85C-857B-E487-0B3B-59E0E466375E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4:50.412" v="98"/>
          <ac:picMkLst>
            <pc:docMk/>
            <pc:sldMk cId="2306322104" sldId="433"/>
            <ac:picMk id="12" creationId="{E810D8CF-988A-68E4-E6C1-806C281EA8F6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4:50.412" v="97"/>
          <ac:picMkLst>
            <pc:docMk/>
            <pc:sldMk cId="2306322104" sldId="433"/>
            <ac:picMk id="13" creationId="{35A85F28-C503-83AC-C062-711F2FF7D24C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4:50.412" v="96"/>
          <ac:picMkLst>
            <pc:docMk/>
            <pc:sldMk cId="2306322104" sldId="433"/>
            <ac:picMk id="14" creationId="{E65E2CF0-D1A7-35EA-7AB6-4BE7BC2B73C2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4:50.412" v="95"/>
          <ac:picMkLst>
            <pc:docMk/>
            <pc:sldMk cId="2306322104" sldId="433"/>
            <ac:picMk id="15" creationId="{D1BFF0CE-4CBF-7423-B9F2-40F8AEDB0E0E}"/>
          </ac:picMkLst>
        </pc:picChg>
        <pc:picChg chg="add del mod">
          <ac:chgData name="Giri, Atanu" userId="S::agiri@miners.utep.edu::e0ae8cc7-49c3-42df-948f-23e195e4ba55" providerId="AD" clId="Web-{7C079601-B0FA-6687-9D65-1C71BEEB7167}" dt="2022-10-30T20:44:50.412" v="94"/>
          <ac:picMkLst>
            <pc:docMk/>
            <pc:sldMk cId="2306322104" sldId="433"/>
            <ac:picMk id="16" creationId="{383D6C0A-50C9-774F-3EDA-871919BE0478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6:00.258" v="127" actId="14100"/>
          <ac:picMkLst>
            <pc:docMk/>
            <pc:sldMk cId="2306322104" sldId="433"/>
            <ac:picMk id="17" creationId="{2DF5FCAD-FBAC-5DAA-869C-9DF3607B5948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6:00.305" v="128" actId="14100"/>
          <ac:picMkLst>
            <pc:docMk/>
            <pc:sldMk cId="2306322104" sldId="433"/>
            <ac:picMk id="18" creationId="{8335A548-2BF5-2AEE-6410-798BACB6258F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6:00.336" v="129" actId="14100"/>
          <ac:picMkLst>
            <pc:docMk/>
            <pc:sldMk cId="2306322104" sldId="433"/>
            <ac:picMk id="19" creationId="{1D166653-5BD7-B65C-07F6-F134AE8E8410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6:00.368" v="130" actId="14100"/>
          <ac:picMkLst>
            <pc:docMk/>
            <pc:sldMk cId="2306322104" sldId="433"/>
            <ac:picMk id="20" creationId="{FC210C76-A5B3-1D40-BB4B-72F5CE2DFDA6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6:00.415" v="131" actId="14100"/>
          <ac:picMkLst>
            <pc:docMk/>
            <pc:sldMk cId="2306322104" sldId="433"/>
            <ac:picMk id="21" creationId="{2524A518-E5B2-FE7B-685B-CCE0CF939A3A}"/>
          </ac:picMkLst>
        </pc:picChg>
        <pc:picChg chg="add mod">
          <ac:chgData name="Giri, Atanu" userId="S::agiri@miners.utep.edu::e0ae8cc7-49c3-42df-948f-23e195e4ba55" providerId="AD" clId="Web-{7C079601-B0FA-6687-9D65-1C71BEEB7167}" dt="2022-10-30T20:46:00.446" v="132" actId="14100"/>
          <ac:picMkLst>
            <pc:docMk/>
            <pc:sldMk cId="2306322104" sldId="433"/>
            <ac:picMk id="22" creationId="{9C6478B8-B463-CDCB-ADA6-91860BC54D4F}"/>
          </ac:picMkLst>
        </pc:picChg>
      </pc:sldChg>
      <pc:sldChg chg="new">
        <pc:chgData name="Giri, Atanu" userId="S::agiri@miners.utep.edu::e0ae8cc7-49c3-42df-948f-23e195e4ba55" providerId="AD" clId="Web-{7C079601-B0FA-6687-9D65-1C71BEEB7167}" dt="2022-10-30T20:50:10.236" v="171"/>
        <pc:sldMkLst>
          <pc:docMk/>
          <pc:sldMk cId="212844880" sldId="434"/>
        </pc:sldMkLst>
      </pc:sldChg>
    </pc:docChg>
  </pc:docChgLst>
  <pc:docChgLst>
    <pc:chgData name="Giri, Atanu" userId="S::agiri@miners.utep.edu::e0ae8cc7-49c3-42df-948f-23e195e4ba55" providerId="AD" clId="Web-{2AB8F34B-8361-4026-A1BA-FA7387754812}"/>
    <pc:docChg chg="addSld modSld">
      <pc:chgData name="Giri, Atanu" userId="S::agiri@miners.utep.edu::e0ae8cc7-49c3-42df-948f-23e195e4ba55" providerId="AD" clId="Web-{2AB8F34B-8361-4026-A1BA-FA7387754812}" dt="2023-03-26T02:53:47.560" v="131"/>
      <pc:docMkLst>
        <pc:docMk/>
      </pc:docMkLst>
      <pc:sldChg chg="addSp delSp modSp">
        <pc:chgData name="Giri, Atanu" userId="S::agiri@miners.utep.edu::e0ae8cc7-49c3-42df-948f-23e195e4ba55" providerId="AD" clId="Web-{2AB8F34B-8361-4026-A1BA-FA7387754812}" dt="2023-03-26T02:53:47.560" v="131"/>
        <pc:sldMkLst>
          <pc:docMk/>
          <pc:sldMk cId="297143061" sldId="605"/>
        </pc:sldMkLst>
        <pc:spChg chg="mod ord">
          <ac:chgData name="Giri, Atanu" userId="S::agiri@miners.utep.edu::e0ae8cc7-49c3-42df-948f-23e195e4ba55" providerId="AD" clId="Web-{2AB8F34B-8361-4026-A1BA-FA7387754812}" dt="2023-03-25T17:27:05.532" v="126"/>
          <ac:spMkLst>
            <pc:docMk/>
            <pc:sldMk cId="297143061" sldId="605"/>
            <ac:spMk id="5" creationId="{B9BFE911-F3AF-3EEA-6E47-5CE9DB6EC54A}"/>
          </ac:spMkLst>
        </pc:spChg>
        <pc:spChg chg="del">
          <ac:chgData name="Giri, Atanu" userId="S::agiri@miners.utep.edu::e0ae8cc7-49c3-42df-948f-23e195e4ba55" providerId="AD" clId="Web-{2AB8F34B-8361-4026-A1BA-FA7387754812}" dt="2023-03-25T17:27:05.532" v="126"/>
          <ac:spMkLst>
            <pc:docMk/>
            <pc:sldMk cId="297143061" sldId="605"/>
            <ac:spMk id="24" creationId="{A9F529C3-C941-49FD-8C67-82F134F64BDB}"/>
          </ac:spMkLst>
        </pc:spChg>
        <pc:spChg chg="del">
          <ac:chgData name="Giri, Atanu" userId="S::agiri@miners.utep.edu::e0ae8cc7-49c3-42df-948f-23e195e4ba55" providerId="AD" clId="Web-{2AB8F34B-8361-4026-A1BA-FA7387754812}" dt="2023-03-25T17:27:05.532" v="126"/>
          <ac:spMkLst>
            <pc:docMk/>
            <pc:sldMk cId="297143061" sldId="605"/>
            <ac:spMk id="26" creationId="{20586029-32A0-47E5-9AEC-AE3ABA6B94D0}"/>
          </ac:spMkLst>
        </pc:spChg>
        <pc:spChg chg="add del">
          <ac:chgData name="Giri, Atanu" userId="S::agiri@miners.utep.edu::e0ae8cc7-49c3-42df-948f-23e195e4ba55" providerId="AD" clId="Web-{2AB8F34B-8361-4026-A1BA-FA7387754812}" dt="2023-03-26T02:53:47.560" v="131"/>
          <ac:spMkLst>
            <pc:docMk/>
            <pc:sldMk cId="297143061" sldId="605"/>
            <ac:spMk id="33" creationId="{022BDE4A-8A20-4A69-9C5A-581C82036A4D}"/>
          </ac:spMkLst>
        </pc:spChg>
        <pc:spChg chg="add del">
          <ac:chgData name="Giri, Atanu" userId="S::agiri@miners.utep.edu::e0ae8cc7-49c3-42df-948f-23e195e4ba55" providerId="AD" clId="Web-{2AB8F34B-8361-4026-A1BA-FA7387754812}" dt="2023-03-26T02:53:39.638" v="128"/>
          <ac:spMkLst>
            <pc:docMk/>
            <pc:sldMk cId="297143061" sldId="605"/>
            <ac:spMk id="38" creationId="{022BDE4A-8A20-4A69-9C5A-581C82036A4D}"/>
          </ac:spMkLst>
        </pc:spChg>
        <pc:spChg chg="add del">
          <ac:chgData name="Giri, Atanu" userId="S::agiri@miners.utep.edu::e0ae8cc7-49c3-42df-948f-23e195e4ba55" providerId="AD" clId="Web-{2AB8F34B-8361-4026-A1BA-FA7387754812}" dt="2023-03-26T02:53:47.560" v="130"/>
          <ac:spMkLst>
            <pc:docMk/>
            <pc:sldMk cId="297143061" sldId="605"/>
            <ac:spMk id="40" creationId="{99ED5833-B85B-4103-8A3B-CAB0308E6C15}"/>
          </ac:spMkLst>
        </pc:spChg>
        <pc:spChg chg="add">
          <ac:chgData name="Giri, Atanu" userId="S::agiri@miners.utep.edu::e0ae8cc7-49c3-42df-948f-23e195e4ba55" providerId="AD" clId="Web-{2AB8F34B-8361-4026-A1BA-FA7387754812}" dt="2023-03-26T02:53:47.560" v="131"/>
          <ac:spMkLst>
            <pc:docMk/>
            <pc:sldMk cId="297143061" sldId="605"/>
            <ac:spMk id="42" creationId="{022BDE4A-8A20-4A69-9C5A-581C82036A4D}"/>
          </ac:spMkLst>
        </pc:spChg>
        <pc:picChg chg="mod ord">
          <ac:chgData name="Giri, Atanu" userId="S::agiri@miners.utep.edu::e0ae8cc7-49c3-42df-948f-23e195e4ba55" providerId="AD" clId="Web-{2AB8F34B-8361-4026-A1BA-FA7387754812}" dt="2023-03-26T02:53:47.560" v="130"/>
          <ac:picMkLst>
            <pc:docMk/>
            <pc:sldMk cId="297143061" sldId="605"/>
            <ac:picMk id="2" creationId="{2063065D-6D86-D3B1-13F4-0ACC170C82CB}"/>
          </ac:picMkLst>
        </pc:picChg>
        <pc:picChg chg="mod">
          <ac:chgData name="Giri, Atanu" userId="S::agiri@miners.utep.edu::e0ae8cc7-49c3-42df-948f-23e195e4ba55" providerId="AD" clId="Web-{2AB8F34B-8361-4026-A1BA-FA7387754812}" dt="2023-03-26T02:53:47.560" v="130"/>
          <ac:picMkLst>
            <pc:docMk/>
            <pc:sldMk cId="297143061" sldId="605"/>
            <ac:picMk id="4" creationId="{665ABC30-A791-78E5-F827-EA2A2A2209F2}"/>
          </ac:picMkLst>
        </pc:picChg>
        <pc:cxnChg chg="del">
          <ac:chgData name="Giri, Atanu" userId="S::agiri@miners.utep.edu::e0ae8cc7-49c3-42df-948f-23e195e4ba55" providerId="AD" clId="Web-{2AB8F34B-8361-4026-A1BA-FA7387754812}" dt="2023-03-25T17:27:05.532" v="126"/>
          <ac:cxnSpMkLst>
            <pc:docMk/>
            <pc:sldMk cId="297143061" sldId="605"/>
            <ac:cxnSpMk id="28" creationId="{8C730EAB-A532-4295-A302-FB4B90DB9F5E}"/>
          </ac:cxnSpMkLst>
        </pc:cxnChg>
      </pc:sldChg>
      <pc:sldChg chg="modSp">
        <pc:chgData name="Giri, Atanu" userId="S::agiri@miners.utep.edu::e0ae8cc7-49c3-42df-948f-23e195e4ba55" providerId="AD" clId="Web-{2AB8F34B-8361-4026-A1BA-FA7387754812}" dt="2023-03-25T03:38:18.050" v="8"/>
        <pc:sldMkLst>
          <pc:docMk/>
          <pc:sldMk cId="4202658925" sldId="609"/>
        </pc:sldMkLst>
        <pc:spChg chg="mod">
          <ac:chgData name="Giri, Atanu" userId="S::agiri@miners.utep.edu::e0ae8cc7-49c3-42df-948f-23e195e4ba55" providerId="AD" clId="Web-{2AB8F34B-8361-4026-A1BA-FA7387754812}" dt="2023-03-25T03:38:18.050" v="8"/>
          <ac:spMkLst>
            <pc:docMk/>
            <pc:sldMk cId="4202658925" sldId="609"/>
            <ac:spMk id="7" creationId="{2352B814-B558-AD24-EE6C-1032D731C819}"/>
          </ac:spMkLst>
        </pc:spChg>
      </pc:sldChg>
      <pc:sldChg chg="addSp delSp modSp new mod setBg">
        <pc:chgData name="Giri, Atanu" userId="S::agiri@miners.utep.edu::e0ae8cc7-49c3-42df-948f-23e195e4ba55" providerId="AD" clId="Web-{2AB8F34B-8361-4026-A1BA-FA7387754812}" dt="2023-03-25T17:24:49.811" v="94" actId="1076"/>
        <pc:sldMkLst>
          <pc:docMk/>
          <pc:sldMk cId="2699154671" sldId="610"/>
        </pc:sldMkLst>
        <pc:spChg chg="add mod ord">
          <ac:chgData name="Giri, Atanu" userId="S::agiri@miners.utep.edu::e0ae8cc7-49c3-42df-948f-23e195e4ba55" providerId="AD" clId="Web-{2AB8F34B-8361-4026-A1BA-FA7387754812}" dt="2023-03-25T17:23:50.591" v="86"/>
          <ac:spMkLst>
            <pc:docMk/>
            <pc:sldMk cId="2699154671" sldId="610"/>
            <ac:spMk id="8" creationId="{FAA45D39-2C79-D68E-F33C-523413494042}"/>
          </ac:spMkLst>
        </pc:spChg>
        <pc:spChg chg="add">
          <ac:chgData name="Giri, Atanu" userId="S::agiri@miners.utep.edu::e0ae8cc7-49c3-42df-948f-23e195e4ba55" providerId="AD" clId="Web-{2AB8F34B-8361-4026-A1BA-FA7387754812}" dt="2023-03-25T17:23:50.591" v="86"/>
          <ac:spMkLst>
            <pc:docMk/>
            <pc:sldMk cId="2699154671" sldId="610"/>
            <ac:spMk id="23" creationId="{33E72FA3-BD00-444A-AD9B-E6C3D069CDE3}"/>
          </ac:spMkLst>
        </pc:spChg>
        <pc:picChg chg="add mod ord">
          <ac:chgData name="Giri, Atanu" userId="S::agiri@miners.utep.edu::e0ae8cc7-49c3-42df-948f-23e195e4ba55" providerId="AD" clId="Web-{2AB8F34B-8361-4026-A1BA-FA7387754812}" dt="2023-03-25T17:24:43.670" v="93" actId="1076"/>
          <ac:picMkLst>
            <pc:docMk/>
            <pc:sldMk cId="2699154671" sldId="610"/>
            <ac:picMk id="2" creationId="{59510ACB-84F5-9503-A57D-DBC1D19031EE}"/>
          </ac:picMkLst>
        </pc:picChg>
        <pc:picChg chg="add del mod ord">
          <ac:chgData name="Giri, Atanu" userId="S::agiri@miners.utep.edu::e0ae8cc7-49c3-42df-948f-23e195e4ba55" providerId="AD" clId="Web-{2AB8F34B-8361-4026-A1BA-FA7387754812}" dt="2023-03-25T04:41:09.267" v="35"/>
          <ac:picMkLst>
            <pc:docMk/>
            <pc:sldMk cId="2699154671" sldId="610"/>
            <ac:picMk id="2" creationId="{FE464879-962E-0BB5-9C8E-E858D2D06518}"/>
          </ac:picMkLst>
        </pc:picChg>
        <pc:picChg chg="add mod">
          <ac:chgData name="Giri, Atanu" userId="S::agiri@miners.utep.edu::e0ae8cc7-49c3-42df-948f-23e195e4ba55" providerId="AD" clId="Web-{2AB8F34B-8361-4026-A1BA-FA7387754812}" dt="2023-03-25T17:24:49.811" v="94" actId="1076"/>
          <ac:picMkLst>
            <pc:docMk/>
            <pc:sldMk cId="2699154671" sldId="610"/>
            <ac:picMk id="3" creationId="{63EFD8F8-FAE3-D750-39B8-FED9D8ECB292}"/>
          </ac:picMkLst>
        </pc:picChg>
        <pc:picChg chg="add del mod ord">
          <ac:chgData name="Giri, Atanu" userId="S::agiri@miners.utep.edu::e0ae8cc7-49c3-42df-948f-23e195e4ba55" providerId="AD" clId="Web-{2AB8F34B-8361-4026-A1BA-FA7387754812}" dt="2023-03-25T04:41:09.267" v="36"/>
          <ac:picMkLst>
            <pc:docMk/>
            <pc:sldMk cId="2699154671" sldId="610"/>
            <ac:picMk id="3" creationId="{C8B549FF-96FB-DF73-8F49-6268EE5B0E08}"/>
          </ac:picMkLst>
        </pc:picChg>
        <pc:picChg chg="add mod ord">
          <ac:chgData name="Giri, Atanu" userId="S::agiri@miners.utep.edu::e0ae8cc7-49c3-42df-948f-23e195e4ba55" providerId="AD" clId="Web-{2AB8F34B-8361-4026-A1BA-FA7387754812}" dt="2023-03-25T17:23:50.591" v="86"/>
          <ac:picMkLst>
            <pc:docMk/>
            <pc:sldMk cId="2699154671" sldId="610"/>
            <ac:picMk id="4" creationId="{49EAB9FF-314F-0A6E-4EEB-028AC5291F6A}"/>
          </ac:picMkLst>
        </pc:picChg>
        <pc:picChg chg="add del mod ord">
          <ac:chgData name="Giri, Atanu" userId="S::agiri@miners.utep.edu::e0ae8cc7-49c3-42df-948f-23e195e4ba55" providerId="AD" clId="Web-{2AB8F34B-8361-4026-A1BA-FA7387754812}" dt="2023-03-25T04:41:09.267" v="37"/>
          <ac:picMkLst>
            <pc:docMk/>
            <pc:sldMk cId="2699154671" sldId="610"/>
            <ac:picMk id="5" creationId="{36DD2556-8E03-C462-356A-2FFC1188FA3E}"/>
          </ac:picMkLst>
        </pc:picChg>
        <pc:picChg chg="add mod ord">
          <ac:chgData name="Giri, Atanu" userId="S::agiri@miners.utep.edu::e0ae8cc7-49c3-42df-948f-23e195e4ba55" providerId="AD" clId="Web-{2AB8F34B-8361-4026-A1BA-FA7387754812}" dt="2023-03-25T17:24:13.779" v="88" actId="1076"/>
          <ac:picMkLst>
            <pc:docMk/>
            <pc:sldMk cId="2699154671" sldId="610"/>
            <ac:picMk id="5" creationId="{425ED0FE-914E-3F94-795B-CA9FF314209D}"/>
          </ac:picMkLst>
        </pc:picChg>
        <pc:picChg chg="add mod ord">
          <ac:chgData name="Giri, Atanu" userId="S::agiri@miners.utep.edu::e0ae8cc7-49c3-42df-948f-23e195e4ba55" providerId="AD" clId="Web-{2AB8F34B-8361-4026-A1BA-FA7387754812}" dt="2023-03-25T17:24:24.842" v="90" actId="1076"/>
          <ac:picMkLst>
            <pc:docMk/>
            <pc:sldMk cId="2699154671" sldId="610"/>
            <ac:picMk id="6" creationId="{153934CF-B3F9-7BB3-D1FF-ABFC40872B3D}"/>
          </ac:picMkLst>
        </pc:picChg>
        <pc:picChg chg="add del mod">
          <ac:chgData name="Giri, Atanu" userId="S::agiri@miners.utep.edu::e0ae8cc7-49c3-42df-948f-23e195e4ba55" providerId="AD" clId="Web-{2AB8F34B-8361-4026-A1BA-FA7387754812}" dt="2023-03-25T04:40:17.016" v="32"/>
          <ac:picMkLst>
            <pc:docMk/>
            <pc:sldMk cId="2699154671" sldId="610"/>
            <ac:picMk id="7" creationId="{CA39BA8D-387F-27D1-A323-674BFB49FCC2}"/>
          </ac:picMkLst>
        </pc:picChg>
        <pc:picChg chg="add del mod">
          <ac:chgData name="Giri, Atanu" userId="S::agiri@miners.utep.edu::e0ae8cc7-49c3-42df-948f-23e195e4ba55" providerId="AD" clId="Web-{2AB8F34B-8361-4026-A1BA-FA7387754812}" dt="2023-03-25T04:38:03.340" v="27"/>
          <ac:picMkLst>
            <pc:docMk/>
            <pc:sldMk cId="2699154671" sldId="610"/>
            <ac:picMk id="8" creationId="{D54499A2-D54D-6FEF-6414-1A3EA1BCEE82}"/>
          </ac:picMkLst>
        </pc:picChg>
        <pc:picChg chg="add del mod">
          <ac:chgData name="Giri, Atanu" userId="S::agiri@miners.utep.edu::e0ae8cc7-49c3-42df-948f-23e195e4ba55" providerId="AD" clId="Web-{2AB8F34B-8361-4026-A1BA-FA7387754812}" dt="2023-03-25T04:37:57.589" v="25"/>
          <ac:picMkLst>
            <pc:docMk/>
            <pc:sldMk cId="2699154671" sldId="610"/>
            <ac:picMk id="10" creationId="{B7D509CF-FBFF-13E8-DBEB-2591397C9676}"/>
          </ac:picMkLst>
        </pc:picChg>
        <pc:picChg chg="add mod ord">
          <ac:chgData name="Giri, Atanu" userId="S::agiri@miners.utep.edu::e0ae8cc7-49c3-42df-948f-23e195e4ba55" providerId="AD" clId="Web-{2AB8F34B-8361-4026-A1BA-FA7387754812}" dt="2023-03-25T17:23:50.591" v="86"/>
          <ac:picMkLst>
            <pc:docMk/>
            <pc:sldMk cId="2699154671" sldId="610"/>
            <ac:picMk id="12" creationId="{D61AF003-5206-4F74-E9CC-8D9DAF71E590}"/>
          </ac:picMkLst>
        </pc:picChg>
        <pc:picChg chg="add del mod">
          <ac:chgData name="Giri, Atanu" userId="S::agiri@miners.utep.edu::e0ae8cc7-49c3-42df-948f-23e195e4ba55" providerId="AD" clId="Web-{2AB8F34B-8361-4026-A1BA-FA7387754812}" dt="2023-03-25T17:07:21.498" v="47"/>
          <ac:picMkLst>
            <pc:docMk/>
            <pc:sldMk cId="2699154671" sldId="610"/>
            <ac:picMk id="13" creationId="{43351946-5CCB-0AA2-F33F-BC28CC815977}"/>
          </ac:picMkLst>
        </pc:picChg>
        <pc:cxnChg chg="add del">
          <ac:chgData name="Giri, Atanu" userId="S::agiri@miners.utep.edu::e0ae8cc7-49c3-42df-948f-23e195e4ba55" providerId="AD" clId="Web-{2AB8F34B-8361-4026-A1BA-FA7387754812}" dt="2023-03-25T04:34:26.692" v="16"/>
          <ac:cxnSpMkLst>
            <pc:docMk/>
            <pc:sldMk cId="2699154671" sldId="610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2AB8F34B-8361-4026-A1BA-FA7387754812}" dt="2023-03-25T04:34:26.692" v="16"/>
          <ac:cxnSpMkLst>
            <pc:docMk/>
            <pc:sldMk cId="2699154671" sldId="610"/>
            <ac:cxnSpMk id="11" creationId="{20F1788F-A5AE-4188-8274-F7F2E3833ECD}"/>
          </ac:cxnSpMkLst>
        </pc:cxnChg>
        <pc:cxnChg chg="add del">
          <ac:chgData name="Giri, Atanu" userId="S::agiri@miners.utep.edu::e0ae8cc7-49c3-42df-948f-23e195e4ba55" providerId="AD" clId="Web-{2AB8F34B-8361-4026-A1BA-FA7387754812}" dt="2023-03-25T04:35:15.522" v="18"/>
          <ac:cxnSpMkLst>
            <pc:docMk/>
            <pc:sldMk cId="2699154671" sldId="610"/>
            <ac:cxnSpMk id="16" creationId="{91B6081D-D3E8-4209-B85B-EB1C655A6272}"/>
          </ac:cxnSpMkLst>
        </pc:cxnChg>
        <pc:cxnChg chg="add del">
          <ac:chgData name="Giri, Atanu" userId="S::agiri@miners.utep.edu::e0ae8cc7-49c3-42df-948f-23e195e4ba55" providerId="AD" clId="Web-{2AB8F34B-8361-4026-A1BA-FA7387754812}" dt="2023-03-25T17:23:50.575" v="85"/>
          <ac:cxnSpMkLst>
            <pc:docMk/>
            <pc:sldMk cId="2699154671" sldId="610"/>
            <ac:cxnSpMk id="17" creationId="{DC034BB4-8B50-4484-85C4-0CE4699284D7}"/>
          </ac:cxnSpMkLst>
        </pc:cxnChg>
        <pc:cxnChg chg="add del">
          <ac:chgData name="Giri, Atanu" userId="S::agiri@miners.utep.edu::e0ae8cc7-49c3-42df-948f-23e195e4ba55" providerId="AD" clId="Web-{2AB8F34B-8361-4026-A1BA-FA7387754812}" dt="2023-03-25T04:35:15.522" v="18"/>
          <ac:cxnSpMkLst>
            <pc:docMk/>
            <pc:sldMk cId="2699154671" sldId="610"/>
            <ac:cxnSpMk id="18" creationId="{28CA55E4-1295-45C8-BA05-5A9E705B749A}"/>
          </ac:cxnSpMkLst>
        </pc:cxnChg>
        <pc:cxnChg chg="add del">
          <ac:chgData name="Giri, Atanu" userId="S::agiri@miners.utep.edu::e0ae8cc7-49c3-42df-948f-23e195e4ba55" providerId="AD" clId="Web-{2AB8F34B-8361-4026-A1BA-FA7387754812}" dt="2023-03-25T17:23:50.575" v="85"/>
          <ac:cxnSpMkLst>
            <pc:docMk/>
            <pc:sldMk cId="2699154671" sldId="610"/>
            <ac:cxnSpMk id="19" creationId="{81B200F7-B57A-4824-BB91-B6624450A5AC}"/>
          </ac:cxnSpMkLst>
        </pc:cxnChg>
        <pc:cxnChg chg="add del">
          <ac:chgData name="Giri, Atanu" userId="S::agiri@miners.utep.edu::e0ae8cc7-49c3-42df-948f-23e195e4ba55" providerId="AD" clId="Web-{2AB8F34B-8361-4026-A1BA-FA7387754812}" dt="2023-03-25T04:35:15.522" v="18"/>
          <ac:cxnSpMkLst>
            <pc:docMk/>
            <pc:sldMk cId="2699154671" sldId="610"/>
            <ac:cxnSpMk id="20" creationId="{08C5794E-A9A1-4A23-AF68-C79A7822334C}"/>
          </ac:cxnSpMkLst>
        </pc:cxnChg>
        <pc:cxnChg chg="add del">
          <ac:chgData name="Giri, Atanu" userId="S::agiri@miners.utep.edu::e0ae8cc7-49c3-42df-948f-23e195e4ba55" providerId="AD" clId="Web-{2AB8F34B-8361-4026-A1BA-FA7387754812}" dt="2023-03-25T17:23:50.575" v="85"/>
          <ac:cxnSpMkLst>
            <pc:docMk/>
            <pc:sldMk cId="2699154671" sldId="610"/>
            <ac:cxnSpMk id="21" creationId="{FA92245C-961F-47D5-9691-272D28692D45}"/>
          </ac:cxnSpMkLst>
        </pc:cxnChg>
      </pc:sldChg>
      <pc:sldChg chg="addSp delSp modSp new mod setBg">
        <pc:chgData name="Giri, Atanu" userId="S::agiri@miners.utep.edu::e0ae8cc7-49c3-42df-948f-23e195e4ba55" providerId="AD" clId="Web-{2AB8F34B-8361-4026-A1BA-FA7387754812}" dt="2023-03-25T17:26:32.656" v="125" actId="1076"/>
        <pc:sldMkLst>
          <pc:docMk/>
          <pc:sldMk cId="1539493991" sldId="611"/>
        </pc:sldMkLst>
        <pc:spChg chg="add mod ord">
          <ac:chgData name="Giri, Atanu" userId="S::agiri@miners.utep.edu::e0ae8cc7-49c3-42df-948f-23e195e4ba55" providerId="AD" clId="Web-{2AB8F34B-8361-4026-A1BA-FA7387754812}" dt="2023-03-25T17:25:53.452" v="119"/>
          <ac:spMkLst>
            <pc:docMk/>
            <pc:sldMk cId="1539493991" sldId="611"/>
            <ac:spMk id="10" creationId="{8C0220F0-8734-ADC7-0044-B227D3AF0854}"/>
          </ac:spMkLst>
        </pc:spChg>
        <pc:spChg chg="add">
          <ac:chgData name="Giri, Atanu" userId="S::agiri@miners.utep.edu::e0ae8cc7-49c3-42df-948f-23e195e4ba55" providerId="AD" clId="Web-{2AB8F34B-8361-4026-A1BA-FA7387754812}" dt="2023-03-25T17:25:53.452" v="119"/>
          <ac:spMkLst>
            <pc:docMk/>
            <pc:sldMk cId="1539493991" sldId="611"/>
            <ac:spMk id="16" creationId="{33E72FA3-BD00-444A-AD9B-E6C3D069CDE3}"/>
          </ac:spMkLst>
        </pc:spChg>
        <pc:picChg chg="add mod">
          <ac:chgData name="Giri, Atanu" userId="S::agiri@miners.utep.edu::e0ae8cc7-49c3-42df-948f-23e195e4ba55" providerId="AD" clId="Web-{2AB8F34B-8361-4026-A1BA-FA7387754812}" dt="2023-03-25T17:25:53.452" v="119"/>
          <ac:picMkLst>
            <pc:docMk/>
            <pc:sldMk cId="1539493991" sldId="611"/>
            <ac:picMk id="2" creationId="{FC166A4D-DA12-DF3B-01DE-6083B7571A23}"/>
          </ac:picMkLst>
        </pc:picChg>
        <pc:picChg chg="add mod ord">
          <ac:chgData name="Giri, Atanu" userId="S::agiri@miners.utep.edu::e0ae8cc7-49c3-42df-948f-23e195e4ba55" providerId="AD" clId="Web-{2AB8F34B-8361-4026-A1BA-FA7387754812}" dt="2023-03-25T17:25:53.452" v="119"/>
          <ac:picMkLst>
            <pc:docMk/>
            <pc:sldMk cId="1539493991" sldId="611"/>
            <ac:picMk id="3" creationId="{B3B0BEE6-379A-12BF-AD45-9973EFBE9630}"/>
          </ac:picMkLst>
        </pc:picChg>
        <pc:picChg chg="add mod ord">
          <ac:chgData name="Giri, Atanu" userId="S::agiri@miners.utep.edu::e0ae8cc7-49c3-42df-948f-23e195e4ba55" providerId="AD" clId="Web-{2AB8F34B-8361-4026-A1BA-FA7387754812}" dt="2023-03-25T17:26:10.343" v="122" actId="1076"/>
          <ac:picMkLst>
            <pc:docMk/>
            <pc:sldMk cId="1539493991" sldId="611"/>
            <ac:picMk id="4" creationId="{3A4B089E-E9EA-39D9-3549-C523199C282E}"/>
          </ac:picMkLst>
        </pc:picChg>
        <pc:picChg chg="add mod">
          <ac:chgData name="Giri, Atanu" userId="S::agiri@miners.utep.edu::e0ae8cc7-49c3-42df-948f-23e195e4ba55" providerId="AD" clId="Web-{2AB8F34B-8361-4026-A1BA-FA7387754812}" dt="2023-03-25T17:26:32.656" v="125" actId="1076"/>
          <ac:picMkLst>
            <pc:docMk/>
            <pc:sldMk cId="1539493991" sldId="611"/>
            <ac:picMk id="5" creationId="{1278986F-1B1D-6C74-75B6-3C4F41F92EC7}"/>
          </ac:picMkLst>
        </pc:picChg>
        <pc:picChg chg="add mod">
          <ac:chgData name="Giri, Atanu" userId="S::agiri@miners.utep.edu::e0ae8cc7-49c3-42df-948f-23e195e4ba55" providerId="AD" clId="Web-{2AB8F34B-8361-4026-A1BA-FA7387754812}" dt="2023-03-25T17:25:53.452" v="119"/>
          <ac:picMkLst>
            <pc:docMk/>
            <pc:sldMk cId="1539493991" sldId="611"/>
            <ac:picMk id="6" creationId="{537DA7F1-3B60-AF18-37A1-381415EA1E23}"/>
          </ac:picMkLst>
        </pc:picChg>
        <pc:picChg chg="add mod">
          <ac:chgData name="Giri, Atanu" userId="S::agiri@miners.utep.edu::e0ae8cc7-49c3-42df-948f-23e195e4ba55" providerId="AD" clId="Web-{2AB8F34B-8361-4026-A1BA-FA7387754812}" dt="2023-03-25T17:26:27.703" v="124" actId="1076"/>
          <ac:picMkLst>
            <pc:docMk/>
            <pc:sldMk cId="1539493991" sldId="611"/>
            <ac:picMk id="7" creationId="{CAAF0962-86D9-5FA9-9D05-706FCBAA076B}"/>
          </ac:picMkLst>
        </pc:picChg>
        <pc:cxnChg chg="add del">
          <ac:chgData name="Giri, Atanu" userId="S::agiri@miners.utep.edu::e0ae8cc7-49c3-42df-948f-23e195e4ba55" providerId="AD" clId="Web-{2AB8F34B-8361-4026-A1BA-FA7387754812}" dt="2023-03-25T17:25:53.452" v="119"/>
          <ac:cxnSpMkLst>
            <pc:docMk/>
            <pc:sldMk cId="1539493991" sldId="611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2AB8F34B-8361-4026-A1BA-FA7387754812}" dt="2023-03-25T17:25:53.452" v="119"/>
          <ac:cxnSpMkLst>
            <pc:docMk/>
            <pc:sldMk cId="1539493991" sldId="611"/>
            <ac:cxnSpMk id="11" creationId="{20F1788F-A5AE-4188-8274-F7F2E3833ECD}"/>
          </ac:cxnSpMkLst>
        </pc:cxnChg>
      </pc:sldChg>
      <pc:sldChg chg="addSp delSp modSp new mod setBg">
        <pc:chgData name="Giri, Atanu" userId="S::agiri@miners.utep.edu::e0ae8cc7-49c3-42df-948f-23e195e4ba55" providerId="AD" clId="Web-{2AB8F34B-8361-4026-A1BA-FA7387754812}" dt="2023-03-25T17:25:25.921" v="107"/>
        <pc:sldMkLst>
          <pc:docMk/>
          <pc:sldMk cId="2795579341" sldId="612"/>
        </pc:sldMkLst>
        <pc:spChg chg="add mod ord">
          <ac:chgData name="Giri, Atanu" userId="S::agiri@miners.utep.edu::e0ae8cc7-49c3-42df-948f-23e195e4ba55" providerId="AD" clId="Web-{2AB8F34B-8361-4026-A1BA-FA7387754812}" dt="2023-03-25T17:25:25.921" v="107"/>
          <ac:spMkLst>
            <pc:docMk/>
            <pc:sldMk cId="2795579341" sldId="612"/>
            <ac:spMk id="10" creationId="{7BA50C0F-6BC5-2E90-B3F0-C60654327D1D}"/>
          </ac:spMkLst>
        </pc:spChg>
        <pc:spChg chg="add">
          <ac:chgData name="Giri, Atanu" userId="S::agiri@miners.utep.edu::e0ae8cc7-49c3-42df-948f-23e195e4ba55" providerId="AD" clId="Web-{2AB8F34B-8361-4026-A1BA-FA7387754812}" dt="2023-03-25T17:25:25.921" v="107"/>
          <ac:spMkLst>
            <pc:docMk/>
            <pc:sldMk cId="2795579341" sldId="612"/>
            <ac:spMk id="16" creationId="{33E72FA3-BD00-444A-AD9B-E6C3D069CDE3}"/>
          </ac:spMkLst>
        </pc:spChg>
        <pc:picChg chg="add mod ord">
          <ac:chgData name="Giri, Atanu" userId="S::agiri@miners.utep.edu::e0ae8cc7-49c3-42df-948f-23e195e4ba55" providerId="AD" clId="Web-{2AB8F34B-8361-4026-A1BA-FA7387754812}" dt="2023-03-25T17:25:25.921" v="107"/>
          <ac:picMkLst>
            <pc:docMk/>
            <pc:sldMk cId="2795579341" sldId="612"/>
            <ac:picMk id="2" creationId="{73B08DC7-8446-D40B-EDAA-AA0ABA203069}"/>
          </ac:picMkLst>
        </pc:picChg>
        <pc:picChg chg="add mod ord">
          <ac:chgData name="Giri, Atanu" userId="S::agiri@miners.utep.edu::e0ae8cc7-49c3-42df-948f-23e195e4ba55" providerId="AD" clId="Web-{2AB8F34B-8361-4026-A1BA-FA7387754812}" dt="2023-03-25T17:25:25.921" v="107"/>
          <ac:picMkLst>
            <pc:docMk/>
            <pc:sldMk cId="2795579341" sldId="612"/>
            <ac:picMk id="3" creationId="{D3FE6A4C-CBA5-97F2-90BC-24B579E73DD5}"/>
          </ac:picMkLst>
        </pc:picChg>
        <pc:picChg chg="add mod">
          <ac:chgData name="Giri, Atanu" userId="S::agiri@miners.utep.edu::e0ae8cc7-49c3-42df-948f-23e195e4ba55" providerId="AD" clId="Web-{2AB8F34B-8361-4026-A1BA-FA7387754812}" dt="2023-03-25T17:25:25.921" v="107"/>
          <ac:picMkLst>
            <pc:docMk/>
            <pc:sldMk cId="2795579341" sldId="612"/>
            <ac:picMk id="4" creationId="{23A7AB78-AA08-9204-1144-D0482722E8DC}"/>
          </ac:picMkLst>
        </pc:picChg>
        <pc:picChg chg="add mod">
          <ac:chgData name="Giri, Atanu" userId="S::agiri@miners.utep.edu::e0ae8cc7-49c3-42df-948f-23e195e4ba55" providerId="AD" clId="Web-{2AB8F34B-8361-4026-A1BA-FA7387754812}" dt="2023-03-25T17:25:25.921" v="107"/>
          <ac:picMkLst>
            <pc:docMk/>
            <pc:sldMk cId="2795579341" sldId="612"/>
            <ac:picMk id="5" creationId="{B1BDFFF0-6FAF-0B1F-EC62-6C32E6D18CD6}"/>
          </ac:picMkLst>
        </pc:picChg>
        <pc:picChg chg="add mod">
          <ac:chgData name="Giri, Atanu" userId="S::agiri@miners.utep.edu::e0ae8cc7-49c3-42df-948f-23e195e4ba55" providerId="AD" clId="Web-{2AB8F34B-8361-4026-A1BA-FA7387754812}" dt="2023-03-25T17:25:25.921" v="107"/>
          <ac:picMkLst>
            <pc:docMk/>
            <pc:sldMk cId="2795579341" sldId="612"/>
            <ac:picMk id="6" creationId="{DA29B894-FC79-4BAB-8777-6A88F8316F4C}"/>
          </ac:picMkLst>
        </pc:picChg>
        <pc:picChg chg="add mod ord">
          <ac:chgData name="Giri, Atanu" userId="S::agiri@miners.utep.edu::e0ae8cc7-49c3-42df-948f-23e195e4ba55" providerId="AD" clId="Web-{2AB8F34B-8361-4026-A1BA-FA7387754812}" dt="2023-03-25T17:25:25.921" v="107"/>
          <ac:picMkLst>
            <pc:docMk/>
            <pc:sldMk cId="2795579341" sldId="612"/>
            <ac:picMk id="7" creationId="{27B8C2A3-58BC-82E8-ED37-4442470A2A52}"/>
          </ac:picMkLst>
        </pc:picChg>
        <pc:cxnChg chg="add del">
          <ac:chgData name="Giri, Atanu" userId="S::agiri@miners.utep.edu::e0ae8cc7-49c3-42df-948f-23e195e4ba55" providerId="AD" clId="Web-{2AB8F34B-8361-4026-A1BA-FA7387754812}" dt="2023-03-25T17:25:25.921" v="107"/>
          <ac:cxnSpMkLst>
            <pc:docMk/>
            <pc:sldMk cId="2795579341" sldId="612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2AB8F34B-8361-4026-A1BA-FA7387754812}" dt="2023-03-25T17:25:25.921" v="107"/>
          <ac:cxnSpMkLst>
            <pc:docMk/>
            <pc:sldMk cId="2795579341" sldId="612"/>
            <ac:cxnSpMk id="11" creationId="{20F1788F-A5AE-4188-8274-F7F2E3833ECD}"/>
          </ac:cxnSpMkLst>
        </pc:cxnChg>
      </pc:sldChg>
    </pc:docChg>
  </pc:docChgLst>
  <pc:docChgLst>
    <pc:chgData name="Giri, Atanu" userId="S::agiri@miners.utep.edu::e0ae8cc7-49c3-42df-948f-23e195e4ba55" providerId="AD" clId="Web-{54784AC1-1693-9112-35EA-6BE97D6A57CE}"/>
    <pc:docChg chg="delSld modSld">
      <pc:chgData name="Giri, Atanu" userId="S::agiri@miners.utep.edu::e0ae8cc7-49c3-42df-948f-23e195e4ba55" providerId="AD" clId="Web-{54784AC1-1693-9112-35EA-6BE97D6A57CE}" dt="2022-12-10T23:39:41.484" v="29" actId="14100"/>
      <pc:docMkLst>
        <pc:docMk/>
      </pc:docMkLst>
      <pc:sldChg chg="del">
        <pc:chgData name="Giri, Atanu" userId="S::agiri@miners.utep.edu::e0ae8cc7-49c3-42df-948f-23e195e4ba55" providerId="AD" clId="Web-{54784AC1-1693-9112-35EA-6BE97D6A57CE}" dt="2022-12-10T23:37:47.433" v="23"/>
        <pc:sldMkLst>
          <pc:docMk/>
          <pc:sldMk cId="3758241067" sldId="418"/>
        </pc:sldMkLst>
      </pc:sldChg>
      <pc:sldChg chg="del">
        <pc:chgData name="Giri, Atanu" userId="S::agiri@miners.utep.edu::e0ae8cc7-49c3-42df-948f-23e195e4ba55" providerId="AD" clId="Web-{54784AC1-1693-9112-35EA-6BE97D6A57CE}" dt="2022-12-10T23:37:47.433" v="22"/>
        <pc:sldMkLst>
          <pc:docMk/>
          <pc:sldMk cId="1221453200" sldId="419"/>
        </pc:sldMkLst>
      </pc:sldChg>
      <pc:sldChg chg="del">
        <pc:chgData name="Giri, Atanu" userId="S::agiri@miners.utep.edu::e0ae8cc7-49c3-42df-948f-23e195e4ba55" providerId="AD" clId="Web-{54784AC1-1693-9112-35EA-6BE97D6A57CE}" dt="2022-12-10T23:37:47.433" v="21"/>
        <pc:sldMkLst>
          <pc:docMk/>
          <pc:sldMk cId="671600683" sldId="420"/>
        </pc:sldMkLst>
      </pc:sldChg>
      <pc:sldChg chg="del">
        <pc:chgData name="Giri, Atanu" userId="S::agiri@miners.utep.edu::e0ae8cc7-49c3-42df-948f-23e195e4ba55" providerId="AD" clId="Web-{54784AC1-1693-9112-35EA-6BE97D6A57CE}" dt="2022-12-10T23:37:47.433" v="20"/>
        <pc:sldMkLst>
          <pc:docMk/>
          <pc:sldMk cId="2420806053" sldId="421"/>
        </pc:sldMkLst>
      </pc:sldChg>
      <pc:sldChg chg="del">
        <pc:chgData name="Giri, Atanu" userId="S::agiri@miners.utep.edu::e0ae8cc7-49c3-42df-948f-23e195e4ba55" providerId="AD" clId="Web-{54784AC1-1693-9112-35EA-6BE97D6A57CE}" dt="2022-12-10T23:37:47.433" v="19"/>
        <pc:sldMkLst>
          <pc:docMk/>
          <pc:sldMk cId="655690332" sldId="422"/>
        </pc:sldMkLst>
      </pc:sldChg>
      <pc:sldChg chg="del">
        <pc:chgData name="Giri, Atanu" userId="S::agiri@miners.utep.edu::e0ae8cc7-49c3-42df-948f-23e195e4ba55" providerId="AD" clId="Web-{54784AC1-1693-9112-35EA-6BE97D6A57CE}" dt="2022-12-10T23:37:47.417" v="18"/>
        <pc:sldMkLst>
          <pc:docMk/>
          <pc:sldMk cId="3039579825" sldId="423"/>
        </pc:sldMkLst>
      </pc:sldChg>
      <pc:sldChg chg="del">
        <pc:chgData name="Giri, Atanu" userId="S::agiri@miners.utep.edu::e0ae8cc7-49c3-42df-948f-23e195e4ba55" providerId="AD" clId="Web-{54784AC1-1693-9112-35EA-6BE97D6A57CE}" dt="2022-12-10T23:37:47.417" v="17"/>
        <pc:sldMkLst>
          <pc:docMk/>
          <pc:sldMk cId="1440546961" sldId="424"/>
        </pc:sldMkLst>
      </pc:sldChg>
      <pc:sldChg chg="del">
        <pc:chgData name="Giri, Atanu" userId="S::agiri@miners.utep.edu::e0ae8cc7-49c3-42df-948f-23e195e4ba55" providerId="AD" clId="Web-{54784AC1-1693-9112-35EA-6BE97D6A57CE}" dt="2022-12-10T23:37:47.417" v="16"/>
        <pc:sldMkLst>
          <pc:docMk/>
          <pc:sldMk cId="4123483729" sldId="425"/>
        </pc:sldMkLst>
      </pc:sldChg>
      <pc:sldChg chg="del">
        <pc:chgData name="Giri, Atanu" userId="S::agiri@miners.utep.edu::e0ae8cc7-49c3-42df-948f-23e195e4ba55" providerId="AD" clId="Web-{54784AC1-1693-9112-35EA-6BE97D6A57CE}" dt="2022-12-10T23:37:33.980" v="14"/>
        <pc:sldMkLst>
          <pc:docMk/>
          <pc:sldMk cId="3619693740" sldId="426"/>
        </pc:sldMkLst>
      </pc:sldChg>
      <pc:sldChg chg="del">
        <pc:chgData name="Giri, Atanu" userId="S::agiri@miners.utep.edu::e0ae8cc7-49c3-42df-948f-23e195e4ba55" providerId="AD" clId="Web-{54784AC1-1693-9112-35EA-6BE97D6A57CE}" dt="2022-12-10T23:37:33.980" v="12"/>
        <pc:sldMkLst>
          <pc:docMk/>
          <pc:sldMk cId="2632158699" sldId="427"/>
        </pc:sldMkLst>
      </pc:sldChg>
      <pc:sldChg chg="del">
        <pc:chgData name="Giri, Atanu" userId="S::agiri@miners.utep.edu::e0ae8cc7-49c3-42df-948f-23e195e4ba55" providerId="AD" clId="Web-{54784AC1-1693-9112-35EA-6BE97D6A57CE}" dt="2022-12-10T23:37:33.980" v="11"/>
        <pc:sldMkLst>
          <pc:docMk/>
          <pc:sldMk cId="3034480770" sldId="428"/>
        </pc:sldMkLst>
      </pc:sldChg>
      <pc:sldChg chg="del">
        <pc:chgData name="Giri, Atanu" userId="S::agiri@miners.utep.edu::e0ae8cc7-49c3-42df-948f-23e195e4ba55" providerId="AD" clId="Web-{54784AC1-1693-9112-35EA-6BE97D6A57CE}" dt="2022-12-10T23:37:33.980" v="10"/>
        <pc:sldMkLst>
          <pc:docMk/>
          <pc:sldMk cId="809275338" sldId="429"/>
        </pc:sldMkLst>
      </pc:sldChg>
      <pc:sldChg chg="del">
        <pc:chgData name="Giri, Atanu" userId="S::agiri@miners.utep.edu::e0ae8cc7-49c3-42df-948f-23e195e4ba55" providerId="AD" clId="Web-{54784AC1-1693-9112-35EA-6BE97D6A57CE}" dt="2022-12-10T23:37:39.730" v="15"/>
        <pc:sldMkLst>
          <pc:docMk/>
          <pc:sldMk cId="3282648375" sldId="430"/>
        </pc:sldMkLst>
      </pc:sldChg>
      <pc:sldChg chg="del">
        <pc:chgData name="Giri, Atanu" userId="S::agiri@miners.utep.edu::e0ae8cc7-49c3-42df-948f-23e195e4ba55" providerId="AD" clId="Web-{54784AC1-1693-9112-35EA-6BE97D6A57CE}" dt="2022-12-10T23:37:33.980" v="13"/>
        <pc:sldMkLst>
          <pc:docMk/>
          <pc:sldMk cId="3949872313" sldId="431"/>
        </pc:sldMkLst>
      </pc:sldChg>
      <pc:sldChg chg="del">
        <pc:chgData name="Giri, Atanu" userId="S::agiri@miners.utep.edu::e0ae8cc7-49c3-42df-948f-23e195e4ba55" providerId="AD" clId="Web-{54784AC1-1693-9112-35EA-6BE97D6A57CE}" dt="2022-12-10T23:37:20.354" v="7"/>
        <pc:sldMkLst>
          <pc:docMk/>
          <pc:sldMk cId="3385614778" sldId="448"/>
        </pc:sldMkLst>
      </pc:sldChg>
      <pc:sldChg chg="del">
        <pc:chgData name="Giri, Atanu" userId="S::agiri@miners.utep.edu::e0ae8cc7-49c3-42df-948f-23e195e4ba55" providerId="AD" clId="Web-{54784AC1-1693-9112-35EA-6BE97D6A57CE}" dt="2022-12-10T23:37:20.354" v="9"/>
        <pc:sldMkLst>
          <pc:docMk/>
          <pc:sldMk cId="690140372" sldId="450"/>
        </pc:sldMkLst>
      </pc:sldChg>
      <pc:sldChg chg="del">
        <pc:chgData name="Giri, Atanu" userId="S::agiri@miners.utep.edu::e0ae8cc7-49c3-42df-948f-23e195e4ba55" providerId="AD" clId="Web-{54784AC1-1693-9112-35EA-6BE97D6A57CE}" dt="2022-12-10T23:37:20.354" v="8"/>
        <pc:sldMkLst>
          <pc:docMk/>
          <pc:sldMk cId="1232739941" sldId="451"/>
        </pc:sldMkLst>
      </pc:sldChg>
      <pc:sldChg chg="del">
        <pc:chgData name="Giri, Atanu" userId="S::agiri@miners.utep.edu::e0ae8cc7-49c3-42df-948f-23e195e4ba55" providerId="AD" clId="Web-{54784AC1-1693-9112-35EA-6BE97D6A57CE}" dt="2022-12-10T23:37:20.354" v="6"/>
        <pc:sldMkLst>
          <pc:docMk/>
          <pc:sldMk cId="3653932325" sldId="452"/>
        </pc:sldMkLst>
      </pc:sldChg>
      <pc:sldChg chg="del">
        <pc:chgData name="Giri, Atanu" userId="S::agiri@miners.utep.edu::e0ae8cc7-49c3-42df-948f-23e195e4ba55" providerId="AD" clId="Web-{54784AC1-1693-9112-35EA-6BE97D6A57CE}" dt="2022-12-10T23:37:20.354" v="5"/>
        <pc:sldMkLst>
          <pc:docMk/>
          <pc:sldMk cId="1221722254" sldId="453"/>
        </pc:sldMkLst>
      </pc:sldChg>
      <pc:sldChg chg="del">
        <pc:chgData name="Giri, Atanu" userId="S::agiri@miners.utep.edu::e0ae8cc7-49c3-42df-948f-23e195e4ba55" providerId="AD" clId="Web-{54784AC1-1693-9112-35EA-6BE97D6A57CE}" dt="2022-12-10T23:37:20.354" v="4"/>
        <pc:sldMkLst>
          <pc:docMk/>
          <pc:sldMk cId="3825085732" sldId="454"/>
        </pc:sldMkLst>
      </pc:sldChg>
      <pc:sldChg chg="del">
        <pc:chgData name="Giri, Atanu" userId="S::agiri@miners.utep.edu::e0ae8cc7-49c3-42df-948f-23e195e4ba55" providerId="AD" clId="Web-{54784AC1-1693-9112-35EA-6BE97D6A57CE}" dt="2022-12-10T23:37:20.354" v="3"/>
        <pc:sldMkLst>
          <pc:docMk/>
          <pc:sldMk cId="4037765965" sldId="455"/>
        </pc:sldMkLst>
      </pc:sldChg>
      <pc:sldChg chg="del">
        <pc:chgData name="Giri, Atanu" userId="S::agiri@miners.utep.edu::e0ae8cc7-49c3-42df-948f-23e195e4ba55" providerId="AD" clId="Web-{54784AC1-1693-9112-35EA-6BE97D6A57CE}" dt="2022-12-10T23:37:20.354" v="2"/>
        <pc:sldMkLst>
          <pc:docMk/>
          <pc:sldMk cId="4106343963" sldId="456"/>
        </pc:sldMkLst>
      </pc:sldChg>
      <pc:sldChg chg="del">
        <pc:chgData name="Giri, Atanu" userId="S::agiri@miners.utep.edu::e0ae8cc7-49c3-42df-948f-23e195e4ba55" providerId="AD" clId="Web-{54784AC1-1693-9112-35EA-6BE97D6A57CE}" dt="2022-12-10T23:37:20.354" v="1"/>
        <pc:sldMkLst>
          <pc:docMk/>
          <pc:sldMk cId="2109247581" sldId="457"/>
        </pc:sldMkLst>
      </pc:sldChg>
      <pc:sldChg chg="del">
        <pc:chgData name="Giri, Atanu" userId="S::agiri@miners.utep.edu::e0ae8cc7-49c3-42df-948f-23e195e4ba55" providerId="AD" clId="Web-{54784AC1-1693-9112-35EA-6BE97D6A57CE}" dt="2022-12-10T23:37:20.338" v="0"/>
        <pc:sldMkLst>
          <pc:docMk/>
          <pc:sldMk cId="888278766" sldId="458"/>
        </pc:sldMkLst>
      </pc:sldChg>
      <pc:sldChg chg="addSp modSp">
        <pc:chgData name="Giri, Atanu" userId="S::agiri@miners.utep.edu::e0ae8cc7-49c3-42df-948f-23e195e4ba55" providerId="AD" clId="Web-{54784AC1-1693-9112-35EA-6BE97D6A57CE}" dt="2022-12-10T23:39:41.484" v="29" actId="14100"/>
        <pc:sldMkLst>
          <pc:docMk/>
          <pc:sldMk cId="1845267969" sldId="464"/>
        </pc:sldMkLst>
        <pc:picChg chg="add mod">
          <ac:chgData name="Giri, Atanu" userId="S::agiri@miners.utep.edu::e0ae8cc7-49c3-42df-948f-23e195e4ba55" providerId="AD" clId="Web-{54784AC1-1693-9112-35EA-6BE97D6A57CE}" dt="2022-12-10T23:39:41.437" v="28" actId="14100"/>
          <ac:picMkLst>
            <pc:docMk/>
            <pc:sldMk cId="1845267969" sldId="464"/>
            <ac:picMk id="2" creationId="{BFA204EF-9D19-4BDB-984E-13849099BF1A}"/>
          </ac:picMkLst>
        </pc:picChg>
        <pc:picChg chg="add mod">
          <ac:chgData name="Giri, Atanu" userId="S::agiri@miners.utep.edu::e0ae8cc7-49c3-42df-948f-23e195e4ba55" providerId="AD" clId="Web-{54784AC1-1693-9112-35EA-6BE97D6A57CE}" dt="2022-12-10T23:39:41.484" v="29" actId="14100"/>
          <ac:picMkLst>
            <pc:docMk/>
            <pc:sldMk cId="1845267969" sldId="464"/>
            <ac:picMk id="3" creationId="{E0207855-7FCF-B9D5-CD09-734511DA81D4}"/>
          </ac:picMkLst>
        </pc:picChg>
      </pc:sldChg>
    </pc:docChg>
  </pc:docChgLst>
  <pc:docChgLst>
    <pc:chgData name="Giri, Atanu" userId="S::agiri@miners.utep.edu::e0ae8cc7-49c3-42df-948f-23e195e4ba55" providerId="AD" clId="Web-{0AE903FA-69B6-5511-D0CC-0E19BAF9C700}"/>
    <pc:docChg chg="addSld delSld">
      <pc:chgData name="Giri, Atanu" userId="S::agiri@miners.utep.edu::e0ae8cc7-49c3-42df-948f-23e195e4ba55" providerId="AD" clId="Web-{0AE903FA-69B6-5511-D0CC-0E19BAF9C700}" dt="2022-10-30T21:10:43.257" v="1"/>
      <pc:docMkLst>
        <pc:docMk/>
      </pc:docMkLst>
      <pc:sldChg chg="add del">
        <pc:chgData name="Giri, Atanu" userId="S::agiri@miners.utep.edu::e0ae8cc7-49c3-42df-948f-23e195e4ba55" providerId="AD" clId="Web-{0AE903FA-69B6-5511-D0CC-0E19BAF9C700}" dt="2022-10-30T21:10:43.257" v="1"/>
        <pc:sldMkLst>
          <pc:docMk/>
          <pc:sldMk cId="898623995" sldId="404"/>
        </pc:sldMkLst>
      </pc:sldChg>
    </pc:docChg>
  </pc:docChgLst>
  <pc:docChgLst>
    <pc:chgData name="Giri, Atanu" userId="S::agiri@miners.utep.edu::e0ae8cc7-49c3-42df-948f-23e195e4ba55" providerId="AD" clId="Web-{F1A4C6D3-8534-92D6-50C9-359F587A0659}"/>
    <pc:docChg chg="addSld delSld modSld">
      <pc:chgData name="Giri, Atanu" userId="S::agiri@miners.utep.edu::e0ae8cc7-49c3-42df-948f-23e195e4ba55" providerId="AD" clId="Web-{F1A4C6D3-8534-92D6-50C9-359F587A0659}" dt="2023-04-09T17:39:14.457" v="240" actId="20577"/>
      <pc:docMkLst>
        <pc:docMk/>
      </pc:docMkLst>
      <pc:sldChg chg="addSp modSp mod setBg">
        <pc:chgData name="Giri, Atanu" userId="S::agiri@miners.utep.edu::e0ae8cc7-49c3-42df-948f-23e195e4ba55" providerId="AD" clId="Web-{F1A4C6D3-8534-92D6-50C9-359F587A0659}" dt="2023-04-08T19:26:51.490" v="9"/>
        <pc:sldMkLst>
          <pc:docMk/>
          <pc:sldMk cId="2269314843" sldId="630"/>
        </pc:sldMkLst>
        <pc:spChg chg="add">
          <ac:chgData name="Giri, Atanu" userId="S::agiri@miners.utep.edu::e0ae8cc7-49c3-42df-948f-23e195e4ba55" providerId="AD" clId="Web-{F1A4C6D3-8534-92D6-50C9-359F587A0659}" dt="2023-04-08T19:26:51.490" v="9"/>
          <ac:spMkLst>
            <pc:docMk/>
            <pc:sldMk cId="2269314843" sldId="630"/>
            <ac:spMk id="11" creationId="{D424A3F4-9CFC-9F49-DC47-6F2298F56689}"/>
          </ac:spMkLst>
        </pc:spChg>
        <pc:spChg chg="add">
          <ac:chgData name="Giri, Atanu" userId="S::agiri@miners.utep.edu::e0ae8cc7-49c3-42df-948f-23e195e4ba55" providerId="AD" clId="Web-{F1A4C6D3-8534-92D6-50C9-359F587A0659}" dt="2023-04-08T19:25:19.315" v="8"/>
          <ac:spMkLst>
            <pc:docMk/>
            <pc:sldMk cId="2269314843" sldId="630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F1A4C6D3-8534-92D6-50C9-359F587A0659}" dt="2023-04-08T19:25:19.315" v="8"/>
          <ac:spMkLst>
            <pc:docMk/>
            <pc:sldMk cId="2269314843" sldId="630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F1A4C6D3-8534-92D6-50C9-359F587A0659}" dt="2023-04-08T19:25:19.315" v="8"/>
          <ac:spMkLst>
            <pc:docMk/>
            <pc:sldMk cId="2269314843" sldId="630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F1A4C6D3-8534-92D6-50C9-359F587A0659}" dt="2023-04-08T19:25:19.315" v="8"/>
          <ac:picMkLst>
            <pc:docMk/>
            <pc:sldMk cId="2269314843" sldId="630"/>
            <ac:picMk id="2" creationId="{883C0F55-C8F0-940C-1A35-A1371FFA31AC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25:19.315" v="8"/>
          <ac:picMkLst>
            <pc:docMk/>
            <pc:sldMk cId="2269314843" sldId="630"/>
            <ac:picMk id="3" creationId="{AF8311B2-60C2-4F5C-5BD9-82A75FBD860E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25:19.315" v="8"/>
          <ac:picMkLst>
            <pc:docMk/>
            <pc:sldMk cId="2269314843" sldId="630"/>
            <ac:picMk id="4" creationId="{1408F7CB-396A-CFD0-BA6A-A529DB27A4E3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25:19.315" v="8"/>
          <ac:picMkLst>
            <pc:docMk/>
            <pc:sldMk cId="2269314843" sldId="630"/>
            <ac:picMk id="5" creationId="{3642B78E-D52E-01AA-DAF7-C19F2B8822D6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25:19.315" v="8"/>
          <ac:picMkLst>
            <pc:docMk/>
            <pc:sldMk cId="2269314843" sldId="630"/>
            <ac:picMk id="6" creationId="{C6AAC3CB-954C-24DC-1855-7130BFC22EFB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25:19.315" v="8"/>
          <ac:picMkLst>
            <pc:docMk/>
            <pc:sldMk cId="2269314843" sldId="630"/>
            <ac:picMk id="7" creationId="{8246E133-7E90-4C02-031C-C1BE114F82A4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25:19.315" v="8"/>
          <ac:picMkLst>
            <pc:docMk/>
            <pc:sldMk cId="2269314843" sldId="630"/>
            <ac:picMk id="8" creationId="{7A004BF3-B640-E420-32A3-412E1A37CF3D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25:19.315" v="8"/>
          <ac:picMkLst>
            <pc:docMk/>
            <pc:sldMk cId="2269314843" sldId="630"/>
            <ac:picMk id="9" creationId="{14424D08-68F5-E474-7571-BE0EAAA4530F}"/>
          </ac:picMkLst>
        </pc:picChg>
      </pc:sldChg>
      <pc:sldChg chg="new del">
        <pc:chgData name="Giri, Atanu" userId="S::agiri@miners.utep.edu::e0ae8cc7-49c3-42df-948f-23e195e4ba55" providerId="AD" clId="Web-{F1A4C6D3-8534-92D6-50C9-359F587A0659}" dt="2023-04-08T19:35:44.834" v="20"/>
        <pc:sldMkLst>
          <pc:docMk/>
          <pc:sldMk cId="1910846973" sldId="631"/>
        </pc:sldMkLst>
      </pc:sldChg>
      <pc:sldChg chg="addSp modSp mod setBg">
        <pc:chgData name="Giri, Atanu" userId="S::agiri@miners.utep.edu::e0ae8cc7-49c3-42df-948f-23e195e4ba55" providerId="AD" clId="Web-{F1A4C6D3-8534-92D6-50C9-359F587A0659}" dt="2023-04-08T19:36:56.414" v="21"/>
        <pc:sldMkLst>
          <pc:docMk/>
          <pc:sldMk cId="1296681520" sldId="632"/>
        </pc:sldMkLst>
        <pc:spChg chg="add">
          <ac:chgData name="Giri, Atanu" userId="S::agiri@miners.utep.edu::e0ae8cc7-49c3-42df-948f-23e195e4ba55" providerId="AD" clId="Web-{F1A4C6D3-8534-92D6-50C9-359F587A0659}" dt="2023-04-08T19:36:56.414" v="21"/>
          <ac:spMkLst>
            <pc:docMk/>
            <pc:sldMk cId="1296681520" sldId="632"/>
            <ac:spMk id="11" creationId="{3744775C-25DB-9028-8366-7AE00F7F4669}"/>
          </ac:spMkLst>
        </pc:spChg>
        <pc:spChg chg="add">
          <ac:chgData name="Giri, Atanu" userId="S::agiri@miners.utep.edu::e0ae8cc7-49c3-42df-948f-23e195e4ba55" providerId="AD" clId="Web-{F1A4C6D3-8534-92D6-50C9-359F587A0659}" dt="2023-04-08T19:35:31.161" v="19"/>
          <ac:spMkLst>
            <pc:docMk/>
            <pc:sldMk cId="1296681520" sldId="632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F1A4C6D3-8534-92D6-50C9-359F587A0659}" dt="2023-04-08T19:35:31.161" v="19"/>
          <ac:spMkLst>
            <pc:docMk/>
            <pc:sldMk cId="1296681520" sldId="632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F1A4C6D3-8534-92D6-50C9-359F587A0659}" dt="2023-04-08T19:35:31.161" v="19"/>
          <ac:spMkLst>
            <pc:docMk/>
            <pc:sldMk cId="1296681520" sldId="632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F1A4C6D3-8534-92D6-50C9-359F587A0659}" dt="2023-04-08T19:35:31.161" v="19"/>
          <ac:picMkLst>
            <pc:docMk/>
            <pc:sldMk cId="1296681520" sldId="632"/>
            <ac:picMk id="2" creationId="{2643D6FC-BA31-2BFD-9D44-ABA9AE9900C7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35:31.161" v="19"/>
          <ac:picMkLst>
            <pc:docMk/>
            <pc:sldMk cId="1296681520" sldId="632"/>
            <ac:picMk id="3" creationId="{D133445F-34B9-C911-47D1-63B661B89B90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35:31.161" v="19"/>
          <ac:picMkLst>
            <pc:docMk/>
            <pc:sldMk cId="1296681520" sldId="632"/>
            <ac:picMk id="4" creationId="{E4DFC17E-BD68-ACA3-7931-BAD80A12CD4C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35:31.161" v="19"/>
          <ac:picMkLst>
            <pc:docMk/>
            <pc:sldMk cId="1296681520" sldId="632"/>
            <ac:picMk id="5" creationId="{50B92B40-4B37-B7B3-B79F-D7BD47CE9589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35:31.161" v="19"/>
          <ac:picMkLst>
            <pc:docMk/>
            <pc:sldMk cId="1296681520" sldId="632"/>
            <ac:picMk id="6" creationId="{FCC48A53-CFB8-0649-1FB1-8661E46946AA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35:31.161" v="19"/>
          <ac:picMkLst>
            <pc:docMk/>
            <pc:sldMk cId="1296681520" sldId="632"/>
            <ac:picMk id="7" creationId="{63528F16-A631-C61E-33AC-6521BC8CAFE7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35:31.161" v="19"/>
          <ac:picMkLst>
            <pc:docMk/>
            <pc:sldMk cId="1296681520" sldId="632"/>
            <ac:picMk id="8" creationId="{FD93C485-C641-8D50-A4DA-D81ABD438357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35:31.161" v="19"/>
          <ac:picMkLst>
            <pc:docMk/>
            <pc:sldMk cId="1296681520" sldId="632"/>
            <ac:picMk id="9" creationId="{4C18B0F2-EA14-9CB4-D38F-1858C6D2CCDE}"/>
          </ac:picMkLst>
        </pc:picChg>
      </pc:sldChg>
      <pc:sldChg chg="addSp delSp modSp new">
        <pc:chgData name="Giri, Atanu" userId="S::agiri@miners.utep.edu::e0ae8cc7-49c3-42df-948f-23e195e4ba55" providerId="AD" clId="Web-{F1A4C6D3-8534-92D6-50C9-359F587A0659}" dt="2023-04-08T19:47:54.355" v="70"/>
        <pc:sldMkLst>
          <pc:docMk/>
          <pc:sldMk cId="3292024889" sldId="633"/>
        </pc:sldMkLst>
        <pc:spChg chg="add">
          <ac:chgData name="Giri, Atanu" userId="S::agiri@miners.utep.edu::e0ae8cc7-49c3-42df-948f-23e195e4ba55" providerId="AD" clId="Web-{F1A4C6D3-8534-92D6-50C9-359F587A0659}" dt="2023-04-08T19:47:54.355" v="70"/>
          <ac:spMkLst>
            <pc:docMk/>
            <pc:sldMk cId="3292024889" sldId="633"/>
            <ac:spMk id="18" creationId="{B36D6CE6-F6FD-B732-17CB-31BF93C13ACF}"/>
          </ac:spMkLst>
        </pc:spChg>
        <pc:picChg chg="add del mod">
          <ac:chgData name="Giri, Atanu" userId="S::agiri@miners.utep.edu::e0ae8cc7-49c3-42df-948f-23e195e4ba55" providerId="AD" clId="Web-{F1A4C6D3-8534-92D6-50C9-359F587A0659}" dt="2023-04-08T19:43:19.331" v="54"/>
          <ac:picMkLst>
            <pc:docMk/>
            <pc:sldMk cId="3292024889" sldId="633"/>
            <ac:picMk id="2" creationId="{906E3EC3-4953-4D76-4AAE-8A16BEA29DE0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8T19:43:15.113" v="52"/>
          <ac:picMkLst>
            <pc:docMk/>
            <pc:sldMk cId="3292024889" sldId="633"/>
            <ac:picMk id="3" creationId="{E63889C7-8566-5B18-70E6-D33D263B5D4B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8T19:43:15.113" v="51"/>
          <ac:picMkLst>
            <pc:docMk/>
            <pc:sldMk cId="3292024889" sldId="633"/>
            <ac:picMk id="4" creationId="{87A4047F-A834-EDB4-ACBC-E74C75067522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46:32.821" v="60" actId="1076"/>
          <ac:picMkLst>
            <pc:docMk/>
            <pc:sldMk cId="3292024889" sldId="633"/>
            <ac:picMk id="5" creationId="{EB12BCED-D11D-18BD-28E9-687E68E4F232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46:46.713" v="61" actId="1076"/>
          <ac:picMkLst>
            <pc:docMk/>
            <pc:sldMk cId="3292024889" sldId="633"/>
            <ac:picMk id="6" creationId="{FDE313B3-B5C3-FDB8-9AA5-64EB91841071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8T19:43:01.018" v="46"/>
          <ac:picMkLst>
            <pc:docMk/>
            <pc:sldMk cId="3292024889" sldId="633"/>
            <ac:picMk id="7" creationId="{55B7830B-8649-1086-7C28-E87651A009FE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46:58.838" v="62" actId="1076"/>
          <ac:picMkLst>
            <pc:docMk/>
            <pc:sldMk cId="3292024889" sldId="633"/>
            <ac:picMk id="8" creationId="{1AE1EC67-7380-470F-9F6F-57B1AE7990BF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8T19:43:01.018" v="45"/>
          <ac:picMkLst>
            <pc:docMk/>
            <pc:sldMk cId="3292024889" sldId="633"/>
            <ac:picMk id="9" creationId="{7493810A-451E-D477-49D6-7CBB9FE62CF7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47:03.901" v="63" actId="1076"/>
          <ac:picMkLst>
            <pc:docMk/>
            <pc:sldMk cId="3292024889" sldId="633"/>
            <ac:picMk id="10" creationId="{591C6EDC-D282-76B6-4CC3-E83D9AADC896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8T19:42:46.112" v="40"/>
          <ac:picMkLst>
            <pc:docMk/>
            <pc:sldMk cId="3292024889" sldId="633"/>
            <ac:picMk id="11" creationId="{68E431CC-BA32-6BE6-66DB-8E535D1F0F7E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8T19:42:46.096" v="39"/>
          <ac:picMkLst>
            <pc:docMk/>
            <pc:sldMk cId="3292024889" sldId="633"/>
            <ac:picMk id="12" creationId="{0B94D1DE-C3AB-5C89-F82D-E73C429F8B1F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8T19:42:46.096" v="38"/>
          <ac:picMkLst>
            <pc:docMk/>
            <pc:sldMk cId="3292024889" sldId="633"/>
            <ac:picMk id="13" creationId="{10711A78-715F-50BF-2875-CFE41A12C605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47:36.511" v="68" actId="1076"/>
          <ac:picMkLst>
            <pc:docMk/>
            <pc:sldMk cId="3292024889" sldId="633"/>
            <ac:picMk id="14" creationId="{292259E5-3AD6-AA42-B996-E937F8BE329F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47:12.245" v="65" actId="1076"/>
          <ac:picMkLst>
            <pc:docMk/>
            <pc:sldMk cId="3292024889" sldId="633"/>
            <ac:picMk id="15" creationId="{9720F79C-0BFD-19FA-E3A4-F65D804B2B2C}"/>
          </ac:picMkLst>
        </pc:picChg>
        <pc:picChg chg="add mod">
          <ac:chgData name="Giri, Atanu" userId="S::agiri@miners.utep.edu::e0ae8cc7-49c3-42df-948f-23e195e4ba55" providerId="AD" clId="Web-{F1A4C6D3-8534-92D6-50C9-359F587A0659}" dt="2023-04-08T19:47:41.949" v="69" actId="1076"/>
          <ac:picMkLst>
            <pc:docMk/>
            <pc:sldMk cId="3292024889" sldId="633"/>
            <ac:picMk id="16" creationId="{C7059EE2-4569-0D5D-2B76-39DB2D344546}"/>
          </ac:picMkLst>
        </pc:picChg>
      </pc:sldChg>
      <pc:sldChg chg="addSp delSp modSp new mod setBg">
        <pc:chgData name="Giri, Atanu" userId="S::agiri@miners.utep.edu::e0ae8cc7-49c3-42df-948f-23e195e4ba55" providerId="AD" clId="Web-{F1A4C6D3-8534-92D6-50C9-359F587A0659}" dt="2023-04-08T20:04:31.373" v="104"/>
        <pc:sldMkLst>
          <pc:docMk/>
          <pc:sldMk cId="903710385" sldId="634"/>
        </pc:sldMkLst>
        <pc:spChg chg="add">
          <ac:chgData name="Giri, Atanu" userId="S::agiri@miners.utep.edu::e0ae8cc7-49c3-42df-948f-23e195e4ba55" providerId="AD" clId="Web-{F1A4C6D3-8534-92D6-50C9-359F587A0659}" dt="2023-04-08T20:04:31.373" v="104"/>
          <ac:spMkLst>
            <pc:docMk/>
            <pc:sldMk cId="903710385" sldId="634"/>
            <ac:spMk id="14" creationId="{4E3DE173-669F-E48E-DE02-68E5A2FC5798}"/>
          </ac:spMkLst>
        </pc:spChg>
        <pc:spChg chg="add">
          <ac:chgData name="Giri, Atanu" userId="S::agiri@miners.utep.edu::e0ae8cc7-49c3-42df-948f-23e195e4ba55" providerId="AD" clId="Web-{F1A4C6D3-8534-92D6-50C9-359F587A0659}" dt="2023-04-08T20:03:18.980" v="93"/>
          <ac:spMkLst>
            <pc:docMk/>
            <pc:sldMk cId="903710385" sldId="634"/>
            <ac:spMk id="17" creationId="{33E72FA3-BD00-444A-AD9B-E6C3D069CDE3}"/>
          </ac:spMkLst>
        </pc:spChg>
        <pc:picChg chg="add del mod">
          <ac:chgData name="Giri, Atanu" userId="S::agiri@miners.utep.edu::e0ae8cc7-49c3-42df-948f-23e195e4ba55" providerId="AD" clId="Web-{F1A4C6D3-8534-92D6-50C9-359F587A0659}" dt="2023-04-08T19:57:55.221" v="86"/>
          <ac:picMkLst>
            <pc:docMk/>
            <pc:sldMk cId="903710385" sldId="634"/>
            <ac:picMk id="2" creationId="{96A9986F-19E7-1459-CF56-599D8A014CC8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8T19:55:41.760" v="75"/>
          <ac:picMkLst>
            <pc:docMk/>
            <pc:sldMk cId="903710385" sldId="634"/>
            <ac:picMk id="3" creationId="{E77D1A14-3E4A-4C74-4850-06CE21F2DB4E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8T19:57:55.221" v="85"/>
          <ac:picMkLst>
            <pc:docMk/>
            <pc:sldMk cId="903710385" sldId="634"/>
            <ac:picMk id="4" creationId="{2E9A1D61-9BAA-8C7D-75F8-4918B8EE307C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8T19:57:55.221" v="84"/>
          <ac:picMkLst>
            <pc:docMk/>
            <pc:sldMk cId="903710385" sldId="634"/>
            <ac:picMk id="5" creationId="{A526AFB6-5056-6D9D-787A-17A0031F12B7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8T19:55:57.624" v="80"/>
          <ac:picMkLst>
            <pc:docMk/>
            <pc:sldMk cId="903710385" sldId="634"/>
            <ac:picMk id="6" creationId="{CB254788-130F-8B6B-291C-DBC6AB54BECA}"/>
          </ac:picMkLst>
        </pc:picChg>
        <pc:picChg chg="add mod">
          <ac:chgData name="Giri, Atanu" userId="S::agiri@miners.utep.edu::e0ae8cc7-49c3-42df-948f-23e195e4ba55" providerId="AD" clId="Web-{F1A4C6D3-8534-92D6-50C9-359F587A0659}" dt="2023-04-08T20:03:37.747" v="95" actId="1076"/>
          <ac:picMkLst>
            <pc:docMk/>
            <pc:sldMk cId="903710385" sldId="634"/>
            <ac:picMk id="7" creationId="{A9A05BE8-CF44-DB26-7FA3-9051A1DE10B3}"/>
          </ac:picMkLst>
        </pc:picChg>
        <pc:picChg chg="add mod">
          <ac:chgData name="Giri, Atanu" userId="S::agiri@miners.utep.edu::e0ae8cc7-49c3-42df-948f-23e195e4ba55" providerId="AD" clId="Web-{F1A4C6D3-8534-92D6-50C9-359F587A0659}" dt="2023-04-08T20:03:53.294" v="97" actId="1076"/>
          <ac:picMkLst>
            <pc:docMk/>
            <pc:sldMk cId="903710385" sldId="634"/>
            <ac:picMk id="8" creationId="{F39DD432-4004-7BAD-5886-8CF03A40F582}"/>
          </ac:picMkLst>
        </pc:picChg>
        <pc:picChg chg="add mod">
          <ac:chgData name="Giri, Atanu" userId="S::agiri@miners.utep.edu::e0ae8cc7-49c3-42df-948f-23e195e4ba55" providerId="AD" clId="Web-{F1A4C6D3-8534-92D6-50C9-359F587A0659}" dt="2023-04-08T20:04:19.107" v="102" actId="1076"/>
          <ac:picMkLst>
            <pc:docMk/>
            <pc:sldMk cId="903710385" sldId="634"/>
            <ac:picMk id="9" creationId="{C4C0DC6D-1021-8ACD-96B7-525B2043470F}"/>
          </ac:picMkLst>
        </pc:picChg>
        <pc:picChg chg="add mod ord">
          <ac:chgData name="Giri, Atanu" userId="S::agiri@miners.utep.edu::e0ae8cc7-49c3-42df-948f-23e195e4ba55" providerId="AD" clId="Web-{F1A4C6D3-8534-92D6-50C9-359F587A0659}" dt="2023-04-08T20:04:07.185" v="101" actId="1076"/>
          <ac:picMkLst>
            <pc:docMk/>
            <pc:sldMk cId="903710385" sldId="634"/>
            <ac:picMk id="10" creationId="{07AC861F-13F6-E929-61BB-4F18AA71721C}"/>
          </ac:picMkLst>
        </pc:picChg>
        <pc:picChg chg="add mod ord">
          <ac:chgData name="Giri, Atanu" userId="S::agiri@miners.utep.edu::e0ae8cc7-49c3-42df-948f-23e195e4ba55" providerId="AD" clId="Web-{F1A4C6D3-8534-92D6-50C9-359F587A0659}" dt="2023-04-08T20:04:04.747" v="100" actId="1076"/>
          <ac:picMkLst>
            <pc:docMk/>
            <pc:sldMk cId="903710385" sldId="634"/>
            <ac:picMk id="11" creationId="{B3167DE8-563E-973F-D1E1-610684EC932A}"/>
          </ac:picMkLst>
        </pc:picChg>
        <pc:picChg chg="add mod">
          <ac:chgData name="Giri, Atanu" userId="S::agiri@miners.utep.edu::e0ae8cc7-49c3-42df-948f-23e195e4ba55" providerId="AD" clId="Web-{F1A4C6D3-8534-92D6-50C9-359F587A0659}" dt="2023-04-08T20:04:23.795" v="103" actId="1076"/>
          <ac:picMkLst>
            <pc:docMk/>
            <pc:sldMk cId="903710385" sldId="634"/>
            <ac:picMk id="12" creationId="{63CC9DD4-7A87-2561-D510-6CF79ABE4780}"/>
          </ac:picMkLst>
        </pc:picChg>
      </pc:sldChg>
      <pc:sldChg chg="addSp delSp modSp new mod setBg">
        <pc:chgData name="Giri, Atanu" userId="S::agiri@miners.utep.edu::e0ae8cc7-49c3-42df-948f-23e195e4ba55" providerId="AD" clId="Web-{F1A4C6D3-8534-92D6-50C9-359F587A0659}" dt="2023-04-09T02:56:54.578" v="123"/>
        <pc:sldMkLst>
          <pc:docMk/>
          <pc:sldMk cId="3560677671" sldId="635"/>
        </pc:sldMkLst>
        <pc:spChg chg="add">
          <ac:chgData name="Giri, Atanu" userId="S::agiri@miners.utep.edu::e0ae8cc7-49c3-42df-948f-23e195e4ba55" providerId="AD" clId="Web-{F1A4C6D3-8534-92D6-50C9-359F587A0659}" dt="2023-04-09T02:56:54.578" v="123"/>
          <ac:spMkLst>
            <pc:docMk/>
            <pc:sldMk cId="3560677671" sldId="635"/>
            <ac:spMk id="8" creationId="{D70E4E0D-48E1-8331-CA7A-47C405D5BE6E}"/>
          </ac:spMkLst>
        </pc:spChg>
        <pc:spChg chg="add del">
          <ac:chgData name="Giri, Atanu" userId="S::agiri@miners.utep.edu::e0ae8cc7-49c3-42df-948f-23e195e4ba55" providerId="AD" clId="Web-{F1A4C6D3-8534-92D6-50C9-359F587A0659}" dt="2023-04-09T02:55:40.122" v="112"/>
          <ac:spMkLst>
            <pc:docMk/>
            <pc:sldMk cId="3560677671" sldId="635"/>
            <ac:spMk id="11" creationId="{33E72FA3-BD00-444A-AD9B-E6C3D069CDE3}"/>
          </ac:spMkLst>
        </pc:spChg>
        <pc:spChg chg="add">
          <ac:chgData name="Giri, Atanu" userId="S::agiri@miners.utep.edu::e0ae8cc7-49c3-42df-948f-23e195e4ba55" providerId="AD" clId="Web-{F1A4C6D3-8534-92D6-50C9-359F587A0659}" dt="2023-04-09T02:55:43.497" v="115"/>
          <ac:spMkLst>
            <pc:docMk/>
            <pc:sldMk cId="3560677671" sldId="635"/>
            <ac:spMk id="19" creationId="{33E72FA3-BD00-444A-AD9B-E6C3D069CDE3}"/>
          </ac:spMkLst>
        </pc:spChg>
        <pc:picChg chg="add mod ord">
          <ac:chgData name="Giri, Atanu" userId="S::agiri@miners.utep.edu::e0ae8cc7-49c3-42df-948f-23e195e4ba55" providerId="AD" clId="Web-{F1A4C6D3-8534-92D6-50C9-359F587A0659}" dt="2023-04-09T02:55:59.545" v="117" actId="1076"/>
          <ac:picMkLst>
            <pc:docMk/>
            <pc:sldMk cId="3560677671" sldId="635"/>
            <ac:picMk id="2" creationId="{E39F144D-DC4C-E6EF-1B25-12828BBF4646}"/>
          </ac:picMkLst>
        </pc:picChg>
        <pc:picChg chg="add mod ord">
          <ac:chgData name="Giri, Atanu" userId="S::agiri@miners.utep.edu::e0ae8cc7-49c3-42df-948f-23e195e4ba55" providerId="AD" clId="Web-{F1A4C6D3-8534-92D6-50C9-359F587A0659}" dt="2023-04-09T02:56:23.092" v="120" actId="1076"/>
          <ac:picMkLst>
            <pc:docMk/>
            <pc:sldMk cId="3560677671" sldId="635"/>
            <ac:picMk id="3" creationId="{F18B8CD0-194C-8EB0-CC46-02CDA94827CB}"/>
          </ac:picMkLst>
        </pc:picChg>
        <pc:picChg chg="add mod ord">
          <ac:chgData name="Giri, Atanu" userId="S::agiri@miners.utep.edu::e0ae8cc7-49c3-42df-948f-23e195e4ba55" providerId="AD" clId="Web-{F1A4C6D3-8534-92D6-50C9-359F587A0659}" dt="2023-04-09T02:56:42.874" v="122" actId="1076"/>
          <ac:picMkLst>
            <pc:docMk/>
            <pc:sldMk cId="3560677671" sldId="635"/>
            <ac:picMk id="4" creationId="{AF9D1B00-CF14-69F2-DF0D-EF57A0A0FB9B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2:56:08.717" v="118" actId="1076"/>
          <ac:picMkLst>
            <pc:docMk/>
            <pc:sldMk cId="3560677671" sldId="635"/>
            <ac:picMk id="5" creationId="{4B4A76A5-0D9B-9F1D-AC43-D1BC542D3028}"/>
          </ac:picMkLst>
        </pc:picChg>
        <pc:picChg chg="add mod ord">
          <ac:chgData name="Giri, Atanu" userId="S::agiri@miners.utep.edu::e0ae8cc7-49c3-42df-948f-23e195e4ba55" providerId="AD" clId="Web-{F1A4C6D3-8534-92D6-50C9-359F587A0659}" dt="2023-04-09T02:56:32.796" v="121" actId="1076"/>
          <ac:picMkLst>
            <pc:docMk/>
            <pc:sldMk cId="3560677671" sldId="635"/>
            <ac:picMk id="6" creationId="{1BC76A48-601B-31DA-84AB-F2EC68FDCFB1}"/>
          </ac:picMkLst>
        </pc:picChg>
        <pc:cxnChg chg="add del">
          <ac:chgData name="Giri, Atanu" userId="S::agiri@miners.utep.edu::e0ae8cc7-49c3-42df-948f-23e195e4ba55" providerId="AD" clId="Web-{F1A4C6D3-8534-92D6-50C9-359F587A0659}" dt="2023-04-09T02:55:43.497" v="114"/>
          <ac:cxnSpMkLst>
            <pc:docMk/>
            <pc:sldMk cId="3560677671" sldId="635"/>
            <ac:cxnSpMk id="13" creationId="{81B200F7-B57A-4824-BB91-B6624450A5AC}"/>
          </ac:cxnSpMkLst>
        </pc:cxnChg>
        <pc:cxnChg chg="add del">
          <ac:chgData name="Giri, Atanu" userId="S::agiri@miners.utep.edu::e0ae8cc7-49c3-42df-948f-23e195e4ba55" providerId="AD" clId="Web-{F1A4C6D3-8534-92D6-50C9-359F587A0659}" dt="2023-04-09T02:55:43.497" v="114"/>
          <ac:cxnSpMkLst>
            <pc:docMk/>
            <pc:sldMk cId="3560677671" sldId="635"/>
            <ac:cxnSpMk id="14" creationId="{DC034BB4-8B50-4484-85C4-0CE4699284D7}"/>
          </ac:cxnSpMkLst>
        </pc:cxnChg>
        <pc:cxnChg chg="add del">
          <ac:chgData name="Giri, Atanu" userId="S::agiri@miners.utep.edu::e0ae8cc7-49c3-42df-948f-23e195e4ba55" providerId="AD" clId="Web-{F1A4C6D3-8534-92D6-50C9-359F587A0659}" dt="2023-04-09T02:55:43.497" v="114"/>
          <ac:cxnSpMkLst>
            <pc:docMk/>
            <pc:sldMk cId="3560677671" sldId="635"/>
            <ac:cxnSpMk id="15" creationId="{1902062F-7F47-41E5-8574-2D1492D58ED3}"/>
          </ac:cxnSpMkLst>
        </pc:cxnChg>
        <pc:cxnChg chg="add del">
          <ac:chgData name="Giri, Atanu" userId="S::agiri@miners.utep.edu::e0ae8cc7-49c3-42df-948f-23e195e4ba55" providerId="AD" clId="Web-{F1A4C6D3-8534-92D6-50C9-359F587A0659}" dt="2023-04-09T02:55:43.497" v="114"/>
          <ac:cxnSpMkLst>
            <pc:docMk/>
            <pc:sldMk cId="3560677671" sldId="635"/>
            <ac:cxnSpMk id="17" creationId="{FA92245C-961F-47D5-9691-272D28692D45}"/>
          </ac:cxnSpMkLst>
        </pc:cxnChg>
      </pc:sldChg>
      <pc:sldChg chg="addSp delSp modSp new mod setBg">
        <pc:chgData name="Giri, Atanu" userId="S::agiri@miners.utep.edu::e0ae8cc7-49c3-42df-948f-23e195e4ba55" providerId="AD" clId="Web-{F1A4C6D3-8534-92D6-50C9-359F587A0659}" dt="2023-04-09T03:34:46.207" v="146"/>
        <pc:sldMkLst>
          <pc:docMk/>
          <pc:sldMk cId="1797892445" sldId="636"/>
        </pc:sldMkLst>
        <pc:spChg chg="add">
          <ac:chgData name="Giri, Atanu" userId="S::agiri@miners.utep.edu::e0ae8cc7-49c3-42df-948f-23e195e4ba55" providerId="AD" clId="Web-{F1A4C6D3-8534-92D6-50C9-359F587A0659}" dt="2023-04-09T03:34:46.207" v="146"/>
          <ac:spMkLst>
            <pc:docMk/>
            <pc:sldMk cId="1797892445" sldId="636"/>
            <ac:spMk id="12" creationId="{BF749E81-FAD9-B3C0-BA29-98312198E8C5}"/>
          </ac:spMkLst>
        </pc:spChg>
        <pc:spChg chg="add">
          <ac:chgData name="Giri, Atanu" userId="S::agiri@miners.utep.edu::e0ae8cc7-49c3-42df-948f-23e195e4ba55" providerId="AD" clId="Web-{F1A4C6D3-8534-92D6-50C9-359F587A0659}" dt="2023-04-09T03:33:30.876" v="139"/>
          <ac:spMkLst>
            <pc:docMk/>
            <pc:sldMk cId="1797892445" sldId="636"/>
            <ac:spMk id="15" creationId="{0855A890-B60B-4670-9DC2-69DC05015AB3}"/>
          </ac:spMkLst>
        </pc:spChg>
        <pc:spChg chg="add">
          <ac:chgData name="Giri, Atanu" userId="S::agiri@miners.utep.edu::e0ae8cc7-49c3-42df-948f-23e195e4ba55" providerId="AD" clId="Web-{F1A4C6D3-8534-92D6-50C9-359F587A0659}" dt="2023-04-09T03:33:30.876" v="139"/>
          <ac:spMkLst>
            <pc:docMk/>
            <pc:sldMk cId="1797892445" sldId="636"/>
            <ac:spMk id="17" creationId="{90F533E9-6690-41A8-A372-4C6C622D028D}"/>
          </ac:spMkLst>
        </pc:spChg>
        <pc:spChg chg="add">
          <ac:chgData name="Giri, Atanu" userId="S::agiri@miners.utep.edu::e0ae8cc7-49c3-42df-948f-23e195e4ba55" providerId="AD" clId="Web-{F1A4C6D3-8534-92D6-50C9-359F587A0659}" dt="2023-04-09T03:33:30.876" v="139"/>
          <ac:spMkLst>
            <pc:docMk/>
            <pc:sldMk cId="1797892445" sldId="636"/>
            <ac:spMk id="19" creationId="{99413ED5-9ED4-4772-BCE4-2BCAE6B12E35}"/>
          </ac:spMkLst>
        </pc:spChg>
        <pc:spChg chg="add">
          <ac:chgData name="Giri, Atanu" userId="S::agiri@miners.utep.edu::e0ae8cc7-49c3-42df-948f-23e195e4ba55" providerId="AD" clId="Web-{F1A4C6D3-8534-92D6-50C9-359F587A0659}" dt="2023-04-09T03:33:30.876" v="139"/>
          <ac:spMkLst>
            <pc:docMk/>
            <pc:sldMk cId="1797892445" sldId="636"/>
            <ac:spMk id="21" creationId="{04357C93-F0CB-4A1C-8F77-4E9063789819}"/>
          </ac:spMkLst>
        </pc:spChg>
        <pc:picChg chg="add del mod">
          <ac:chgData name="Giri, Atanu" userId="S::agiri@miners.utep.edu::e0ae8cc7-49c3-42df-948f-23e195e4ba55" providerId="AD" clId="Web-{F1A4C6D3-8534-92D6-50C9-359F587A0659}" dt="2023-04-09T03:28:10.990" v="134"/>
          <ac:picMkLst>
            <pc:docMk/>
            <pc:sldMk cId="1797892445" sldId="636"/>
            <ac:picMk id="2" creationId="{A020F23E-D387-FE8E-E8F9-F0AB45F5D8BA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9T03:28:10.990" v="133"/>
          <ac:picMkLst>
            <pc:docMk/>
            <pc:sldMk cId="1797892445" sldId="636"/>
            <ac:picMk id="3" creationId="{A4C87484-5634-4A6F-AF6A-592F545206A5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9T03:28:10.990" v="132"/>
          <ac:picMkLst>
            <pc:docMk/>
            <pc:sldMk cId="1797892445" sldId="636"/>
            <ac:picMk id="4" creationId="{864517A9-B56C-1D15-00DC-04CCFC2C9E11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9T03:28:04.646" v="131"/>
          <ac:picMkLst>
            <pc:docMk/>
            <pc:sldMk cId="1797892445" sldId="636"/>
            <ac:picMk id="5" creationId="{CCFA6E76-9FFC-7BFA-E933-1E97EB8ED677}"/>
          </ac:picMkLst>
        </pc:picChg>
        <pc:picChg chg="add del mod">
          <ac:chgData name="Giri, Atanu" userId="S::agiri@miners.utep.edu::e0ae8cc7-49c3-42df-948f-23e195e4ba55" providerId="AD" clId="Web-{F1A4C6D3-8534-92D6-50C9-359F587A0659}" dt="2023-04-09T03:28:02.974" v="130"/>
          <ac:picMkLst>
            <pc:docMk/>
            <pc:sldMk cId="1797892445" sldId="636"/>
            <ac:picMk id="6" creationId="{1D54CA7D-0A36-10A9-0881-6DA059A05900}"/>
          </ac:picMkLst>
        </pc:picChg>
        <pc:picChg chg="add mod ord">
          <ac:chgData name="Giri, Atanu" userId="S::agiri@miners.utep.edu::e0ae8cc7-49c3-42df-948f-23e195e4ba55" providerId="AD" clId="Web-{F1A4C6D3-8534-92D6-50C9-359F587A0659}" dt="2023-04-09T03:34:04.909" v="142" actId="1076"/>
          <ac:picMkLst>
            <pc:docMk/>
            <pc:sldMk cId="1797892445" sldId="636"/>
            <ac:picMk id="7" creationId="{80542B3E-9A04-19A7-8B41-3C7170E22B1E}"/>
          </ac:picMkLst>
        </pc:picChg>
        <pc:picChg chg="add mod ord">
          <ac:chgData name="Giri, Atanu" userId="S::agiri@miners.utep.edu::e0ae8cc7-49c3-42df-948f-23e195e4ba55" providerId="AD" clId="Web-{F1A4C6D3-8534-92D6-50C9-359F587A0659}" dt="2023-04-09T03:34:20.269" v="145" actId="1076"/>
          <ac:picMkLst>
            <pc:docMk/>
            <pc:sldMk cId="1797892445" sldId="636"/>
            <ac:picMk id="8" creationId="{64ED117A-3F27-4206-E355-37E3DB5D80FC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34:01.096" v="141" actId="1076"/>
          <ac:picMkLst>
            <pc:docMk/>
            <pc:sldMk cId="1797892445" sldId="636"/>
            <ac:picMk id="9" creationId="{550B4216-4C8B-69E8-DA88-21669C522F1F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34:12.643" v="144" actId="1076"/>
          <ac:picMkLst>
            <pc:docMk/>
            <pc:sldMk cId="1797892445" sldId="636"/>
            <ac:picMk id="10" creationId="{EA74F782-BEEC-F528-7204-5DC0E9CABC3C}"/>
          </ac:picMkLst>
        </pc:picChg>
      </pc:sldChg>
      <pc:sldChg chg="addSp modSp new mod setBg">
        <pc:chgData name="Giri, Atanu" userId="S::agiri@miners.utep.edu::e0ae8cc7-49c3-42df-948f-23e195e4ba55" providerId="AD" clId="Web-{F1A4C6D3-8534-92D6-50C9-359F587A0659}" dt="2023-04-09T03:45:23.823" v="156"/>
        <pc:sldMkLst>
          <pc:docMk/>
          <pc:sldMk cId="3820084634" sldId="637"/>
        </pc:sldMkLst>
        <pc:spChg chg="add">
          <ac:chgData name="Giri, Atanu" userId="S::agiri@miners.utep.edu::e0ae8cc7-49c3-42df-948f-23e195e4ba55" providerId="AD" clId="Web-{F1A4C6D3-8534-92D6-50C9-359F587A0659}" dt="2023-04-09T03:45:23.823" v="156"/>
          <ac:spMkLst>
            <pc:docMk/>
            <pc:sldMk cId="3820084634" sldId="637"/>
            <ac:spMk id="10" creationId="{E5828D4B-52DA-1FC8-99A6-D6DAC00AB1BA}"/>
          </ac:spMkLst>
        </pc:spChg>
        <pc:spChg chg="add">
          <ac:chgData name="Giri, Atanu" userId="S::agiri@miners.utep.edu::e0ae8cc7-49c3-42df-948f-23e195e4ba55" providerId="AD" clId="Web-{F1A4C6D3-8534-92D6-50C9-359F587A0659}" dt="2023-04-09T03:45:08.619" v="155"/>
          <ac:spMkLst>
            <pc:docMk/>
            <pc:sldMk cId="3820084634" sldId="637"/>
            <ac:spMk id="13" creationId="{69D184B2-2226-4E31-BCCB-444330767440}"/>
          </ac:spMkLst>
        </pc:spChg>
        <pc:spChg chg="add">
          <ac:chgData name="Giri, Atanu" userId="S::agiri@miners.utep.edu::e0ae8cc7-49c3-42df-948f-23e195e4ba55" providerId="AD" clId="Web-{F1A4C6D3-8534-92D6-50C9-359F587A0659}" dt="2023-04-09T03:45:08.619" v="155"/>
          <ac:spMkLst>
            <pc:docMk/>
            <pc:sldMk cId="3820084634" sldId="637"/>
            <ac:spMk id="15" creationId="{1AC4D4E3-486A-464A-8EC8-D44881097267}"/>
          </ac:spMkLst>
        </pc:spChg>
        <pc:spChg chg="add">
          <ac:chgData name="Giri, Atanu" userId="S::agiri@miners.utep.edu::e0ae8cc7-49c3-42df-948f-23e195e4ba55" providerId="AD" clId="Web-{F1A4C6D3-8534-92D6-50C9-359F587A0659}" dt="2023-04-09T03:45:08.619" v="155"/>
          <ac:spMkLst>
            <pc:docMk/>
            <pc:sldMk cId="3820084634" sldId="637"/>
            <ac:spMk id="17" creationId="{864DE13E-58EB-4475-B79C-0D4FC651239B}"/>
          </ac:spMkLst>
        </pc:spChg>
        <pc:picChg chg="add mod">
          <ac:chgData name="Giri, Atanu" userId="S::agiri@miners.utep.edu::e0ae8cc7-49c3-42df-948f-23e195e4ba55" providerId="AD" clId="Web-{F1A4C6D3-8534-92D6-50C9-359F587A0659}" dt="2023-04-09T03:45:08.619" v="155"/>
          <ac:picMkLst>
            <pc:docMk/>
            <pc:sldMk cId="3820084634" sldId="637"/>
            <ac:picMk id="2" creationId="{83FB6C28-4542-0C1C-325A-602DA98185EF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45:08.619" v="155"/>
          <ac:picMkLst>
            <pc:docMk/>
            <pc:sldMk cId="3820084634" sldId="637"/>
            <ac:picMk id="3" creationId="{0527D832-ADC2-4B5C-6BEB-95D214177F30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45:08.619" v="155"/>
          <ac:picMkLst>
            <pc:docMk/>
            <pc:sldMk cId="3820084634" sldId="637"/>
            <ac:picMk id="4" creationId="{306F6B48-C517-4D30-B321-70DD73D07407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45:08.619" v="155"/>
          <ac:picMkLst>
            <pc:docMk/>
            <pc:sldMk cId="3820084634" sldId="637"/>
            <ac:picMk id="5" creationId="{7BD1AE2C-F828-975F-23DA-97331D2B1A53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45:08.619" v="155"/>
          <ac:picMkLst>
            <pc:docMk/>
            <pc:sldMk cId="3820084634" sldId="637"/>
            <ac:picMk id="6" creationId="{F8D6CBBC-5CB4-89A5-3F12-B9E6EF8CA7E0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45:08.619" v="155"/>
          <ac:picMkLst>
            <pc:docMk/>
            <pc:sldMk cId="3820084634" sldId="637"/>
            <ac:picMk id="7" creationId="{EA63E2BE-9979-82AD-BA12-2BA3E8CB13E3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45:08.619" v="155"/>
          <ac:picMkLst>
            <pc:docMk/>
            <pc:sldMk cId="3820084634" sldId="637"/>
            <ac:picMk id="8" creationId="{085C98FB-B549-985E-CAF4-92AA41275567}"/>
          </ac:picMkLst>
        </pc:picChg>
      </pc:sldChg>
      <pc:sldChg chg="addSp modSp new mod setBg">
        <pc:chgData name="Giri, Atanu" userId="S::agiri@miners.utep.edu::e0ae8cc7-49c3-42df-948f-23e195e4ba55" providerId="AD" clId="Web-{F1A4C6D3-8534-92D6-50C9-359F587A0659}" dt="2023-04-09T03:52:05.199" v="162"/>
        <pc:sldMkLst>
          <pc:docMk/>
          <pc:sldMk cId="4239258998" sldId="638"/>
        </pc:sldMkLst>
        <pc:spChg chg="add">
          <ac:chgData name="Giri, Atanu" userId="S::agiri@miners.utep.edu::e0ae8cc7-49c3-42df-948f-23e195e4ba55" providerId="AD" clId="Web-{F1A4C6D3-8534-92D6-50C9-359F587A0659}" dt="2023-04-09T03:52:05.199" v="162"/>
          <ac:spMkLst>
            <pc:docMk/>
            <pc:sldMk cId="4239258998" sldId="638"/>
            <ac:spMk id="6" creationId="{E1D01C7B-E1A5-71CE-B2AB-377780DEBB7B}"/>
          </ac:spMkLst>
        </pc:spChg>
        <pc:spChg chg="add">
          <ac:chgData name="Giri, Atanu" userId="S::agiri@miners.utep.edu::e0ae8cc7-49c3-42df-948f-23e195e4ba55" providerId="AD" clId="Web-{F1A4C6D3-8534-92D6-50C9-359F587A0659}" dt="2023-04-09T03:51:53.401" v="161"/>
          <ac:spMkLst>
            <pc:docMk/>
            <pc:sldMk cId="4239258998" sldId="638"/>
            <ac:spMk id="9" creationId="{70155189-D96C-4527-B0EC-654B946BE615}"/>
          </ac:spMkLst>
        </pc:spChg>
        <pc:picChg chg="add mod">
          <ac:chgData name="Giri, Atanu" userId="S::agiri@miners.utep.edu::e0ae8cc7-49c3-42df-948f-23e195e4ba55" providerId="AD" clId="Web-{F1A4C6D3-8534-92D6-50C9-359F587A0659}" dt="2023-04-09T03:51:53.401" v="161"/>
          <ac:picMkLst>
            <pc:docMk/>
            <pc:sldMk cId="4239258998" sldId="638"/>
            <ac:picMk id="2" creationId="{24F8FCFF-6E50-568E-8E15-5F672103DF97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51:53.401" v="161"/>
          <ac:picMkLst>
            <pc:docMk/>
            <pc:sldMk cId="4239258998" sldId="638"/>
            <ac:picMk id="3" creationId="{8B7144D5-515C-A287-68DB-7FC284AA7074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51:53.401" v="161"/>
          <ac:picMkLst>
            <pc:docMk/>
            <pc:sldMk cId="4239258998" sldId="638"/>
            <ac:picMk id="4" creationId="{31DE131B-A407-108F-C96B-BA7D956E3744}"/>
          </ac:picMkLst>
        </pc:picChg>
      </pc:sldChg>
      <pc:sldChg chg="addSp modSp new mod setBg">
        <pc:chgData name="Giri, Atanu" userId="S::agiri@miners.utep.edu::e0ae8cc7-49c3-42df-948f-23e195e4ba55" providerId="AD" clId="Web-{F1A4C6D3-8534-92D6-50C9-359F587A0659}" dt="2023-04-09T03:58:51.141" v="172"/>
        <pc:sldMkLst>
          <pc:docMk/>
          <pc:sldMk cId="3119949014" sldId="639"/>
        </pc:sldMkLst>
        <pc:spChg chg="add">
          <ac:chgData name="Giri, Atanu" userId="S::agiri@miners.utep.edu::e0ae8cc7-49c3-42df-948f-23e195e4ba55" providerId="AD" clId="Web-{F1A4C6D3-8534-92D6-50C9-359F587A0659}" dt="2023-04-09T03:58:51.141" v="172"/>
          <ac:spMkLst>
            <pc:docMk/>
            <pc:sldMk cId="3119949014" sldId="639"/>
            <ac:spMk id="10" creationId="{53F2663D-7D33-CAEB-79DD-7FCA88F4A9A6}"/>
          </ac:spMkLst>
        </pc:spChg>
        <pc:spChg chg="add">
          <ac:chgData name="Giri, Atanu" userId="S::agiri@miners.utep.edu::e0ae8cc7-49c3-42df-948f-23e195e4ba55" providerId="AD" clId="Web-{F1A4C6D3-8534-92D6-50C9-359F587A0659}" dt="2023-04-09T03:58:35.734" v="171"/>
          <ac:spMkLst>
            <pc:docMk/>
            <pc:sldMk cId="3119949014" sldId="639"/>
            <ac:spMk id="13" creationId="{69D184B2-2226-4E31-BCCB-444330767440}"/>
          </ac:spMkLst>
        </pc:spChg>
        <pc:spChg chg="add">
          <ac:chgData name="Giri, Atanu" userId="S::agiri@miners.utep.edu::e0ae8cc7-49c3-42df-948f-23e195e4ba55" providerId="AD" clId="Web-{F1A4C6D3-8534-92D6-50C9-359F587A0659}" dt="2023-04-09T03:58:35.734" v="171"/>
          <ac:spMkLst>
            <pc:docMk/>
            <pc:sldMk cId="3119949014" sldId="639"/>
            <ac:spMk id="15" creationId="{1AC4D4E3-486A-464A-8EC8-D44881097267}"/>
          </ac:spMkLst>
        </pc:spChg>
        <pc:spChg chg="add">
          <ac:chgData name="Giri, Atanu" userId="S::agiri@miners.utep.edu::e0ae8cc7-49c3-42df-948f-23e195e4ba55" providerId="AD" clId="Web-{F1A4C6D3-8534-92D6-50C9-359F587A0659}" dt="2023-04-09T03:58:35.734" v="171"/>
          <ac:spMkLst>
            <pc:docMk/>
            <pc:sldMk cId="3119949014" sldId="639"/>
            <ac:spMk id="17" creationId="{864DE13E-58EB-4475-B79C-0D4FC651239B}"/>
          </ac:spMkLst>
        </pc:spChg>
        <pc:picChg chg="add mod">
          <ac:chgData name="Giri, Atanu" userId="S::agiri@miners.utep.edu::e0ae8cc7-49c3-42df-948f-23e195e4ba55" providerId="AD" clId="Web-{F1A4C6D3-8534-92D6-50C9-359F587A0659}" dt="2023-04-09T03:58:35.734" v="171"/>
          <ac:picMkLst>
            <pc:docMk/>
            <pc:sldMk cId="3119949014" sldId="639"/>
            <ac:picMk id="2" creationId="{C2F4C32A-D964-A118-F52F-FA0AD8A289C7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58:35.734" v="171"/>
          <ac:picMkLst>
            <pc:docMk/>
            <pc:sldMk cId="3119949014" sldId="639"/>
            <ac:picMk id="3" creationId="{CC0FBE5D-0B85-7401-3991-FF327C86F9B8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58:35.734" v="171"/>
          <ac:picMkLst>
            <pc:docMk/>
            <pc:sldMk cId="3119949014" sldId="639"/>
            <ac:picMk id="4" creationId="{352547D8-9A06-D835-187A-DCEDE195282B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58:35.734" v="171"/>
          <ac:picMkLst>
            <pc:docMk/>
            <pc:sldMk cId="3119949014" sldId="639"/>
            <ac:picMk id="5" creationId="{FB1B8126-5186-DDEF-05E0-BFFB898464C7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58:35.734" v="171"/>
          <ac:picMkLst>
            <pc:docMk/>
            <pc:sldMk cId="3119949014" sldId="639"/>
            <ac:picMk id="6" creationId="{86A27D20-7EEA-4696-5F72-7B632222C2EE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58:35.734" v="171"/>
          <ac:picMkLst>
            <pc:docMk/>
            <pc:sldMk cId="3119949014" sldId="639"/>
            <ac:picMk id="7" creationId="{0969478A-277D-4DB0-BB18-F55EC3164939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3:58:35.734" v="171"/>
          <ac:picMkLst>
            <pc:docMk/>
            <pc:sldMk cId="3119949014" sldId="639"/>
            <ac:picMk id="8" creationId="{861E2994-4177-E291-1F89-8E816C7547FC}"/>
          </ac:picMkLst>
        </pc:picChg>
      </pc:sldChg>
      <pc:sldChg chg="addSp delSp modSp new mod setBg">
        <pc:chgData name="Giri, Atanu" userId="S::agiri@miners.utep.edu::e0ae8cc7-49c3-42df-948f-23e195e4ba55" providerId="AD" clId="Web-{F1A4C6D3-8534-92D6-50C9-359F587A0659}" dt="2023-04-09T04:03:58.980" v="181"/>
        <pc:sldMkLst>
          <pc:docMk/>
          <pc:sldMk cId="3808240615" sldId="640"/>
        </pc:sldMkLst>
        <pc:spChg chg="add del mod ord">
          <ac:chgData name="Giri, Atanu" userId="S::agiri@miners.utep.edu::e0ae8cc7-49c3-42df-948f-23e195e4ba55" providerId="AD" clId="Web-{F1A4C6D3-8534-92D6-50C9-359F587A0659}" dt="2023-04-09T04:03:58.058" v="180"/>
          <ac:spMkLst>
            <pc:docMk/>
            <pc:sldMk cId="3808240615" sldId="640"/>
            <ac:spMk id="6" creationId="{58F16535-B7A2-B3EB-38E5-7674AD4DD0FF}"/>
          </ac:spMkLst>
        </pc:spChg>
        <pc:spChg chg="add">
          <ac:chgData name="Giri, Atanu" userId="S::agiri@miners.utep.edu::e0ae8cc7-49c3-42df-948f-23e195e4ba55" providerId="AD" clId="Web-{F1A4C6D3-8534-92D6-50C9-359F587A0659}" dt="2023-04-09T04:03:58.980" v="181"/>
          <ac:spMkLst>
            <pc:docMk/>
            <pc:sldMk cId="3808240615" sldId="640"/>
            <ac:spMk id="8" creationId="{636DEB5D-382B-FA44-2797-CC2CEC712566}"/>
          </ac:spMkLst>
        </pc:spChg>
        <pc:spChg chg="add del">
          <ac:chgData name="Giri, Atanu" userId="S::agiri@miners.utep.edu::e0ae8cc7-49c3-42df-948f-23e195e4ba55" providerId="AD" clId="Web-{F1A4C6D3-8534-92D6-50C9-359F587A0659}" dt="2023-04-09T04:03:44.151" v="179"/>
          <ac:spMkLst>
            <pc:docMk/>
            <pc:sldMk cId="3808240615" sldId="640"/>
            <ac:spMk id="9" creationId="{CAE473BD-9A2A-420F-B844-12BCFA3D45A7}"/>
          </ac:spMkLst>
        </pc:spChg>
        <pc:spChg chg="add">
          <ac:chgData name="Giri, Atanu" userId="S::agiri@miners.utep.edu::e0ae8cc7-49c3-42df-948f-23e195e4ba55" providerId="AD" clId="Web-{F1A4C6D3-8534-92D6-50C9-359F587A0659}" dt="2023-04-09T04:03:44.151" v="179"/>
          <ac:spMkLst>
            <pc:docMk/>
            <pc:sldMk cId="3808240615" sldId="640"/>
            <ac:spMk id="18" creationId="{CAE473BD-9A2A-420F-B844-12BCFA3D45A7}"/>
          </ac:spMkLst>
        </pc:spChg>
        <pc:grpChg chg="add del">
          <ac:chgData name="Giri, Atanu" userId="S::agiri@miners.utep.edu::e0ae8cc7-49c3-42df-948f-23e195e4ba55" providerId="AD" clId="Web-{F1A4C6D3-8534-92D6-50C9-359F587A0659}" dt="2023-04-09T04:03:44.151" v="179"/>
          <ac:grpSpMkLst>
            <pc:docMk/>
            <pc:sldMk cId="3808240615" sldId="640"/>
            <ac:grpSpMk id="11" creationId="{CB018903-3549-4A3B-A9DF-B26757CAA9C6}"/>
          </ac:grpSpMkLst>
        </pc:grpChg>
        <pc:grpChg chg="add">
          <ac:chgData name="Giri, Atanu" userId="S::agiri@miners.utep.edu::e0ae8cc7-49c3-42df-948f-23e195e4ba55" providerId="AD" clId="Web-{F1A4C6D3-8534-92D6-50C9-359F587A0659}" dt="2023-04-09T04:03:44.151" v="179"/>
          <ac:grpSpMkLst>
            <pc:docMk/>
            <pc:sldMk cId="3808240615" sldId="640"/>
            <ac:grpSpMk id="20" creationId="{CB018903-3549-4A3B-A9DF-B26757CAA9C6}"/>
          </ac:grpSpMkLst>
        </pc:grpChg>
        <pc:picChg chg="add mod">
          <ac:chgData name="Giri, Atanu" userId="S::agiri@miners.utep.edu::e0ae8cc7-49c3-42df-948f-23e195e4ba55" providerId="AD" clId="Web-{F1A4C6D3-8534-92D6-50C9-359F587A0659}" dt="2023-04-09T04:03:23.806" v="177"/>
          <ac:picMkLst>
            <pc:docMk/>
            <pc:sldMk cId="3808240615" sldId="640"/>
            <ac:picMk id="2" creationId="{956940C2-14C1-A09A-E049-9BACEDD900A1}"/>
          </ac:picMkLst>
        </pc:picChg>
        <pc:picChg chg="add mod ord">
          <ac:chgData name="Giri, Atanu" userId="S::agiri@miners.utep.edu::e0ae8cc7-49c3-42df-948f-23e195e4ba55" providerId="AD" clId="Web-{F1A4C6D3-8534-92D6-50C9-359F587A0659}" dt="2023-04-09T04:03:44.151" v="179"/>
          <ac:picMkLst>
            <pc:docMk/>
            <pc:sldMk cId="3808240615" sldId="640"/>
            <ac:picMk id="3" creationId="{186F0328-50A7-01D3-FAD9-4F76DD69DDFD}"/>
          </ac:picMkLst>
        </pc:picChg>
        <pc:picChg chg="add mod ord">
          <ac:chgData name="Giri, Atanu" userId="S::agiri@miners.utep.edu::e0ae8cc7-49c3-42df-948f-23e195e4ba55" providerId="AD" clId="Web-{F1A4C6D3-8534-92D6-50C9-359F587A0659}" dt="2023-04-09T04:03:44.151" v="179"/>
          <ac:picMkLst>
            <pc:docMk/>
            <pc:sldMk cId="3808240615" sldId="640"/>
            <ac:picMk id="4" creationId="{CC2F1927-58D8-F220-0EA6-4F5387C91BA1}"/>
          </ac:picMkLst>
        </pc:picChg>
      </pc:sldChg>
      <pc:sldChg chg="addSp modSp new mod setBg">
        <pc:chgData name="Giri, Atanu" userId="S::agiri@miners.utep.edu::e0ae8cc7-49c3-42df-948f-23e195e4ba55" providerId="AD" clId="Web-{F1A4C6D3-8534-92D6-50C9-359F587A0659}" dt="2023-04-09T04:12:22.200" v="191"/>
        <pc:sldMkLst>
          <pc:docMk/>
          <pc:sldMk cId="809884984" sldId="641"/>
        </pc:sldMkLst>
        <pc:spChg chg="add">
          <ac:chgData name="Giri, Atanu" userId="S::agiri@miners.utep.edu::e0ae8cc7-49c3-42df-948f-23e195e4ba55" providerId="AD" clId="Web-{F1A4C6D3-8534-92D6-50C9-359F587A0659}" dt="2023-04-09T04:12:22.200" v="191"/>
          <ac:spMkLst>
            <pc:docMk/>
            <pc:sldMk cId="809884984" sldId="641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F1A4C6D3-8534-92D6-50C9-359F587A0659}" dt="2023-04-09T04:12:22.200" v="191"/>
          <ac:spMkLst>
            <pc:docMk/>
            <pc:sldMk cId="809884984" sldId="641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F1A4C6D3-8534-92D6-50C9-359F587A0659}" dt="2023-04-09T04:12:22.200" v="191"/>
          <ac:spMkLst>
            <pc:docMk/>
            <pc:sldMk cId="809884984" sldId="641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F1A4C6D3-8534-92D6-50C9-359F587A0659}" dt="2023-04-09T04:12:22.200" v="191"/>
          <ac:picMkLst>
            <pc:docMk/>
            <pc:sldMk cId="809884984" sldId="641"/>
            <ac:picMk id="2" creationId="{4B23CF4E-63CB-69F1-014E-B268E07291EC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4:12:22.200" v="191"/>
          <ac:picMkLst>
            <pc:docMk/>
            <pc:sldMk cId="809884984" sldId="641"/>
            <ac:picMk id="3" creationId="{174457CB-AE05-A251-E1E4-F41DC675D446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4:12:22.200" v="191"/>
          <ac:picMkLst>
            <pc:docMk/>
            <pc:sldMk cId="809884984" sldId="641"/>
            <ac:picMk id="4" creationId="{1E5CD684-3CCD-20DC-4951-2BCD9E2873FF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4:12:22.200" v="191"/>
          <ac:picMkLst>
            <pc:docMk/>
            <pc:sldMk cId="809884984" sldId="641"/>
            <ac:picMk id="5" creationId="{11FC83ED-C07D-382C-6D95-6A3B51EA33C9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4:12:22.200" v="191"/>
          <ac:picMkLst>
            <pc:docMk/>
            <pc:sldMk cId="809884984" sldId="641"/>
            <ac:picMk id="6" creationId="{310570E6-F409-2DFB-B8B1-30C15B15562C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4:12:22.200" v="191"/>
          <ac:picMkLst>
            <pc:docMk/>
            <pc:sldMk cId="809884984" sldId="641"/>
            <ac:picMk id="7" creationId="{17B8D216-5FAD-D626-3C67-EF6333CBA35F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4:12:22.200" v="191"/>
          <ac:picMkLst>
            <pc:docMk/>
            <pc:sldMk cId="809884984" sldId="641"/>
            <ac:picMk id="8" creationId="{266C0D1E-3A95-0F03-29EE-8DF39DD7E21E}"/>
          </ac:picMkLst>
        </pc:picChg>
        <pc:picChg chg="add mod">
          <ac:chgData name="Giri, Atanu" userId="S::agiri@miners.utep.edu::e0ae8cc7-49c3-42df-948f-23e195e4ba55" providerId="AD" clId="Web-{F1A4C6D3-8534-92D6-50C9-359F587A0659}" dt="2023-04-09T04:12:22.200" v="191"/>
          <ac:picMkLst>
            <pc:docMk/>
            <pc:sldMk cId="809884984" sldId="641"/>
            <ac:picMk id="9" creationId="{741BBCE8-4318-ACBA-9508-9B5C156D273A}"/>
          </ac:picMkLst>
        </pc:picChg>
      </pc:sldChg>
      <pc:sldChg chg="addSp delSp modSp new mod setBg">
        <pc:chgData name="Giri, Atanu" userId="S::agiri@miners.utep.edu::e0ae8cc7-49c3-42df-948f-23e195e4ba55" providerId="AD" clId="Web-{F1A4C6D3-8534-92D6-50C9-359F587A0659}" dt="2023-04-09T16:50:37.294" v="227" actId="20577"/>
        <pc:sldMkLst>
          <pc:docMk/>
          <pc:sldMk cId="3676324684" sldId="642"/>
        </pc:sldMkLst>
        <pc:spChg chg="add mod">
          <ac:chgData name="Giri, Atanu" userId="S::agiri@miners.utep.edu::e0ae8cc7-49c3-42df-948f-23e195e4ba55" providerId="AD" clId="Web-{F1A4C6D3-8534-92D6-50C9-359F587A0659}" dt="2023-04-09T16:50:37.294" v="227" actId="20577"/>
          <ac:spMkLst>
            <pc:docMk/>
            <pc:sldMk cId="3676324684" sldId="642"/>
            <ac:spMk id="4" creationId="{BA42EA5C-7346-A639-130A-008449B8A669}"/>
          </ac:spMkLst>
        </pc:spChg>
        <pc:spChg chg="add">
          <ac:chgData name="Giri, Atanu" userId="S::agiri@miners.utep.edu::e0ae8cc7-49c3-42df-948f-23e195e4ba55" providerId="AD" clId="Web-{F1A4C6D3-8534-92D6-50C9-359F587A0659}" dt="2023-04-09T16:49:29.948" v="205"/>
          <ac:spMkLst>
            <pc:docMk/>
            <pc:sldMk cId="3676324684" sldId="642"/>
            <ac:spMk id="8" creationId="{88263A24-0C1F-4677-B43C-4AE14E276B27}"/>
          </ac:spMkLst>
        </pc:spChg>
        <pc:spChg chg="add">
          <ac:chgData name="Giri, Atanu" userId="S::agiri@miners.utep.edu::e0ae8cc7-49c3-42df-948f-23e195e4ba55" providerId="AD" clId="Web-{F1A4C6D3-8534-92D6-50C9-359F587A0659}" dt="2023-04-09T16:49:29.948" v="205"/>
          <ac:spMkLst>
            <pc:docMk/>
            <pc:sldMk cId="3676324684" sldId="642"/>
            <ac:spMk id="10" creationId="{0ADDB668-2CA4-4D2B-9C34-3487CA330BA8}"/>
          </ac:spMkLst>
        </pc:spChg>
        <pc:spChg chg="add">
          <ac:chgData name="Giri, Atanu" userId="S::agiri@miners.utep.edu::e0ae8cc7-49c3-42df-948f-23e195e4ba55" providerId="AD" clId="Web-{F1A4C6D3-8534-92D6-50C9-359F587A0659}" dt="2023-04-09T16:49:29.948" v="205"/>
          <ac:spMkLst>
            <pc:docMk/>
            <pc:sldMk cId="3676324684" sldId="642"/>
            <ac:spMk id="12" creationId="{2568BC19-F052-4108-93E1-6A3D1DEC072F}"/>
          </ac:spMkLst>
        </pc:spChg>
        <pc:spChg chg="add">
          <ac:chgData name="Giri, Atanu" userId="S::agiri@miners.utep.edu::e0ae8cc7-49c3-42df-948f-23e195e4ba55" providerId="AD" clId="Web-{F1A4C6D3-8534-92D6-50C9-359F587A0659}" dt="2023-04-09T16:49:29.948" v="205"/>
          <ac:spMkLst>
            <pc:docMk/>
            <pc:sldMk cId="3676324684" sldId="642"/>
            <ac:spMk id="14" creationId="{D5FD337D-4D6B-4C8B-B6F5-121097E09881}"/>
          </ac:spMkLst>
        </pc:spChg>
        <pc:picChg chg="add del mod">
          <ac:chgData name="Giri, Atanu" userId="S::agiri@miners.utep.edu::e0ae8cc7-49c3-42df-948f-23e195e4ba55" providerId="AD" clId="Web-{F1A4C6D3-8534-92D6-50C9-359F587A0659}" dt="2023-04-09T05:26:55.425" v="196"/>
          <ac:picMkLst>
            <pc:docMk/>
            <pc:sldMk cId="3676324684" sldId="642"/>
            <ac:picMk id="2" creationId="{89C65BD8-416F-56AD-8633-0995D75C7699}"/>
          </ac:picMkLst>
        </pc:picChg>
        <pc:picChg chg="add mod">
          <ac:chgData name="Giri, Atanu" userId="S::agiri@miners.utep.edu::e0ae8cc7-49c3-42df-948f-23e195e4ba55" providerId="AD" clId="Web-{F1A4C6D3-8534-92D6-50C9-359F587A0659}" dt="2023-04-09T16:49:29.948" v="205"/>
          <ac:picMkLst>
            <pc:docMk/>
            <pc:sldMk cId="3676324684" sldId="642"/>
            <ac:picMk id="2" creationId="{C5A4881C-22E9-F74D-734D-AE9D36361E41}"/>
          </ac:picMkLst>
        </pc:picChg>
        <pc:picChg chg="add mod ord">
          <ac:chgData name="Giri, Atanu" userId="S::agiri@miners.utep.edu::e0ae8cc7-49c3-42df-948f-23e195e4ba55" providerId="AD" clId="Web-{F1A4C6D3-8534-92D6-50C9-359F587A0659}" dt="2023-04-09T16:49:29.948" v="205"/>
          <ac:picMkLst>
            <pc:docMk/>
            <pc:sldMk cId="3676324684" sldId="642"/>
            <ac:picMk id="3" creationId="{C5AE534B-163C-4584-CBA9-B3562B5D2F46}"/>
          </ac:picMkLst>
        </pc:picChg>
      </pc:sldChg>
      <pc:sldChg chg="addSp modSp new mod setBg">
        <pc:chgData name="Giri, Atanu" userId="S::agiri@miners.utep.edu::e0ae8cc7-49c3-42df-948f-23e195e4ba55" providerId="AD" clId="Web-{F1A4C6D3-8534-92D6-50C9-359F587A0659}" dt="2023-04-09T17:39:14.457" v="240" actId="20577"/>
        <pc:sldMkLst>
          <pc:docMk/>
          <pc:sldMk cId="794616419" sldId="643"/>
        </pc:sldMkLst>
        <pc:spChg chg="add mod">
          <ac:chgData name="Giri, Atanu" userId="S::agiri@miners.utep.edu::e0ae8cc7-49c3-42df-948f-23e195e4ba55" providerId="AD" clId="Web-{F1A4C6D3-8534-92D6-50C9-359F587A0659}" dt="2023-04-09T17:39:14.457" v="240" actId="20577"/>
          <ac:spMkLst>
            <pc:docMk/>
            <pc:sldMk cId="794616419" sldId="643"/>
            <ac:spMk id="3" creationId="{2EF055BF-D1AE-D1C7-1EDF-2B3698FA5942}"/>
          </ac:spMkLst>
        </pc:spChg>
        <pc:spChg chg="add">
          <ac:chgData name="Giri, Atanu" userId="S::agiri@miners.utep.edu::e0ae8cc7-49c3-42df-948f-23e195e4ba55" providerId="AD" clId="Web-{F1A4C6D3-8534-92D6-50C9-359F587A0659}" dt="2023-04-09T17:38:54.800" v="231"/>
          <ac:spMkLst>
            <pc:docMk/>
            <pc:sldMk cId="794616419" sldId="643"/>
            <ac:spMk id="9" creationId="{88263A24-0C1F-4677-B43C-4AE14E276B27}"/>
          </ac:spMkLst>
        </pc:spChg>
        <pc:spChg chg="add">
          <ac:chgData name="Giri, Atanu" userId="S::agiri@miners.utep.edu::e0ae8cc7-49c3-42df-948f-23e195e4ba55" providerId="AD" clId="Web-{F1A4C6D3-8534-92D6-50C9-359F587A0659}" dt="2023-04-09T17:38:54.800" v="231"/>
          <ac:spMkLst>
            <pc:docMk/>
            <pc:sldMk cId="794616419" sldId="643"/>
            <ac:spMk id="11" creationId="{0ADDB668-2CA4-4D2B-9C34-3487CA330BA8}"/>
          </ac:spMkLst>
        </pc:spChg>
        <pc:spChg chg="add">
          <ac:chgData name="Giri, Atanu" userId="S::agiri@miners.utep.edu::e0ae8cc7-49c3-42df-948f-23e195e4ba55" providerId="AD" clId="Web-{F1A4C6D3-8534-92D6-50C9-359F587A0659}" dt="2023-04-09T17:38:54.800" v="231"/>
          <ac:spMkLst>
            <pc:docMk/>
            <pc:sldMk cId="794616419" sldId="643"/>
            <ac:spMk id="13" creationId="{2568BC19-F052-4108-93E1-6A3D1DEC072F}"/>
          </ac:spMkLst>
        </pc:spChg>
        <pc:spChg chg="add">
          <ac:chgData name="Giri, Atanu" userId="S::agiri@miners.utep.edu::e0ae8cc7-49c3-42df-948f-23e195e4ba55" providerId="AD" clId="Web-{F1A4C6D3-8534-92D6-50C9-359F587A0659}" dt="2023-04-09T17:38:54.800" v="231"/>
          <ac:spMkLst>
            <pc:docMk/>
            <pc:sldMk cId="794616419" sldId="643"/>
            <ac:spMk id="15" creationId="{D5FD337D-4D6B-4C8B-B6F5-121097E09881}"/>
          </ac:spMkLst>
        </pc:spChg>
        <pc:picChg chg="add mod">
          <ac:chgData name="Giri, Atanu" userId="S::agiri@miners.utep.edu::e0ae8cc7-49c3-42df-948f-23e195e4ba55" providerId="AD" clId="Web-{F1A4C6D3-8534-92D6-50C9-359F587A0659}" dt="2023-04-09T17:38:54.800" v="231"/>
          <ac:picMkLst>
            <pc:docMk/>
            <pc:sldMk cId="794616419" sldId="643"/>
            <ac:picMk id="2" creationId="{CEF25978-E198-B887-87B6-9A041EDE76B8}"/>
          </ac:picMkLst>
        </pc:picChg>
        <pc:picChg chg="add mod">
          <ac:chgData name="Giri, Atanu" userId="S::agiri@miners.utep.edu::e0ae8cc7-49c3-42df-948f-23e195e4ba55" providerId="AD" clId="Web-{F1A4C6D3-8534-92D6-50C9-359F587A0659}" dt="2023-04-09T17:38:54.800" v="231"/>
          <ac:picMkLst>
            <pc:docMk/>
            <pc:sldMk cId="794616419" sldId="643"/>
            <ac:picMk id="4" creationId="{F63D2326-9EF5-773C-F651-8962725603AB}"/>
          </ac:picMkLst>
        </pc:picChg>
      </pc:sldChg>
    </pc:docChg>
  </pc:docChgLst>
  <pc:docChgLst>
    <pc:chgData name="Giri, Atanu" userId="S::agiri@miners.utep.edu::e0ae8cc7-49c3-42df-948f-23e195e4ba55" providerId="AD" clId="Web-{4D66EF36-EB00-3C1A-28B6-6067162FAAAD}"/>
    <pc:docChg chg="addSld delSld modSld">
      <pc:chgData name="Giri, Atanu" userId="S::agiri@miners.utep.edu::e0ae8cc7-49c3-42df-948f-23e195e4ba55" providerId="AD" clId="Web-{4D66EF36-EB00-3C1A-28B6-6067162FAAAD}" dt="2022-12-31T03:30:32.716" v="125"/>
      <pc:docMkLst>
        <pc:docMk/>
      </pc:docMkLst>
      <pc:sldChg chg="addSp modSp">
        <pc:chgData name="Giri, Atanu" userId="S::agiri@miners.utep.edu::e0ae8cc7-49c3-42df-948f-23e195e4ba55" providerId="AD" clId="Web-{4D66EF36-EB00-3C1A-28B6-6067162FAAAD}" dt="2022-12-30T18:34:00.395" v="74" actId="20577"/>
        <pc:sldMkLst>
          <pc:docMk/>
          <pc:sldMk cId="396353801" sldId="460"/>
        </pc:sldMkLst>
        <pc:spChg chg="add mod">
          <ac:chgData name="Giri, Atanu" userId="S::agiri@miners.utep.edu::e0ae8cc7-49c3-42df-948f-23e195e4ba55" providerId="AD" clId="Web-{4D66EF36-EB00-3C1A-28B6-6067162FAAAD}" dt="2022-12-30T18:34:00.395" v="74" actId="20577"/>
          <ac:spMkLst>
            <pc:docMk/>
            <pc:sldMk cId="396353801" sldId="460"/>
            <ac:spMk id="9" creationId="{8E89E9EB-192D-EBDB-5FD5-8BC45CC02D83}"/>
          </ac:spMkLst>
        </pc:spChg>
      </pc:sldChg>
      <pc:sldChg chg="addSp modSp">
        <pc:chgData name="Giri, Atanu" userId="S::agiri@miners.utep.edu::e0ae8cc7-49c3-42df-948f-23e195e4ba55" providerId="AD" clId="Web-{4D66EF36-EB00-3C1A-28B6-6067162FAAAD}" dt="2022-12-30T18:41:40.832" v="112" actId="20577"/>
        <pc:sldMkLst>
          <pc:docMk/>
          <pc:sldMk cId="1146323171" sldId="483"/>
        </pc:sldMkLst>
        <pc:spChg chg="add mod">
          <ac:chgData name="Giri, Atanu" userId="S::agiri@miners.utep.edu::e0ae8cc7-49c3-42df-948f-23e195e4ba55" providerId="AD" clId="Web-{4D66EF36-EB00-3C1A-28B6-6067162FAAAD}" dt="2022-12-30T18:41:40.832" v="112" actId="20577"/>
          <ac:spMkLst>
            <pc:docMk/>
            <pc:sldMk cId="1146323171" sldId="483"/>
            <ac:spMk id="9" creationId="{F7658777-AF1A-BC7D-F2DE-6B5CF5C92D48}"/>
          </ac:spMkLst>
        </pc:spChg>
      </pc:sldChg>
      <pc:sldChg chg="addSp modSp">
        <pc:chgData name="Giri, Atanu" userId="S::agiri@miners.utep.edu::e0ae8cc7-49c3-42df-948f-23e195e4ba55" providerId="AD" clId="Web-{4D66EF36-EB00-3C1A-28B6-6067162FAAAD}" dt="2022-12-30T18:33:08.612" v="34" actId="20577"/>
        <pc:sldMkLst>
          <pc:docMk/>
          <pc:sldMk cId="126945333" sldId="485"/>
        </pc:sldMkLst>
        <pc:spChg chg="add mod">
          <ac:chgData name="Giri, Atanu" userId="S::agiri@miners.utep.edu::e0ae8cc7-49c3-42df-948f-23e195e4ba55" providerId="AD" clId="Web-{4D66EF36-EB00-3C1A-28B6-6067162FAAAD}" dt="2022-12-30T18:33:08.612" v="34" actId="20577"/>
          <ac:spMkLst>
            <pc:docMk/>
            <pc:sldMk cId="126945333" sldId="485"/>
            <ac:spMk id="3" creationId="{37747482-55AB-4633-8D0C-6FA83530C830}"/>
          </ac:spMkLst>
        </pc:spChg>
      </pc:sldChg>
      <pc:sldChg chg="addSp modSp">
        <pc:chgData name="Giri, Atanu" userId="S::agiri@miners.utep.edu::e0ae8cc7-49c3-42df-948f-23e195e4ba55" providerId="AD" clId="Web-{4D66EF36-EB00-3C1A-28B6-6067162FAAAD}" dt="2022-12-30T18:33:25.550" v="52" actId="20577"/>
        <pc:sldMkLst>
          <pc:docMk/>
          <pc:sldMk cId="2476952202" sldId="486"/>
        </pc:sldMkLst>
        <pc:spChg chg="add mod">
          <ac:chgData name="Giri, Atanu" userId="S::agiri@miners.utep.edu::e0ae8cc7-49c3-42df-948f-23e195e4ba55" providerId="AD" clId="Web-{4D66EF36-EB00-3C1A-28B6-6067162FAAAD}" dt="2022-12-30T18:33:25.550" v="52" actId="20577"/>
          <ac:spMkLst>
            <pc:docMk/>
            <pc:sldMk cId="2476952202" sldId="486"/>
            <ac:spMk id="9" creationId="{FF1DEE37-4CD6-825B-CEAD-4A26026DA351}"/>
          </ac:spMkLst>
        </pc:spChg>
      </pc:sldChg>
      <pc:sldChg chg="addSp modSp">
        <pc:chgData name="Giri, Atanu" userId="S::agiri@miners.utep.edu::e0ae8cc7-49c3-42df-948f-23e195e4ba55" providerId="AD" clId="Web-{4D66EF36-EB00-3C1A-28B6-6067162FAAAD}" dt="2022-12-30T18:40:33.298" v="85" actId="20577"/>
        <pc:sldMkLst>
          <pc:docMk/>
          <pc:sldMk cId="2529466618" sldId="487"/>
        </pc:sldMkLst>
        <pc:spChg chg="add mod">
          <ac:chgData name="Giri, Atanu" userId="S::agiri@miners.utep.edu::e0ae8cc7-49c3-42df-948f-23e195e4ba55" providerId="AD" clId="Web-{4D66EF36-EB00-3C1A-28B6-6067162FAAAD}" dt="2022-12-30T18:40:33.298" v="85" actId="20577"/>
          <ac:spMkLst>
            <pc:docMk/>
            <pc:sldMk cId="2529466618" sldId="487"/>
            <ac:spMk id="9" creationId="{9FC32527-0B1D-B050-6F0A-73EEA5CF720F}"/>
          </ac:spMkLst>
        </pc:spChg>
      </pc:sldChg>
      <pc:sldChg chg="del">
        <pc:chgData name="Giri, Atanu" userId="S::agiri@miners.utep.edu::e0ae8cc7-49c3-42df-948f-23e195e4ba55" providerId="AD" clId="Web-{4D66EF36-EB00-3C1A-28B6-6067162FAAAD}" dt="2022-12-30T17:44:28.772" v="2"/>
        <pc:sldMkLst>
          <pc:docMk/>
          <pc:sldMk cId="2880859854" sldId="489"/>
        </pc:sldMkLst>
      </pc:sldChg>
      <pc:sldChg chg="del">
        <pc:chgData name="Giri, Atanu" userId="S::agiri@miners.utep.edu::e0ae8cc7-49c3-42df-948f-23e195e4ba55" providerId="AD" clId="Web-{4D66EF36-EB00-3C1A-28B6-6067162FAAAD}" dt="2022-12-30T17:44:28.772" v="1"/>
        <pc:sldMkLst>
          <pc:docMk/>
          <pc:sldMk cId="3313770246" sldId="490"/>
        </pc:sldMkLst>
      </pc:sldChg>
      <pc:sldChg chg="del">
        <pc:chgData name="Giri, Atanu" userId="S::agiri@miners.utep.edu::e0ae8cc7-49c3-42df-948f-23e195e4ba55" providerId="AD" clId="Web-{4D66EF36-EB00-3C1A-28B6-6067162FAAAD}" dt="2022-12-30T17:44:28.756" v="0"/>
        <pc:sldMkLst>
          <pc:docMk/>
          <pc:sldMk cId="1351997467" sldId="491"/>
        </pc:sldMkLst>
      </pc:sldChg>
      <pc:sldChg chg="addSp modSp mod setBg">
        <pc:chgData name="Giri, Atanu" userId="S::agiri@miners.utep.edu::e0ae8cc7-49c3-42df-948f-23e195e4ba55" providerId="AD" clId="Web-{4D66EF36-EB00-3C1A-28B6-6067162FAAAD}" dt="2022-12-30T19:04:58.393" v="120" actId="1076"/>
        <pc:sldMkLst>
          <pc:docMk/>
          <pc:sldMk cId="1704451245" sldId="493"/>
        </pc:sldMkLst>
        <pc:picChg chg="add mod ord">
          <ac:chgData name="Giri, Atanu" userId="S::agiri@miners.utep.edu::e0ae8cc7-49c3-42df-948f-23e195e4ba55" providerId="AD" clId="Web-{4D66EF36-EB00-3C1A-28B6-6067162FAAAD}" dt="2022-12-30T19:04:40.252" v="117"/>
          <ac:picMkLst>
            <pc:docMk/>
            <pc:sldMk cId="1704451245" sldId="493"/>
            <ac:picMk id="2" creationId="{34A80BB9-353E-B523-A40B-A88850653F36}"/>
          </ac:picMkLst>
        </pc:picChg>
        <pc:picChg chg="add mod ord">
          <ac:chgData name="Giri, Atanu" userId="S::agiri@miners.utep.edu::e0ae8cc7-49c3-42df-948f-23e195e4ba55" providerId="AD" clId="Web-{4D66EF36-EB00-3C1A-28B6-6067162FAAAD}" dt="2022-12-30T19:04:58.393" v="120" actId="1076"/>
          <ac:picMkLst>
            <pc:docMk/>
            <pc:sldMk cId="1704451245" sldId="493"/>
            <ac:picMk id="3" creationId="{B4819172-DA8F-9672-5EB1-6F1C69DA33BE}"/>
          </ac:picMkLst>
        </pc:picChg>
        <pc:picChg chg="add mod">
          <ac:chgData name="Giri, Atanu" userId="S::agiri@miners.utep.edu::e0ae8cc7-49c3-42df-948f-23e195e4ba55" providerId="AD" clId="Web-{4D66EF36-EB00-3C1A-28B6-6067162FAAAD}" dt="2022-12-30T19:04:52.658" v="119" actId="1076"/>
          <ac:picMkLst>
            <pc:docMk/>
            <pc:sldMk cId="1704451245" sldId="493"/>
            <ac:picMk id="4" creationId="{83E69482-2A97-488D-0DF7-E880A424B237}"/>
          </ac:picMkLst>
        </pc:picChg>
        <pc:cxnChg chg="add">
          <ac:chgData name="Giri, Atanu" userId="S::agiri@miners.utep.edu::e0ae8cc7-49c3-42df-948f-23e195e4ba55" providerId="AD" clId="Web-{4D66EF36-EB00-3C1A-28B6-6067162FAAAD}" dt="2022-12-30T19:04:40.252" v="117"/>
          <ac:cxnSpMkLst>
            <pc:docMk/>
            <pc:sldMk cId="1704451245" sldId="493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4D66EF36-EB00-3C1A-28B6-6067162FAAAD}" dt="2022-12-30T19:04:40.252" v="117"/>
          <ac:cxnSpMkLst>
            <pc:docMk/>
            <pc:sldMk cId="1704451245" sldId="493"/>
            <ac:cxnSpMk id="11" creationId="{20F1788F-A5AE-4188-8274-F7F2E3833ECD}"/>
          </ac:cxnSpMkLst>
        </pc:cxnChg>
      </pc:sldChg>
      <pc:sldChg chg="addSp delSp modSp new">
        <pc:chgData name="Giri, Atanu" userId="S::agiri@miners.utep.edu::e0ae8cc7-49c3-42df-948f-23e195e4ba55" providerId="AD" clId="Web-{4D66EF36-EB00-3C1A-28B6-6067162FAAAD}" dt="2022-12-31T03:30:32.716" v="125"/>
        <pc:sldMkLst>
          <pc:docMk/>
          <pc:sldMk cId="1138755232" sldId="494"/>
        </pc:sldMkLst>
        <pc:spChg chg="del">
          <ac:chgData name="Giri, Atanu" userId="S::agiri@miners.utep.edu::e0ae8cc7-49c3-42df-948f-23e195e4ba55" providerId="AD" clId="Web-{4D66EF36-EB00-3C1A-28B6-6067162FAAAD}" dt="2022-12-31T03:30:32.716" v="125"/>
          <ac:spMkLst>
            <pc:docMk/>
            <pc:sldMk cId="1138755232" sldId="494"/>
            <ac:spMk id="10" creationId="{A9F529C3-C941-49FD-8C67-82F134F64BDB}"/>
          </ac:spMkLst>
        </pc:spChg>
        <pc:spChg chg="del">
          <ac:chgData name="Giri, Atanu" userId="S::agiri@miners.utep.edu::e0ae8cc7-49c3-42df-948f-23e195e4ba55" providerId="AD" clId="Web-{4D66EF36-EB00-3C1A-28B6-6067162FAAAD}" dt="2022-12-31T03:30:32.716" v="125"/>
          <ac:spMkLst>
            <pc:docMk/>
            <pc:sldMk cId="1138755232" sldId="494"/>
            <ac:spMk id="12" creationId="{20586029-32A0-47E5-9AEC-AE3ABA6B94D0}"/>
          </ac:spMkLst>
        </pc:spChg>
        <pc:picChg chg="add mod ord">
          <ac:chgData name="Giri, Atanu" userId="S::agiri@miners.utep.edu::e0ae8cc7-49c3-42df-948f-23e195e4ba55" providerId="AD" clId="Web-{4D66EF36-EB00-3C1A-28B6-6067162FAAAD}" dt="2022-12-31T03:30:32.716" v="125"/>
          <ac:picMkLst>
            <pc:docMk/>
            <pc:sldMk cId="1138755232" sldId="494"/>
            <ac:picMk id="2" creationId="{A0C79C2F-BF37-60AA-265F-AFDE1141DFB6}"/>
          </ac:picMkLst>
        </pc:picChg>
        <pc:picChg chg="del">
          <ac:chgData name="Giri, Atanu" userId="S::agiri@miners.utep.edu::e0ae8cc7-49c3-42df-948f-23e195e4ba55" providerId="AD" clId="Web-{4D66EF36-EB00-3C1A-28B6-6067162FAAAD}" dt="2022-12-31T03:29:58.184" v="121"/>
          <ac:picMkLst>
            <pc:docMk/>
            <pc:sldMk cId="1138755232" sldId="494"/>
            <ac:picMk id="3" creationId="{E83F5987-29C7-EA35-73CD-383BB00F492E}"/>
          </ac:picMkLst>
        </pc:picChg>
        <pc:picChg chg="add mod">
          <ac:chgData name="Giri, Atanu" userId="S::agiri@miners.utep.edu::e0ae8cc7-49c3-42df-948f-23e195e4ba55" providerId="AD" clId="Web-{4D66EF36-EB00-3C1A-28B6-6067162FAAAD}" dt="2022-12-31T03:30:32.716" v="125"/>
          <ac:picMkLst>
            <pc:docMk/>
            <pc:sldMk cId="1138755232" sldId="494"/>
            <ac:picMk id="4" creationId="{C568BC29-B4BC-BF2E-5728-8632C2A90DD9}"/>
          </ac:picMkLst>
        </pc:picChg>
        <pc:picChg chg="del">
          <ac:chgData name="Giri, Atanu" userId="S::agiri@miners.utep.edu::e0ae8cc7-49c3-42df-948f-23e195e4ba55" providerId="AD" clId="Web-{4D66EF36-EB00-3C1A-28B6-6067162FAAAD}" dt="2022-12-31T03:29:58.184" v="122"/>
          <ac:picMkLst>
            <pc:docMk/>
            <pc:sldMk cId="1138755232" sldId="494"/>
            <ac:picMk id="5" creationId="{89D9472E-DE19-1BF5-3826-450B45D8CBD7}"/>
          </ac:picMkLst>
        </pc:picChg>
        <pc:cxnChg chg="del">
          <ac:chgData name="Giri, Atanu" userId="S::agiri@miners.utep.edu::e0ae8cc7-49c3-42df-948f-23e195e4ba55" providerId="AD" clId="Web-{4D66EF36-EB00-3C1A-28B6-6067162FAAAD}" dt="2022-12-31T03:30:32.716" v="125"/>
          <ac:cxnSpMkLst>
            <pc:docMk/>
            <pc:sldMk cId="1138755232" sldId="494"/>
            <ac:cxnSpMk id="14" creationId="{8C730EAB-A532-4295-A302-FB4B90DB9F5E}"/>
          </ac:cxnSpMkLst>
        </pc:cxnChg>
      </pc:sldChg>
    </pc:docChg>
  </pc:docChgLst>
  <pc:docChgLst>
    <pc:chgData name="Giri, Atanu" userId="S::agiri@miners.utep.edu::e0ae8cc7-49c3-42df-948f-23e195e4ba55" providerId="AD" clId="Web-{74FEE609-402D-FBF9-3F3B-508470D3127B}"/>
    <pc:docChg chg="addSld delSld">
      <pc:chgData name="Giri, Atanu" userId="S::agiri@miners.utep.edu::e0ae8cc7-49c3-42df-948f-23e195e4ba55" providerId="AD" clId="Web-{74FEE609-402D-FBF9-3F3B-508470D3127B}" dt="2022-10-20T16:06:53.332" v="2"/>
      <pc:docMkLst>
        <pc:docMk/>
      </pc:docMkLst>
      <pc:sldChg chg="new del">
        <pc:chgData name="Giri, Atanu" userId="S::agiri@miners.utep.edu::e0ae8cc7-49c3-42df-948f-23e195e4ba55" providerId="AD" clId="Web-{74FEE609-402D-FBF9-3F3B-508470D3127B}" dt="2022-10-20T16:06:45.457" v="1"/>
        <pc:sldMkLst>
          <pc:docMk/>
          <pc:sldMk cId="3072050377" sldId="396"/>
        </pc:sldMkLst>
      </pc:sldChg>
      <pc:sldChg chg="new">
        <pc:chgData name="Giri, Atanu" userId="S::agiri@miners.utep.edu::e0ae8cc7-49c3-42df-948f-23e195e4ba55" providerId="AD" clId="Web-{74FEE609-402D-FBF9-3F3B-508470D3127B}" dt="2022-10-20T16:06:53.332" v="2"/>
        <pc:sldMkLst>
          <pc:docMk/>
          <pc:sldMk cId="3983268542" sldId="396"/>
        </pc:sldMkLst>
      </pc:sldChg>
    </pc:docChg>
  </pc:docChgLst>
  <pc:docChgLst>
    <pc:chgData name="Giri, Atanu" userId="S::agiri@miners.utep.edu::e0ae8cc7-49c3-42df-948f-23e195e4ba55" providerId="AD" clId="Web-{5CDD48A6-FB69-AB12-6ABC-D08030210957}"/>
    <pc:docChg chg="addSld modSld">
      <pc:chgData name="Giri, Atanu" userId="S::agiri@miners.utep.edu::e0ae8cc7-49c3-42df-948f-23e195e4ba55" providerId="AD" clId="Web-{5CDD48A6-FB69-AB12-6ABC-D08030210957}" dt="2023-01-09T00:12:52.885" v="198"/>
      <pc:docMkLst>
        <pc:docMk/>
      </pc:docMkLst>
      <pc:sldChg chg="addSp delSp modSp">
        <pc:chgData name="Giri, Atanu" userId="S::agiri@miners.utep.edu::e0ae8cc7-49c3-42df-948f-23e195e4ba55" providerId="AD" clId="Web-{5CDD48A6-FB69-AB12-6ABC-D08030210957}" dt="2023-01-09T00:12:52.885" v="198"/>
        <pc:sldMkLst>
          <pc:docMk/>
          <pc:sldMk cId="1760997973" sldId="496"/>
        </pc:sldMkLst>
        <pc:spChg chg="add">
          <ac:chgData name="Giri, Atanu" userId="S::agiri@miners.utep.edu::e0ae8cc7-49c3-42df-948f-23e195e4ba55" providerId="AD" clId="Web-{5CDD48A6-FB69-AB12-6ABC-D08030210957}" dt="2023-01-09T00:12:52.885" v="198"/>
          <ac:spMkLst>
            <pc:docMk/>
            <pc:sldMk cId="1760997973" sldId="496"/>
            <ac:spMk id="12" creationId="{C96C8BAF-68F3-4B78-B238-35DF5D86560D}"/>
          </ac:spMkLst>
        </pc:spChg>
        <pc:grpChg chg="add">
          <ac:chgData name="Giri, Atanu" userId="S::agiri@miners.utep.edu::e0ae8cc7-49c3-42df-948f-23e195e4ba55" providerId="AD" clId="Web-{5CDD48A6-FB69-AB12-6ABC-D08030210957}" dt="2023-01-09T00:12:52.885" v="198"/>
          <ac:grpSpMkLst>
            <pc:docMk/>
            <pc:sldMk cId="1760997973" sldId="496"/>
            <ac:grpSpMk id="13" creationId="{E9537076-EF48-4F72-9164-FD8260D550AC}"/>
          </ac:grpSpMkLst>
        </pc:grpChg>
        <pc:grpChg chg="add">
          <ac:chgData name="Giri, Atanu" userId="S::agiri@miners.utep.edu::e0ae8cc7-49c3-42df-948f-23e195e4ba55" providerId="AD" clId="Web-{5CDD48A6-FB69-AB12-6ABC-D08030210957}" dt="2023-01-09T00:12:52.885" v="198"/>
          <ac:grpSpMkLst>
            <pc:docMk/>
            <pc:sldMk cId="1760997973" sldId="496"/>
            <ac:grpSpMk id="14" creationId="{4F4CD6D0-5A87-4BA2-A13A-0E40511C3CFA}"/>
          </ac:grpSpMkLst>
        </pc:grpChg>
        <pc:grpChg chg="add">
          <ac:chgData name="Giri, Atanu" userId="S::agiri@miners.utep.edu::e0ae8cc7-49c3-42df-948f-23e195e4ba55" providerId="AD" clId="Web-{5CDD48A6-FB69-AB12-6ABC-D08030210957}" dt="2023-01-09T00:12:52.885" v="198"/>
          <ac:grpSpMkLst>
            <pc:docMk/>
            <pc:sldMk cId="1760997973" sldId="496"/>
            <ac:grpSpMk id="22" creationId="{6EFC3492-86BD-4D75-B5B4-C2DBFE0BD106}"/>
          </ac:grpSpMkLst>
        </pc:grpChg>
        <pc:picChg chg="del">
          <ac:chgData name="Giri, Atanu" userId="S::agiri@miners.utep.edu::e0ae8cc7-49c3-42df-948f-23e195e4ba55" providerId="AD" clId="Web-{5CDD48A6-FB69-AB12-6ABC-D08030210957}" dt="2023-01-09T00:02:16.285" v="159"/>
          <ac:picMkLst>
            <pc:docMk/>
            <pc:sldMk cId="1760997973" sldId="496"/>
            <ac:picMk id="2" creationId="{439B14CD-6C1D-3492-04CB-2C80ED58E487}"/>
          </ac:picMkLst>
        </pc:picChg>
        <pc:picChg chg="del">
          <ac:chgData name="Giri, Atanu" userId="S::agiri@miners.utep.edu::e0ae8cc7-49c3-42df-948f-23e195e4ba55" providerId="AD" clId="Web-{5CDD48A6-FB69-AB12-6ABC-D08030210957}" dt="2023-01-09T00:02:16.285" v="163"/>
          <ac:picMkLst>
            <pc:docMk/>
            <pc:sldMk cId="1760997973" sldId="496"/>
            <ac:picMk id="3" creationId="{FC38641B-F4FC-F275-1B42-CB11923B3960}"/>
          </ac:picMkLst>
        </pc:picChg>
        <pc:picChg chg="del">
          <ac:chgData name="Giri, Atanu" userId="S::agiri@miners.utep.edu::e0ae8cc7-49c3-42df-948f-23e195e4ba55" providerId="AD" clId="Web-{5CDD48A6-FB69-AB12-6ABC-D08030210957}" dt="2023-01-09T00:02:16.285" v="161"/>
          <ac:picMkLst>
            <pc:docMk/>
            <pc:sldMk cId="1760997973" sldId="496"/>
            <ac:picMk id="4" creationId="{399DAB42-BE1F-3033-EE18-7AF2E17572FA}"/>
          </ac:picMkLst>
        </pc:picChg>
        <pc:picChg chg="add mod">
          <ac:chgData name="Giri, Atanu" userId="S::agiri@miners.utep.edu::e0ae8cc7-49c3-42df-948f-23e195e4ba55" providerId="AD" clId="Web-{5CDD48A6-FB69-AB12-6ABC-D08030210957}" dt="2023-01-09T00:12:52.885" v="198"/>
          <ac:picMkLst>
            <pc:docMk/>
            <pc:sldMk cId="1760997973" sldId="496"/>
            <ac:picMk id="5" creationId="{8B48DF66-71BF-058D-452A-270E509E9351}"/>
          </ac:picMkLst>
        </pc:picChg>
        <pc:picChg chg="add mod">
          <ac:chgData name="Giri, Atanu" userId="S::agiri@miners.utep.edu::e0ae8cc7-49c3-42df-948f-23e195e4ba55" providerId="AD" clId="Web-{5CDD48A6-FB69-AB12-6ABC-D08030210957}" dt="2023-01-09T00:12:52.885" v="198"/>
          <ac:picMkLst>
            <pc:docMk/>
            <pc:sldMk cId="1760997973" sldId="496"/>
            <ac:picMk id="6" creationId="{C7D8CD87-670A-6637-D326-B0EEAF9213D4}"/>
          </ac:picMkLst>
        </pc:picChg>
        <pc:picChg chg="add mod">
          <ac:chgData name="Giri, Atanu" userId="S::agiri@miners.utep.edu::e0ae8cc7-49c3-42df-948f-23e195e4ba55" providerId="AD" clId="Web-{5CDD48A6-FB69-AB12-6ABC-D08030210957}" dt="2023-01-09T00:12:52.885" v="198"/>
          <ac:picMkLst>
            <pc:docMk/>
            <pc:sldMk cId="1760997973" sldId="496"/>
            <ac:picMk id="7" creationId="{177C5B71-4397-90D9-2DC3-C5142589EBFD}"/>
          </ac:picMkLst>
        </pc:picChg>
        <pc:cxnChg chg="del">
          <ac:chgData name="Giri, Atanu" userId="S::agiri@miners.utep.edu::e0ae8cc7-49c3-42df-948f-23e195e4ba55" providerId="AD" clId="Web-{5CDD48A6-FB69-AB12-6ABC-D08030210957}" dt="2023-01-09T00:02:16.285" v="162"/>
          <ac:cxnSpMkLst>
            <pc:docMk/>
            <pc:sldMk cId="1760997973" sldId="496"/>
            <ac:cxnSpMk id="25" creationId="{DCD67800-37AC-4E14-89B0-F79DCB3FB86D}"/>
          </ac:cxnSpMkLst>
        </pc:cxnChg>
        <pc:cxnChg chg="del">
          <ac:chgData name="Giri, Atanu" userId="S::agiri@miners.utep.edu::e0ae8cc7-49c3-42df-948f-23e195e4ba55" providerId="AD" clId="Web-{5CDD48A6-FB69-AB12-6ABC-D08030210957}" dt="2023-01-09T00:02:16.285" v="160"/>
          <ac:cxnSpMkLst>
            <pc:docMk/>
            <pc:sldMk cId="1760997973" sldId="496"/>
            <ac:cxnSpMk id="27" creationId="{20F1788F-A5AE-4188-8274-F7F2E3833ECD}"/>
          </ac:cxnSpMkLst>
        </pc:cxnChg>
      </pc:sldChg>
      <pc:sldChg chg="addSp delSp modSp">
        <pc:chgData name="Giri, Atanu" userId="S::agiri@miners.utep.edu::e0ae8cc7-49c3-42df-948f-23e195e4ba55" providerId="AD" clId="Web-{5CDD48A6-FB69-AB12-6ABC-D08030210957}" dt="2023-01-09T00:07:25.779" v="192" actId="1076"/>
        <pc:sldMkLst>
          <pc:docMk/>
          <pc:sldMk cId="1093340755" sldId="497"/>
        </pc:sldMkLst>
        <pc:picChg chg="del">
          <ac:chgData name="Giri, Atanu" userId="S::agiri@miners.utep.edu::e0ae8cc7-49c3-42df-948f-23e195e4ba55" providerId="AD" clId="Web-{5CDD48A6-FB69-AB12-6ABC-D08030210957}" dt="2023-01-09T00:03:59.616" v="173"/>
          <ac:picMkLst>
            <pc:docMk/>
            <pc:sldMk cId="1093340755" sldId="497"/>
            <ac:picMk id="2" creationId="{D327F162-ABCA-9196-66C0-A3D0077D9FC7}"/>
          </ac:picMkLst>
        </pc:picChg>
        <pc:picChg chg="del">
          <ac:chgData name="Giri, Atanu" userId="S::agiri@miners.utep.edu::e0ae8cc7-49c3-42df-948f-23e195e4ba55" providerId="AD" clId="Web-{5CDD48A6-FB69-AB12-6ABC-D08030210957}" dt="2023-01-09T00:03:59.616" v="167"/>
          <ac:picMkLst>
            <pc:docMk/>
            <pc:sldMk cId="1093340755" sldId="497"/>
            <ac:picMk id="3" creationId="{1D8FB6E1-FF00-E248-47BE-7165991E27B7}"/>
          </ac:picMkLst>
        </pc:picChg>
        <pc:picChg chg="del">
          <ac:chgData name="Giri, Atanu" userId="S::agiri@miners.utep.edu::e0ae8cc7-49c3-42df-948f-23e195e4ba55" providerId="AD" clId="Web-{5CDD48A6-FB69-AB12-6ABC-D08030210957}" dt="2023-01-09T00:03:59.616" v="171"/>
          <ac:picMkLst>
            <pc:docMk/>
            <pc:sldMk cId="1093340755" sldId="497"/>
            <ac:picMk id="4" creationId="{66DBF5CF-9092-EE30-898B-C6C681AA18C2}"/>
          </ac:picMkLst>
        </pc:picChg>
        <pc:picChg chg="del">
          <ac:chgData name="Giri, Atanu" userId="S::agiri@miners.utep.edu::e0ae8cc7-49c3-42df-948f-23e195e4ba55" providerId="AD" clId="Web-{5CDD48A6-FB69-AB12-6ABC-D08030210957}" dt="2023-01-09T00:03:59.616" v="168"/>
          <ac:picMkLst>
            <pc:docMk/>
            <pc:sldMk cId="1093340755" sldId="497"/>
            <ac:picMk id="5" creationId="{F9EA2754-D826-592B-E8C1-A7C55811DE77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9T00:07:15.685" v="191" actId="1076"/>
          <ac:picMkLst>
            <pc:docMk/>
            <pc:sldMk cId="1093340755" sldId="497"/>
            <ac:picMk id="6" creationId="{739B18EB-8EA9-3625-A042-37C5D627D2B0}"/>
          </ac:picMkLst>
        </pc:picChg>
        <pc:picChg chg="add del mod ord">
          <ac:chgData name="Giri, Atanu" userId="S::agiri@miners.utep.edu::e0ae8cc7-49c3-42df-948f-23e195e4ba55" providerId="AD" clId="Web-{5CDD48A6-FB69-AB12-6ABC-D08030210957}" dt="2023-01-09T00:06:08.043" v="184"/>
          <ac:picMkLst>
            <pc:docMk/>
            <pc:sldMk cId="1093340755" sldId="497"/>
            <ac:picMk id="7" creationId="{3D88BDA2-C89A-171A-59FB-51E4CFDF386D}"/>
          </ac:picMkLst>
        </pc:picChg>
        <pc:picChg chg="add mod">
          <ac:chgData name="Giri, Atanu" userId="S::agiri@miners.utep.edu::e0ae8cc7-49c3-42df-948f-23e195e4ba55" providerId="AD" clId="Web-{5CDD48A6-FB69-AB12-6ABC-D08030210957}" dt="2023-01-09T00:07:09.216" v="190" actId="1076"/>
          <ac:picMkLst>
            <pc:docMk/>
            <pc:sldMk cId="1093340755" sldId="497"/>
            <ac:picMk id="8" creationId="{877EBC8E-B399-3A90-6200-D956A70AFDD4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9T00:06:29.715" v="188" actId="1076"/>
          <ac:picMkLst>
            <pc:docMk/>
            <pc:sldMk cId="1093340755" sldId="497"/>
            <ac:picMk id="9" creationId="{8930DD56-E37F-FE9B-4AD5-375E803DCA86}"/>
          </ac:picMkLst>
        </pc:picChg>
        <pc:picChg chg="add mod">
          <ac:chgData name="Giri, Atanu" userId="S::agiri@miners.utep.edu::e0ae8cc7-49c3-42df-948f-23e195e4ba55" providerId="AD" clId="Web-{5CDD48A6-FB69-AB12-6ABC-D08030210957}" dt="2023-01-09T00:07:25.779" v="192" actId="1076"/>
          <ac:picMkLst>
            <pc:docMk/>
            <pc:sldMk cId="1093340755" sldId="497"/>
            <ac:picMk id="11" creationId="{8F02426D-1E56-9142-9437-91B650354C09}"/>
          </ac:picMkLst>
        </pc:picChg>
        <pc:cxnChg chg="del">
          <ac:chgData name="Giri, Atanu" userId="S::agiri@miners.utep.edu::e0ae8cc7-49c3-42df-948f-23e195e4ba55" providerId="AD" clId="Web-{5CDD48A6-FB69-AB12-6ABC-D08030210957}" dt="2023-01-09T00:03:59.616" v="172"/>
          <ac:cxnSpMkLst>
            <pc:docMk/>
            <pc:sldMk cId="1093340755" sldId="497"/>
            <ac:cxnSpMk id="10" creationId="{91B6081D-D3E8-4209-B85B-EB1C655A6272}"/>
          </ac:cxnSpMkLst>
        </pc:cxnChg>
        <pc:cxnChg chg="del">
          <ac:chgData name="Giri, Atanu" userId="S::agiri@miners.utep.edu::e0ae8cc7-49c3-42df-948f-23e195e4ba55" providerId="AD" clId="Web-{5CDD48A6-FB69-AB12-6ABC-D08030210957}" dt="2023-01-09T00:03:59.616" v="170"/>
          <ac:cxnSpMkLst>
            <pc:docMk/>
            <pc:sldMk cId="1093340755" sldId="497"/>
            <ac:cxnSpMk id="12" creationId="{28CA55E4-1295-45C8-BA05-5A9E705B749A}"/>
          </ac:cxnSpMkLst>
        </pc:cxnChg>
        <pc:cxnChg chg="del">
          <ac:chgData name="Giri, Atanu" userId="S::agiri@miners.utep.edu::e0ae8cc7-49c3-42df-948f-23e195e4ba55" providerId="AD" clId="Web-{5CDD48A6-FB69-AB12-6ABC-D08030210957}" dt="2023-01-09T00:03:59.616" v="169"/>
          <ac:cxnSpMkLst>
            <pc:docMk/>
            <pc:sldMk cId="1093340755" sldId="497"/>
            <ac:cxnSpMk id="14" creationId="{08C5794E-A9A1-4A23-AF68-C79A7822334C}"/>
          </ac:cxnSpMkLst>
        </pc:cxnChg>
        <pc:cxnChg chg="add">
          <ac:chgData name="Giri, Atanu" userId="S::agiri@miners.utep.edu::e0ae8cc7-49c3-42df-948f-23e195e4ba55" providerId="AD" clId="Web-{5CDD48A6-FB69-AB12-6ABC-D08030210957}" dt="2023-01-09T00:06:13.480" v="186"/>
          <ac:cxnSpMkLst>
            <pc:docMk/>
            <pc:sldMk cId="1093340755" sldId="497"/>
            <ac:cxnSpMk id="16" creationId="{91B6081D-D3E8-4209-B85B-EB1C655A6272}"/>
          </ac:cxnSpMkLst>
        </pc:cxnChg>
        <pc:cxnChg chg="add">
          <ac:chgData name="Giri, Atanu" userId="S::agiri@miners.utep.edu::e0ae8cc7-49c3-42df-948f-23e195e4ba55" providerId="AD" clId="Web-{5CDD48A6-FB69-AB12-6ABC-D08030210957}" dt="2023-01-09T00:06:13.480" v="186"/>
          <ac:cxnSpMkLst>
            <pc:docMk/>
            <pc:sldMk cId="1093340755" sldId="497"/>
            <ac:cxnSpMk id="18" creationId="{28CA55E4-1295-45C8-BA05-5A9E705B749A}"/>
          </ac:cxnSpMkLst>
        </pc:cxnChg>
        <pc:cxnChg chg="add">
          <ac:chgData name="Giri, Atanu" userId="S::agiri@miners.utep.edu::e0ae8cc7-49c3-42df-948f-23e195e4ba55" providerId="AD" clId="Web-{5CDD48A6-FB69-AB12-6ABC-D08030210957}" dt="2023-01-09T00:06:13.480" v="186"/>
          <ac:cxnSpMkLst>
            <pc:docMk/>
            <pc:sldMk cId="1093340755" sldId="497"/>
            <ac:cxnSpMk id="20" creationId="{08C5794E-A9A1-4A23-AF68-C79A7822334C}"/>
          </ac:cxnSpMkLst>
        </pc:cxnChg>
      </pc:sldChg>
      <pc:sldChg chg="addSp delSp modSp">
        <pc:chgData name="Giri, Atanu" userId="S::agiri@miners.utep.edu::e0ae8cc7-49c3-42df-948f-23e195e4ba55" providerId="AD" clId="Web-{5CDD48A6-FB69-AB12-6ABC-D08030210957}" dt="2023-01-09T00:12:02.445" v="196"/>
        <pc:sldMkLst>
          <pc:docMk/>
          <pc:sldMk cId="411381649" sldId="498"/>
        </pc:sldMkLst>
        <pc:picChg chg="del">
          <ac:chgData name="Giri, Atanu" userId="S::agiri@miners.utep.edu::e0ae8cc7-49c3-42df-948f-23e195e4ba55" providerId="AD" clId="Web-{5CDD48A6-FB69-AB12-6ABC-D08030210957}" dt="2023-01-09T00:11:17.866" v="193"/>
          <ac:picMkLst>
            <pc:docMk/>
            <pc:sldMk cId="411381649" sldId="498"/>
            <ac:picMk id="2" creationId="{C1A3444E-BBF4-3681-0759-7C7A05DBC2F8}"/>
          </ac:picMkLst>
        </pc:picChg>
        <pc:picChg chg="add mod">
          <ac:chgData name="Giri, Atanu" userId="S::agiri@miners.utep.edu::e0ae8cc7-49c3-42df-948f-23e195e4ba55" providerId="AD" clId="Web-{5CDD48A6-FB69-AB12-6ABC-D08030210957}" dt="2023-01-09T00:12:02.445" v="196"/>
          <ac:picMkLst>
            <pc:docMk/>
            <pc:sldMk cId="411381649" sldId="498"/>
            <ac:picMk id="3" creationId="{6F5B71D6-EA35-AB0F-A724-C3C897FCDE40}"/>
          </ac:picMkLst>
        </pc:picChg>
        <pc:picChg chg="add mod">
          <ac:chgData name="Giri, Atanu" userId="S::agiri@miners.utep.edu::e0ae8cc7-49c3-42df-948f-23e195e4ba55" providerId="AD" clId="Web-{5CDD48A6-FB69-AB12-6ABC-D08030210957}" dt="2023-01-09T00:12:02.445" v="196"/>
          <ac:picMkLst>
            <pc:docMk/>
            <pc:sldMk cId="411381649" sldId="498"/>
            <ac:picMk id="4" creationId="{F3838BF4-CC1E-9CED-3163-338D80116A7E}"/>
          </ac:picMkLst>
        </pc:picChg>
      </pc:sldChg>
      <pc:sldChg chg="addSp delSp modSp new mod setBg">
        <pc:chgData name="Giri, Atanu" userId="S::agiri@miners.utep.edu::e0ae8cc7-49c3-42df-948f-23e195e4ba55" providerId="AD" clId="Web-{5CDD48A6-FB69-AB12-6ABC-D08030210957}" dt="2023-01-07T20:09:28.847" v="70" actId="1076"/>
        <pc:sldMkLst>
          <pc:docMk/>
          <pc:sldMk cId="873826132" sldId="499"/>
        </pc:sldMkLst>
        <pc:picChg chg="add del mod">
          <ac:chgData name="Giri, Atanu" userId="S::agiri@miners.utep.edu::e0ae8cc7-49c3-42df-948f-23e195e4ba55" providerId="AD" clId="Web-{5CDD48A6-FB69-AB12-6ABC-D08030210957}" dt="2023-01-07T20:00:48.076" v="12"/>
          <ac:picMkLst>
            <pc:docMk/>
            <pc:sldMk cId="873826132" sldId="499"/>
            <ac:picMk id="2" creationId="{8EB7D2E7-CC65-5EC0-6847-09106F5D5F03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00:48.076" v="11"/>
          <ac:picMkLst>
            <pc:docMk/>
            <pc:sldMk cId="873826132" sldId="499"/>
            <ac:picMk id="3" creationId="{C7BD702A-33C1-88A2-3C81-5CA67C2C86F5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00:48.076" v="9"/>
          <ac:picMkLst>
            <pc:docMk/>
            <pc:sldMk cId="873826132" sldId="499"/>
            <ac:picMk id="4" creationId="{F3DBE8CE-20EF-DAD3-740A-F4297F95E464}"/>
          </ac:picMkLst>
        </pc:picChg>
        <pc:picChg chg="add del mod ord">
          <ac:chgData name="Giri, Atanu" userId="S::agiri@miners.utep.edu::e0ae8cc7-49c3-42df-948f-23e195e4ba55" providerId="AD" clId="Web-{5CDD48A6-FB69-AB12-6ABC-D08030210957}" dt="2023-01-07T20:00:48.076" v="13"/>
          <ac:picMkLst>
            <pc:docMk/>
            <pc:sldMk cId="873826132" sldId="499"/>
            <ac:picMk id="5" creationId="{4F964091-52F3-4F0C-AE05-18499FE60B80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00:48.076" v="8"/>
          <ac:picMkLst>
            <pc:docMk/>
            <pc:sldMk cId="873826132" sldId="499"/>
            <ac:picMk id="6" creationId="{3045ABBF-266A-F4E6-21EE-7149B03A041F}"/>
          </ac:picMkLst>
        </pc:picChg>
        <pc:picChg chg="add del mod ord">
          <ac:chgData name="Giri, Atanu" userId="S::agiri@miners.utep.edu::e0ae8cc7-49c3-42df-948f-23e195e4ba55" providerId="AD" clId="Web-{5CDD48A6-FB69-AB12-6ABC-D08030210957}" dt="2023-01-07T20:00:48.076" v="10"/>
          <ac:picMkLst>
            <pc:docMk/>
            <pc:sldMk cId="873826132" sldId="499"/>
            <ac:picMk id="7" creationId="{B94BE1BE-C494-E8F0-B1F5-9A158CAE0412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7T20:09:22.894" v="69" actId="1076"/>
          <ac:picMkLst>
            <pc:docMk/>
            <pc:sldMk cId="873826132" sldId="499"/>
            <ac:picMk id="8" creationId="{8B4672B1-2035-A5CC-04FA-13033994E513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7T20:09:14.113" v="67" actId="1076"/>
          <ac:picMkLst>
            <pc:docMk/>
            <pc:sldMk cId="873826132" sldId="499"/>
            <ac:picMk id="9" creationId="{F3D85851-EED9-E06E-36D4-E67B3964F99A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01:59.407" v="23"/>
          <ac:picMkLst>
            <pc:docMk/>
            <pc:sldMk cId="873826132" sldId="499"/>
            <ac:picMk id="10" creationId="{B5861DE7-16C7-FFC6-E46F-406FE0519E33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01:57.767" v="22"/>
          <ac:picMkLst>
            <pc:docMk/>
            <pc:sldMk cId="873826132" sldId="499"/>
            <ac:picMk id="11" creationId="{34E7FEDF-BDA6-9164-E914-DA420004C131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7T20:09:28.847" v="70" actId="1076"/>
          <ac:picMkLst>
            <pc:docMk/>
            <pc:sldMk cId="873826132" sldId="499"/>
            <ac:picMk id="12" creationId="{E47F0FCB-CE59-EDC6-975B-50D36DD6E1E8}"/>
          </ac:picMkLst>
        </pc:picChg>
        <pc:picChg chg="add mod">
          <ac:chgData name="Giri, Atanu" userId="S::agiri@miners.utep.edu::e0ae8cc7-49c3-42df-948f-23e195e4ba55" providerId="AD" clId="Web-{5CDD48A6-FB69-AB12-6ABC-D08030210957}" dt="2023-01-07T20:09:09.284" v="66" actId="1076"/>
          <ac:picMkLst>
            <pc:docMk/>
            <pc:sldMk cId="873826132" sldId="499"/>
            <ac:picMk id="13" creationId="{D738205E-7B75-BA01-6D06-310E173C4EAF}"/>
          </ac:picMkLst>
        </pc:picChg>
        <pc:cxnChg chg="add">
          <ac:chgData name="Giri, Atanu" userId="S::agiri@miners.utep.edu::e0ae8cc7-49c3-42df-948f-23e195e4ba55" providerId="AD" clId="Web-{5CDD48A6-FB69-AB12-6ABC-D08030210957}" dt="2023-01-07T20:08:55.831" v="64"/>
          <ac:cxnSpMkLst>
            <pc:docMk/>
            <pc:sldMk cId="873826132" sldId="499"/>
            <ac:cxnSpMk id="18" creationId="{91B6081D-D3E8-4209-B85B-EB1C655A6272}"/>
          </ac:cxnSpMkLst>
        </pc:cxnChg>
        <pc:cxnChg chg="add">
          <ac:chgData name="Giri, Atanu" userId="S::agiri@miners.utep.edu::e0ae8cc7-49c3-42df-948f-23e195e4ba55" providerId="AD" clId="Web-{5CDD48A6-FB69-AB12-6ABC-D08030210957}" dt="2023-01-07T20:08:55.831" v="64"/>
          <ac:cxnSpMkLst>
            <pc:docMk/>
            <pc:sldMk cId="873826132" sldId="499"/>
            <ac:cxnSpMk id="20" creationId="{28CA55E4-1295-45C8-BA05-5A9E705B749A}"/>
          </ac:cxnSpMkLst>
        </pc:cxnChg>
        <pc:cxnChg chg="add">
          <ac:chgData name="Giri, Atanu" userId="S::agiri@miners.utep.edu::e0ae8cc7-49c3-42df-948f-23e195e4ba55" providerId="AD" clId="Web-{5CDD48A6-FB69-AB12-6ABC-D08030210957}" dt="2023-01-07T20:08:55.831" v="64"/>
          <ac:cxnSpMkLst>
            <pc:docMk/>
            <pc:sldMk cId="873826132" sldId="499"/>
            <ac:cxnSpMk id="22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5CDD48A6-FB69-AB12-6ABC-D08030210957}" dt="2023-01-07T20:19:25.074" v="107" actId="1076"/>
        <pc:sldMkLst>
          <pc:docMk/>
          <pc:sldMk cId="729798284" sldId="500"/>
        </pc:sldMkLst>
        <pc:spChg chg="add del">
          <ac:chgData name="Giri, Atanu" userId="S::agiri@miners.utep.edu::e0ae8cc7-49c3-42df-948f-23e195e4ba55" providerId="AD" clId="Web-{5CDD48A6-FB69-AB12-6ABC-D08030210957}" dt="2023-01-07T20:15:57.222" v="74"/>
          <ac:spMkLst>
            <pc:docMk/>
            <pc:sldMk cId="729798284" sldId="500"/>
            <ac:spMk id="19" creationId="{C7336F7B-7038-4227-BCAC-E417CC3F669D}"/>
          </ac:spMkLst>
        </pc:spChg>
        <pc:picChg chg="add mod ord">
          <ac:chgData name="Giri, Atanu" userId="S::agiri@miners.utep.edu::e0ae8cc7-49c3-42df-948f-23e195e4ba55" providerId="AD" clId="Web-{5CDD48A6-FB69-AB12-6ABC-D08030210957}" dt="2023-01-07T20:19:25.074" v="107" actId="1076"/>
          <ac:picMkLst>
            <pc:docMk/>
            <pc:sldMk cId="729798284" sldId="500"/>
            <ac:picMk id="2" creationId="{946779DD-0175-530D-5744-B9692EC8A0D6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7T20:18:59.338" v="102" actId="1076"/>
          <ac:picMkLst>
            <pc:docMk/>
            <pc:sldMk cId="729798284" sldId="500"/>
            <ac:picMk id="3" creationId="{BBF79A04-8495-55F1-DBD8-C578271C5B33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7T20:19:16.948" v="105" actId="1076"/>
          <ac:picMkLst>
            <pc:docMk/>
            <pc:sldMk cId="729798284" sldId="500"/>
            <ac:picMk id="4" creationId="{F224EFF2-0EFA-0C67-250D-7DCCF922A4D3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7T20:19:11.261" v="104" actId="1076"/>
          <ac:picMkLst>
            <pc:docMk/>
            <pc:sldMk cId="729798284" sldId="500"/>
            <ac:picMk id="5" creationId="{F014FC0C-636C-F541-3874-9EC34CB4521C}"/>
          </ac:picMkLst>
        </pc:picChg>
        <pc:picChg chg="add del mod ord">
          <ac:chgData name="Giri, Atanu" userId="S::agiri@miners.utep.edu::e0ae8cc7-49c3-42df-948f-23e195e4ba55" providerId="AD" clId="Web-{5CDD48A6-FB69-AB12-6ABC-D08030210957}" dt="2023-01-07T20:16:40.708" v="76"/>
          <ac:picMkLst>
            <pc:docMk/>
            <pc:sldMk cId="729798284" sldId="500"/>
            <ac:picMk id="6" creationId="{C79BEA62-B561-5C54-082A-1188E7CC6AE7}"/>
          </ac:picMkLst>
        </pc:picChg>
        <pc:picChg chg="add del mod ord">
          <ac:chgData name="Giri, Atanu" userId="S::agiri@miners.utep.edu::e0ae8cc7-49c3-42df-948f-23e195e4ba55" providerId="AD" clId="Web-{5CDD48A6-FB69-AB12-6ABC-D08030210957}" dt="2023-01-07T20:15:58.175" v="75"/>
          <ac:picMkLst>
            <pc:docMk/>
            <pc:sldMk cId="729798284" sldId="500"/>
            <ac:picMk id="7" creationId="{3CD3DBE1-3FE4-808F-B888-47747FF627FB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17:26.163" v="94"/>
          <ac:picMkLst>
            <pc:docMk/>
            <pc:sldMk cId="729798284" sldId="500"/>
            <ac:picMk id="8" creationId="{F2483FCA-2066-36E8-AAD2-F22A298C751D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17:25.132" v="93"/>
          <ac:picMkLst>
            <pc:docMk/>
            <pc:sldMk cId="729798284" sldId="500"/>
            <ac:picMk id="9" creationId="{B80C9232-426C-0299-EBF3-11175DEA75F0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17:23.772" v="92"/>
          <ac:picMkLst>
            <pc:docMk/>
            <pc:sldMk cId="729798284" sldId="500"/>
            <ac:picMk id="11" creationId="{09E43DF4-F82B-CFA8-7F51-D6B3E6DAB767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17:22.772" v="91"/>
          <ac:picMkLst>
            <pc:docMk/>
            <pc:sldMk cId="729798284" sldId="500"/>
            <ac:picMk id="13" creationId="{332405DB-3675-10DD-DDE9-466D308F0C77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17:21.710" v="90"/>
          <ac:picMkLst>
            <pc:docMk/>
            <pc:sldMk cId="729798284" sldId="500"/>
            <ac:picMk id="15" creationId="{A88F7557-8521-CC3A-D6D4-B40CEEE40FF1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17:20.788" v="89"/>
          <ac:picMkLst>
            <pc:docMk/>
            <pc:sldMk cId="729798284" sldId="500"/>
            <ac:picMk id="16" creationId="{34D49CD1-05D4-01B0-C3DE-E4D8C8687E8F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7T20:17:19.616" v="88"/>
          <ac:picMkLst>
            <pc:docMk/>
            <pc:sldMk cId="729798284" sldId="500"/>
            <ac:picMk id="17" creationId="{D064B680-8519-9954-FC09-48268EA395B5}"/>
          </ac:picMkLst>
        </pc:picChg>
        <pc:picChg chg="add mod">
          <ac:chgData name="Giri, Atanu" userId="S::agiri@miners.utep.edu::e0ae8cc7-49c3-42df-948f-23e195e4ba55" providerId="AD" clId="Web-{5CDD48A6-FB69-AB12-6ABC-D08030210957}" dt="2023-01-07T20:19:21.058" v="106" actId="1076"/>
          <ac:picMkLst>
            <pc:docMk/>
            <pc:sldMk cId="729798284" sldId="500"/>
            <ac:picMk id="18" creationId="{A8B7548C-1C01-ABAE-8988-FC9E3C9E44D7}"/>
          </ac:picMkLst>
        </pc:picChg>
        <pc:picChg chg="add mod">
          <ac:chgData name="Giri, Atanu" userId="S::agiri@miners.utep.edu::e0ae8cc7-49c3-42df-948f-23e195e4ba55" providerId="AD" clId="Web-{5CDD48A6-FB69-AB12-6ABC-D08030210957}" dt="2023-01-07T20:18:48.119" v="101" actId="1076"/>
          <ac:picMkLst>
            <pc:docMk/>
            <pc:sldMk cId="729798284" sldId="500"/>
            <ac:picMk id="20" creationId="{310D9E7A-761E-60AF-3679-B468D7E1F7D8}"/>
          </ac:picMkLst>
        </pc:picChg>
        <pc:cxnChg chg="add del">
          <ac:chgData name="Giri, Atanu" userId="S::agiri@miners.utep.edu::e0ae8cc7-49c3-42df-948f-23e195e4ba55" providerId="AD" clId="Web-{5CDD48A6-FB69-AB12-6ABC-D08030210957}" dt="2023-01-07T20:18:30.994" v="99"/>
          <ac:cxnSpMkLst>
            <pc:docMk/>
            <pc:sldMk cId="729798284" sldId="500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5CDD48A6-FB69-AB12-6ABC-D08030210957}" dt="2023-01-07T20:18:30.994" v="99"/>
          <ac:cxnSpMkLst>
            <pc:docMk/>
            <pc:sldMk cId="729798284" sldId="500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5CDD48A6-FB69-AB12-6ABC-D08030210957}" dt="2023-01-07T20:18:30.994" v="99"/>
          <ac:cxnSpMkLst>
            <pc:docMk/>
            <pc:sldMk cId="729798284" sldId="500"/>
            <ac:cxnSpMk id="14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5CDD48A6-FB69-AB12-6ABC-D08030210957}" dt="2023-01-07T20:07:41.328" v="55" actId="1076"/>
        <pc:sldMkLst>
          <pc:docMk/>
          <pc:sldMk cId="1500464387" sldId="501"/>
        </pc:sldMkLst>
        <pc:spChg chg="add del">
          <ac:chgData name="Giri, Atanu" userId="S::agiri@miners.utep.edu::e0ae8cc7-49c3-42df-948f-23e195e4ba55" providerId="AD" clId="Web-{5CDD48A6-FB69-AB12-6ABC-D08030210957}" dt="2023-01-07T20:07:02.514" v="50"/>
          <ac:spMkLst>
            <pc:docMk/>
            <pc:sldMk cId="1500464387" sldId="501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5CDD48A6-FB69-AB12-6ABC-D08030210957}" dt="2023-01-07T20:07:02.514" v="50"/>
          <ac:spMkLst>
            <pc:docMk/>
            <pc:sldMk cId="1500464387" sldId="501"/>
            <ac:spMk id="10" creationId="{20586029-32A0-47E5-9AEC-AE3ABA6B94D0}"/>
          </ac:spMkLst>
        </pc:spChg>
        <pc:picChg chg="add mod">
          <ac:chgData name="Giri, Atanu" userId="S::agiri@miners.utep.edu::e0ae8cc7-49c3-42df-948f-23e195e4ba55" providerId="AD" clId="Web-{5CDD48A6-FB69-AB12-6ABC-D08030210957}" dt="2023-01-07T20:07:25.968" v="53" actId="1076"/>
          <ac:picMkLst>
            <pc:docMk/>
            <pc:sldMk cId="1500464387" sldId="501"/>
            <ac:picMk id="2" creationId="{D67522D3-7022-FC45-C90E-1B4DBBB6B206}"/>
          </ac:picMkLst>
        </pc:picChg>
        <pc:picChg chg="add mod">
          <ac:chgData name="Giri, Atanu" userId="S::agiri@miners.utep.edu::e0ae8cc7-49c3-42df-948f-23e195e4ba55" providerId="AD" clId="Web-{5CDD48A6-FB69-AB12-6ABC-D08030210957}" dt="2023-01-07T20:07:41.328" v="55" actId="1076"/>
          <ac:picMkLst>
            <pc:docMk/>
            <pc:sldMk cId="1500464387" sldId="501"/>
            <ac:picMk id="3" creationId="{65F50726-B5F4-CAAE-86B8-1DB7AB4BA09B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7T20:07:36.453" v="54" actId="1076"/>
          <ac:picMkLst>
            <pc:docMk/>
            <pc:sldMk cId="1500464387" sldId="501"/>
            <ac:picMk id="4" creationId="{20B5FD80-6470-D9D5-BD96-AE0DFB551425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7T20:07:20.702" v="52" actId="1076"/>
          <ac:picMkLst>
            <pc:docMk/>
            <pc:sldMk cId="1500464387" sldId="501"/>
            <ac:picMk id="5" creationId="{F3549185-F925-BEB9-190B-05FCBD6E9063}"/>
          </ac:picMkLst>
        </pc:picChg>
        <pc:cxnChg chg="add del">
          <ac:chgData name="Giri, Atanu" userId="S::agiri@miners.utep.edu::e0ae8cc7-49c3-42df-948f-23e195e4ba55" providerId="AD" clId="Web-{5CDD48A6-FB69-AB12-6ABC-D08030210957}" dt="2023-01-07T20:07:02.514" v="50"/>
          <ac:cxnSpMkLst>
            <pc:docMk/>
            <pc:sldMk cId="1500464387" sldId="501"/>
            <ac:cxnSpMk id="12" creationId="{8C730EAB-A532-4295-A302-FB4B90DB9F5E}"/>
          </ac:cxnSpMkLst>
        </pc:cxnChg>
        <pc:cxnChg chg="add">
          <ac:chgData name="Giri, Atanu" userId="S::agiri@miners.utep.edu::e0ae8cc7-49c3-42df-948f-23e195e4ba55" providerId="AD" clId="Web-{5CDD48A6-FB69-AB12-6ABC-D08030210957}" dt="2023-01-07T20:07:02.514" v="50"/>
          <ac:cxnSpMkLst>
            <pc:docMk/>
            <pc:sldMk cId="1500464387" sldId="501"/>
            <ac:cxnSpMk id="17" creationId="{91B6081D-D3E8-4209-B85B-EB1C655A6272}"/>
          </ac:cxnSpMkLst>
        </pc:cxnChg>
        <pc:cxnChg chg="add">
          <ac:chgData name="Giri, Atanu" userId="S::agiri@miners.utep.edu::e0ae8cc7-49c3-42df-948f-23e195e4ba55" providerId="AD" clId="Web-{5CDD48A6-FB69-AB12-6ABC-D08030210957}" dt="2023-01-07T20:07:02.514" v="50"/>
          <ac:cxnSpMkLst>
            <pc:docMk/>
            <pc:sldMk cId="1500464387" sldId="501"/>
            <ac:cxnSpMk id="19" creationId="{28CA55E4-1295-45C8-BA05-5A9E705B749A}"/>
          </ac:cxnSpMkLst>
        </pc:cxnChg>
        <pc:cxnChg chg="add">
          <ac:chgData name="Giri, Atanu" userId="S::agiri@miners.utep.edu::e0ae8cc7-49c3-42df-948f-23e195e4ba55" providerId="AD" clId="Web-{5CDD48A6-FB69-AB12-6ABC-D08030210957}" dt="2023-01-07T20:07:02.514" v="50"/>
          <ac:cxnSpMkLst>
            <pc:docMk/>
            <pc:sldMk cId="1500464387" sldId="501"/>
            <ac:cxnSpMk id="21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5CDD48A6-FB69-AB12-6ABC-D08030210957}" dt="2023-01-08T02:26:16.032" v="122" actId="1076"/>
        <pc:sldMkLst>
          <pc:docMk/>
          <pc:sldMk cId="1252415191" sldId="502"/>
        </pc:sldMkLst>
        <pc:spChg chg="add del">
          <ac:chgData name="Giri, Atanu" userId="S::agiri@miners.utep.edu::e0ae8cc7-49c3-42df-948f-23e195e4ba55" providerId="AD" clId="Web-{5CDD48A6-FB69-AB12-6ABC-D08030210957}" dt="2023-01-08T02:25:44.499" v="116"/>
          <ac:spMkLst>
            <pc:docMk/>
            <pc:sldMk cId="1252415191" sldId="502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5CDD48A6-FB69-AB12-6ABC-D08030210957}" dt="2023-01-08T02:25:44.499" v="116"/>
          <ac:spMkLst>
            <pc:docMk/>
            <pc:sldMk cId="1252415191" sldId="502"/>
            <ac:spMk id="10" creationId="{20586029-32A0-47E5-9AEC-AE3ABA6B94D0}"/>
          </ac:spMkLst>
        </pc:spChg>
        <pc:picChg chg="add mod ord">
          <ac:chgData name="Giri, Atanu" userId="S::agiri@miners.utep.edu::e0ae8cc7-49c3-42df-948f-23e195e4ba55" providerId="AD" clId="Web-{5CDD48A6-FB69-AB12-6ABC-D08030210957}" dt="2023-01-08T02:26:02.907" v="119" actId="1076"/>
          <ac:picMkLst>
            <pc:docMk/>
            <pc:sldMk cId="1252415191" sldId="502"/>
            <ac:picMk id="2" creationId="{3E12924F-8F49-34B1-B5D5-DDF907832DA9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8T02:26:11.266" v="121" actId="1076"/>
          <ac:picMkLst>
            <pc:docMk/>
            <pc:sldMk cId="1252415191" sldId="502"/>
            <ac:picMk id="3" creationId="{37ED2351-0F5A-38E0-E82E-39ADCA80B3C8}"/>
          </ac:picMkLst>
        </pc:picChg>
        <pc:picChg chg="add mod">
          <ac:chgData name="Giri, Atanu" userId="S::agiri@miners.utep.edu::e0ae8cc7-49c3-42df-948f-23e195e4ba55" providerId="AD" clId="Web-{5CDD48A6-FB69-AB12-6ABC-D08030210957}" dt="2023-01-08T02:26:06.891" v="120" actId="1076"/>
          <ac:picMkLst>
            <pc:docMk/>
            <pc:sldMk cId="1252415191" sldId="502"/>
            <ac:picMk id="4" creationId="{9A9611B0-74B3-FA8C-637F-04BB31469F2F}"/>
          </ac:picMkLst>
        </pc:picChg>
        <pc:picChg chg="add mod">
          <ac:chgData name="Giri, Atanu" userId="S::agiri@miners.utep.edu::e0ae8cc7-49c3-42df-948f-23e195e4ba55" providerId="AD" clId="Web-{5CDD48A6-FB69-AB12-6ABC-D08030210957}" dt="2023-01-08T02:26:16.032" v="122" actId="1076"/>
          <ac:picMkLst>
            <pc:docMk/>
            <pc:sldMk cId="1252415191" sldId="502"/>
            <ac:picMk id="5" creationId="{F6B15D1E-9414-14CA-68FA-4FA626F9569C}"/>
          </ac:picMkLst>
        </pc:picChg>
        <pc:cxnChg chg="add del">
          <ac:chgData name="Giri, Atanu" userId="S::agiri@miners.utep.edu::e0ae8cc7-49c3-42df-948f-23e195e4ba55" providerId="AD" clId="Web-{5CDD48A6-FB69-AB12-6ABC-D08030210957}" dt="2023-01-08T02:25:44.499" v="116"/>
          <ac:cxnSpMkLst>
            <pc:docMk/>
            <pc:sldMk cId="1252415191" sldId="502"/>
            <ac:cxnSpMk id="12" creationId="{8C730EAB-A532-4295-A302-FB4B90DB9F5E}"/>
          </ac:cxnSpMkLst>
        </pc:cxnChg>
        <pc:cxnChg chg="add">
          <ac:chgData name="Giri, Atanu" userId="S::agiri@miners.utep.edu::e0ae8cc7-49c3-42df-948f-23e195e4ba55" providerId="AD" clId="Web-{5CDD48A6-FB69-AB12-6ABC-D08030210957}" dt="2023-01-08T02:25:44.499" v="116"/>
          <ac:cxnSpMkLst>
            <pc:docMk/>
            <pc:sldMk cId="1252415191" sldId="502"/>
            <ac:cxnSpMk id="17" creationId="{91B6081D-D3E8-4209-B85B-EB1C655A6272}"/>
          </ac:cxnSpMkLst>
        </pc:cxnChg>
        <pc:cxnChg chg="add">
          <ac:chgData name="Giri, Atanu" userId="S::agiri@miners.utep.edu::e0ae8cc7-49c3-42df-948f-23e195e4ba55" providerId="AD" clId="Web-{5CDD48A6-FB69-AB12-6ABC-D08030210957}" dt="2023-01-08T02:25:44.499" v="116"/>
          <ac:cxnSpMkLst>
            <pc:docMk/>
            <pc:sldMk cId="1252415191" sldId="502"/>
            <ac:cxnSpMk id="19" creationId="{28CA55E4-1295-45C8-BA05-5A9E705B749A}"/>
          </ac:cxnSpMkLst>
        </pc:cxnChg>
        <pc:cxnChg chg="add">
          <ac:chgData name="Giri, Atanu" userId="S::agiri@miners.utep.edu::e0ae8cc7-49c3-42df-948f-23e195e4ba55" providerId="AD" clId="Web-{5CDD48A6-FB69-AB12-6ABC-D08030210957}" dt="2023-01-08T02:25:44.499" v="116"/>
          <ac:cxnSpMkLst>
            <pc:docMk/>
            <pc:sldMk cId="1252415191" sldId="502"/>
            <ac:cxnSpMk id="21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5CDD48A6-FB69-AB12-6ABC-D08030210957}" dt="2023-01-08T02:29:15.585" v="139" actId="1076"/>
        <pc:sldMkLst>
          <pc:docMk/>
          <pc:sldMk cId="1854071317" sldId="503"/>
        </pc:sldMkLst>
        <pc:picChg chg="add mod ord">
          <ac:chgData name="Giri, Atanu" userId="S::agiri@miners.utep.edu::e0ae8cc7-49c3-42df-948f-23e195e4ba55" providerId="AD" clId="Web-{5CDD48A6-FB69-AB12-6ABC-D08030210957}" dt="2023-01-08T02:28:48.943" v="134" actId="1076"/>
          <ac:picMkLst>
            <pc:docMk/>
            <pc:sldMk cId="1854071317" sldId="503"/>
            <ac:picMk id="2" creationId="{6A1BDB02-4773-D9BE-1512-D06B0B52FF5E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8T02:29:15.585" v="139" actId="1076"/>
          <ac:picMkLst>
            <pc:docMk/>
            <pc:sldMk cId="1854071317" sldId="503"/>
            <ac:picMk id="3" creationId="{F8FC3198-9FD5-0566-02D9-2E8B26841CC0}"/>
          </ac:picMkLst>
        </pc:picChg>
        <pc:picChg chg="add mod">
          <ac:chgData name="Giri, Atanu" userId="S::agiri@miners.utep.edu::e0ae8cc7-49c3-42df-948f-23e195e4ba55" providerId="AD" clId="Web-{5CDD48A6-FB69-AB12-6ABC-D08030210957}" dt="2023-01-08T02:28:52.568" v="135" actId="1076"/>
          <ac:picMkLst>
            <pc:docMk/>
            <pc:sldMk cId="1854071317" sldId="503"/>
            <ac:picMk id="4" creationId="{606F3B18-6A93-E612-96BC-79236B3C30DC}"/>
          </ac:picMkLst>
        </pc:picChg>
        <pc:picChg chg="add mod">
          <ac:chgData name="Giri, Atanu" userId="S::agiri@miners.utep.edu::e0ae8cc7-49c3-42df-948f-23e195e4ba55" providerId="AD" clId="Web-{5CDD48A6-FB69-AB12-6ABC-D08030210957}" dt="2023-01-08T02:28:36.411" v="132"/>
          <ac:picMkLst>
            <pc:docMk/>
            <pc:sldMk cId="1854071317" sldId="503"/>
            <ac:picMk id="5" creationId="{6D23E52E-7988-3700-B51C-9802F54FC3E2}"/>
          </ac:picMkLst>
        </pc:picChg>
        <pc:picChg chg="add mod">
          <ac:chgData name="Giri, Atanu" userId="S::agiri@miners.utep.edu::e0ae8cc7-49c3-42df-948f-23e195e4ba55" providerId="AD" clId="Web-{5CDD48A6-FB69-AB12-6ABC-D08030210957}" dt="2023-01-08T02:28:36.411" v="132"/>
          <ac:picMkLst>
            <pc:docMk/>
            <pc:sldMk cId="1854071317" sldId="503"/>
            <ac:picMk id="6" creationId="{BEC005D3-DE7F-2807-59B7-A98FBDCB751E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8T02:29:07.116" v="138" actId="1076"/>
          <ac:picMkLst>
            <pc:docMk/>
            <pc:sldMk cId="1854071317" sldId="503"/>
            <ac:picMk id="7" creationId="{1E527473-2C5B-6D37-4FA1-78DE357FBE2A}"/>
          </ac:picMkLst>
        </pc:picChg>
        <pc:cxnChg chg="add del">
          <ac:chgData name="Giri, Atanu" userId="S::agiri@miners.utep.edu::e0ae8cc7-49c3-42df-948f-23e195e4ba55" providerId="AD" clId="Web-{5CDD48A6-FB69-AB12-6ABC-D08030210957}" dt="2023-01-08T02:28:36.411" v="132"/>
          <ac:cxnSpMkLst>
            <pc:docMk/>
            <pc:sldMk cId="1854071317" sldId="503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5CDD48A6-FB69-AB12-6ABC-D08030210957}" dt="2023-01-08T02:28:36.411" v="132"/>
          <ac:cxnSpMkLst>
            <pc:docMk/>
            <pc:sldMk cId="1854071317" sldId="503"/>
            <ac:cxnSpMk id="11" creationId="{20F1788F-A5AE-4188-8274-F7F2E3833ECD}"/>
          </ac:cxnSpMkLst>
        </pc:cxnChg>
      </pc:sldChg>
      <pc:sldChg chg="addSp delSp modSp new mod setBg">
        <pc:chgData name="Giri, Atanu" userId="S::agiri@miners.utep.edu::e0ae8cc7-49c3-42df-948f-23e195e4ba55" providerId="AD" clId="Web-{5CDD48A6-FB69-AB12-6ABC-D08030210957}" dt="2023-01-08T02:32:41.997" v="158" actId="1076"/>
        <pc:sldMkLst>
          <pc:docMk/>
          <pc:sldMk cId="3554117309" sldId="504"/>
        </pc:sldMkLst>
        <pc:picChg chg="add del mod">
          <ac:chgData name="Giri, Atanu" userId="S::agiri@miners.utep.edu::e0ae8cc7-49c3-42df-948f-23e195e4ba55" providerId="AD" clId="Web-{5CDD48A6-FB69-AB12-6ABC-D08030210957}" dt="2023-01-08T02:31:07.744" v="144"/>
          <ac:picMkLst>
            <pc:docMk/>
            <pc:sldMk cId="3554117309" sldId="504"/>
            <ac:picMk id="2" creationId="{AF6C7380-84EA-B2C9-FA5E-642DED6454FC}"/>
          </ac:picMkLst>
        </pc:picChg>
        <pc:picChg chg="add del mod">
          <ac:chgData name="Giri, Atanu" userId="S::agiri@miners.utep.edu::e0ae8cc7-49c3-42df-948f-23e195e4ba55" providerId="AD" clId="Web-{5CDD48A6-FB69-AB12-6ABC-D08030210957}" dt="2023-01-08T02:31:06.932" v="143"/>
          <ac:picMkLst>
            <pc:docMk/>
            <pc:sldMk cId="3554117309" sldId="504"/>
            <ac:picMk id="3" creationId="{DDFB7453-2FAC-EF72-C1DF-374A2E2A1319}"/>
          </ac:picMkLst>
        </pc:picChg>
        <pc:picChg chg="add mod ord">
          <ac:chgData name="Giri, Atanu" userId="S::agiri@miners.utep.edu::e0ae8cc7-49c3-42df-948f-23e195e4ba55" providerId="AD" clId="Web-{5CDD48A6-FB69-AB12-6ABC-D08030210957}" dt="2023-01-08T02:32:10.934" v="156" actId="1076"/>
          <ac:picMkLst>
            <pc:docMk/>
            <pc:sldMk cId="3554117309" sldId="504"/>
            <ac:picMk id="4" creationId="{484F641E-9B35-306D-A3BB-50849886421D}"/>
          </ac:picMkLst>
        </pc:picChg>
        <pc:picChg chg="add mod">
          <ac:chgData name="Giri, Atanu" userId="S::agiri@miners.utep.edu::e0ae8cc7-49c3-42df-948f-23e195e4ba55" providerId="AD" clId="Web-{5CDD48A6-FB69-AB12-6ABC-D08030210957}" dt="2023-01-08T02:32:41.997" v="158" actId="1076"/>
          <ac:picMkLst>
            <pc:docMk/>
            <pc:sldMk cId="3554117309" sldId="504"/>
            <ac:picMk id="5" creationId="{F2F9D4E5-B28F-E327-7B4B-E3D7B3687CDD}"/>
          </ac:picMkLst>
        </pc:picChg>
        <pc:picChg chg="add mod">
          <ac:chgData name="Giri, Atanu" userId="S::agiri@miners.utep.edu::e0ae8cc7-49c3-42df-948f-23e195e4ba55" providerId="AD" clId="Web-{5CDD48A6-FB69-AB12-6ABC-D08030210957}" dt="2023-01-08T02:31:50.386" v="151" actId="1076"/>
          <ac:picMkLst>
            <pc:docMk/>
            <pc:sldMk cId="3554117309" sldId="504"/>
            <ac:picMk id="6" creationId="{4C3CB37B-ADDF-C437-0749-3501D7CFEC46}"/>
          </ac:picMkLst>
        </pc:picChg>
        <pc:picChg chg="add mod">
          <ac:chgData name="Giri, Atanu" userId="S::agiri@miners.utep.edu::e0ae8cc7-49c3-42df-948f-23e195e4ba55" providerId="AD" clId="Web-{5CDD48A6-FB69-AB12-6ABC-D08030210957}" dt="2023-01-08T02:32:19.309" v="157" actId="1076"/>
          <ac:picMkLst>
            <pc:docMk/>
            <pc:sldMk cId="3554117309" sldId="504"/>
            <ac:picMk id="7" creationId="{0C23AA8F-34DC-D4F2-D0EC-4D6B40FC7FB7}"/>
          </ac:picMkLst>
        </pc:picChg>
        <pc:cxnChg chg="add">
          <ac:chgData name="Giri, Atanu" userId="S::agiri@miners.utep.edu::e0ae8cc7-49c3-42df-948f-23e195e4ba55" providerId="AD" clId="Web-{5CDD48A6-FB69-AB12-6ABC-D08030210957}" dt="2023-01-08T02:31:37.605" v="149"/>
          <ac:cxnSpMkLst>
            <pc:docMk/>
            <pc:sldMk cId="3554117309" sldId="504"/>
            <ac:cxnSpMk id="12" creationId="{91B6081D-D3E8-4209-B85B-EB1C655A6272}"/>
          </ac:cxnSpMkLst>
        </pc:cxnChg>
        <pc:cxnChg chg="add">
          <ac:chgData name="Giri, Atanu" userId="S::agiri@miners.utep.edu::e0ae8cc7-49c3-42df-948f-23e195e4ba55" providerId="AD" clId="Web-{5CDD48A6-FB69-AB12-6ABC-D08030210957}" dt="2023-01-08T02:31:37.605" v="149"/>
          <ac:cxnSpMkLst>
            <pc:docMk/>
            <pc:sldMk cId="3554117309" sldId="504"/>
            <ac:cxnSpMk id="14" creationId="{28CA55E4-1295-45C8-BA05-5A9E705B749A}"/>
          </ac:cxnSpMkLst>
        </pc:cxnChg>
        <pc:cxnChg chg="add">
          <ac:chgData name="Giri, Atanu" userId="S::agiri@miners.utep.edu::e0ae8cc7-49c3-42df-948f-23e195e4ba55" providerId="AD" clId="Web-{5CDD48A6-FB69-AB12-6ABC-D08030210957}" dt="2023-01-08T02:31:37.605" v="149"/>
          <ac:cxnSpMkLst>
            <pc:docMk/>
            <pc:sldMk cId="3554117309" sldId="504"/>
            <ac:cxnSpMk id="16" creationId="{08C5794E-A9A1-4A23-AF68-C79A7822334C}"/>
          </ac:cxnSpMkLst>
        </pc:cxnChg>
      </pc:sldChg>
    </pc:docChg>
  </pc:docChgLst>
  <pc:docChgLst>
    <pc:chgData name="Giri, Atanu" userId="S::agiri@miners.utep.edu::e0ae8cc7-49c3-42df-948f-23e195e4ba55" providerId="AD" clId="Web-{C0D41FE7-E5DE-05F6-B24D-097FF0E675DC}"/>
    <pc:docChg chg="addSld modSld">
      <pc:chgData name="Giri, Atanu" userId="S::agiri@miners.utep.edu::e0ae8cc7-49c3-42df-948f-23e195e4ba55" providerId="AD" clId="Web-{C0D41FE7-E5DE-05F6-B24D-097FF0E675DC}" dt="2022-12-20T22:27:58.680" v="63"/>
      <pc:docMkLst>
        <pc:docMk/>
      </pc:docMkLst>
      <pc:sldChg chg="addSp delSp modSp new mod setBg modNotes">
        <pc:chgData name="Giri, Atanu" userId="S::agiri@miners.utep.edu::e0ae8cc7-49c3-42df-948f-23e195e4ba55" providerId="AD" clId="Web-{C0D41FE7-E5DE-05F6-B24D-097FF0E675DC}" dt="2022-12-20T22:22:21.793" v="47"/>
        <pc:sldMkLst>
          <pc:docMk/>
          <pc:sldMk cId="3262636973" sldId="488"/>
        </pc:sldMkLst>
        <pc:spChg chg="add del">
          <ac:chgData name="Giri, Atanu" userId="S::agiri@miners.utep.edu::e0ae8cc7-49c3-42df-948f-23e195e4ba55" providerId="AD" clId="Web-{C0D41FE7-E5DE-05F6-B24D-097FF0E675DC}" dt="2022-12-20T22:22:21.793" v="47"/>
          <ac:spMkLst>
            <pc:docMk/>
            <pc:sldMk cId="3262636973" sldId="488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2:21.793" v="47"/>
          <ac:spMkLst>
            <pc:docMk/>
            <pc:sldMk cId="3262636973" sldId="488"/>
            <ac:spMk id="10" creationId="{20586029-32A0-47E5-9AEC-AE3ABA6B94D0}"/>
          </ac:spMkLst>
        </pc:spChg>
        <pc:picChg chg="add mod ord">
          <ac:chgData name="Giri, Atanu" userId="S::agiri@miners.utep.edu::e0ae8cc7-49c3-42df-948f-23e195e4ba55" providerId="AD" clId="Web-{C0D41FE7-E5DE-05F6-B24D-097FF0E675DC}" dt="2022-12-20T22:22:21.793" v="47"/>
          <ac:picMkLst>
            <pc:docMk/>
            <pc:sldMk cId="3262636973" sldId="488"/>
            <ac:picMk id="2" creationId="{106C96C7-34BE-89AD-75FA-997E525E5FF5}"/>
          </ac:picMkLst>
        </pc:picChg>
        <pc:picChg chg="add mod ord">
          <ac:chgData name="Giri, Atanu" userId="S::agiri@miners.utep.edu::e0ae8cc7-49c3-42df-948f-23e195e4ba55" providerId="AD" clId="Web-{C0D41FE7-E5DE-05F6-B24D-097FF0E675DC}" dt="2022-12-20T22:22:21.793" v="47"/>
          <ac:picMkLst>
            <pc:docMk/>
            <pc:sldMk cId="3262636973" sldId="488"/>
            <ac:picMk id="3" creationId="{2E6AA887-336E-A0C1-D0FE-083C16AD655D}"/>
          </ac:picMkLst>
        </pc:picChg>
        <pc:picChg chg="add mod">
          <ac:chgData name="Giri, Atanu" userId="S::agiri@miners.utep.edu::e0ae8cc7-49c3-42df-948f-23e195e4ba55" providerId="AD" clId="Web-{C0D41FE7-E5DE-05F6-B24D-097FF0E675DC}" dt="2022-12-20T22:22:21.793" v="47"/>
          <ac:picMkLst>
            <pc:docMk/>
            <pc:sldMk cId="3262636973" sldId="488"/>
            <ac:picMk id="4" creationId="{922BB7C6-E610-7B77-EB35-7113CC6496B0}"/>
          </ac:picMkLst>
        </pc:picChg>
        <pc:picChg chg="add mod ord">
          <ac:chgData name="Giri, Atanu" userId="S::agiri@miners.utep.edu::e0ae8cc7-49c3-42df-948f-23e195e4ba55" providerId="AD" clId="Web-{C0D41FE7-E5DE-05F6-B24D-097FF0E675DC}" dt="2022-12-20T22:22:21.793" v="47"/>
          <ac:picMkLst>
            <pc:docMk/>
            <pc:sldMk cId="3262636973" sldId="488"/>
            <ac:picMk id="5" creationId="{1C40E61F-DE81-C021-6486-D3998B5CD265}"/>
          </ac:picMkLst>
        </pc:picChg>
        <pc:cxnChg chg="add del">
          <ac:chgData name="Giri, Atanu" userId="S::agiri@miners.utep.edu::e0ae8cc7-49c3-42df-948f-23e195e4ba55" providerId="AD" clId="Web-{C0D41FE7-E5DE-05F6-B24D-097FF0E675DC}" dt="2022-12-20T22:22:21.793" v="47"/>
          <ac:cxnSpMkLst>
            <pc:docMk/>
            <pc:sldMk cId="3262636973" sldId="488"/>
            <ac:cxnSpMk id="12" creationId="{8C730EAB-A532-4295-A302-FB4B90DB9F5E}"/>
          </ac:cxnSpMkLst>
        </pc:cxnChg>
        <pc:cxnChg chg="add del">
          <ac:chgData name="Giri, Atanu" userId="S::agiri@miners.utep.edu::e0ae8cc7-49c3-42df-948f-23e195e4ba55" providerId="AD" clId="Web-{C0D41FE7-E5DE-05F6-B24D-097FF0E675DC}" dt="2022-12-20T22:22:21.793" v="46"/>
          <ac:cxnSpMkLst>
            <pc:docMk/>
            <pc:sldMk cId="3262636973" sldId="488"/>
            <ac:cxnSpMk id="17" creationId="{50DA1EB8-87CF-4588-A1FD-4756F9A28F6B}"/>
          </ac:cxnSpMkLst>
        </pc:cxnChg>
        <pc:cxnChg chg="add del">
          <ac:chgData name="Giri, Atanu" userId="S::agiri@miners.utep.edu::e0ae8cc7-49c3-42df-948f-23e195e4ba55" providerId="AD" clId="Web-{C0D41FE7-E5DE-05F6-B24D-097FF0E675DC}" dt="2022-12-20T22:22:21.793" v="46"/>
          <ac:cxnSpMkLst>
            <pc:docMk/>
            <pc:sldMk cId="3262636973" sldId="488"/>
            <ac:cxnSpMk id="19" creationId="{D7A4E378-EA57-47B9-B1EB-58B998F6CFFB}"/>
          </ac:cxnSpMkLst>
        </pc:cxnChg>
        <pc:cxnChg chg="add del">
          <ac:chgData name="Giri, Atanu" userId="S::agiri@miners.utep.edu::e0ae8cc7-49c3-42df-948f-23e195e4ba55" providerId="AD" clId="Web-{C0D41FE7-E5DE-05F6-B24D-097FF0E675DC}" dt="2022-12-20T22:22:21.793" v="46"/>
          <ac:cxnSpMkLst>
            <pc:docMk/>
            <pc:sldMk cId="3262636973" sldId="488"/>
            <ac:cxnSpMk id="21" creationId="{D2B31ED6-76F0-425A-9A41-C947AEF9C145}"/>
          </ac:cxnSpMkLst>
        </pc:cxnChg>
        <pc:cxnChg chg="add">
          <ac:chgData name="Giri, Atanu" userId="S::agiri@miners.utep.edu::e0ae8cc7-49c3-42df-948f-23e195e4ba55" providerId="AD" clId="Web-{C0D41FE7-E5DE-05F6-B24D-097FF0E675DC}" dt="2022-12-20T22:22:21.793" v="47"/>
          <ac:cxnSpMkLst>
            <pc:docMk/>
            <pc:sldMk cId="3262636973" sldId="488"/>
            <ac:cxnSpMk id="23" creationId="{91B6081D-D3E8-4209-B85B-EB1C655A6272}"/>
          </ac:cxnSpMkLst>
        </pc:cxnChg>
        <pc:cxnChg chg="add">
          <ac:chgData name="Giri, Atanu" userId="S::agiri@miners.utep.edu::e0ae8cc7-49c3-42df-948f-23e195e4ba55" providerId="AD" clId="Web-{C0D41FE7-E5DE-05F6-B24D-097FF0E675DC}" dt="2022-12-20T22:22:21.793" v="47"/>
          <ac:cxnSpMkLst>
            <pc:docMk/>
            <pc:sldMk cId="3262636973" sldId="488"/>
            <ac:cxnSpMk id="24" creationId="{28CA55E4-1295-45C8-BA05-5A9E705B749A}"/>
          </ac:cxnSpMkLst>
        </pc:cxnChg>
        <pc:cxnChg chg="add">
          <ac:chgData name="Giri, Atanu" userId="S::agiri@miners.utep.edu::e0ae8cc7-49c3-42df-948f-23e195e4ba55" providerId="AD" clId="Web-{C0D41FE7-E5DE-05F6-B24D-097FF0E675DC}" dt="2022-12-20T22:22:21.793" v="47"/>
          <ac:cxnSpMkLst>
            <pc:docMk/>
            <pc:sldMk cId="3262636973" sldId="488"/>
            <ac:cxnSpMk id="25" creationId="{08C5794E-A9A1-4A23-AF68-C79A7822334C}"/>
          </ac:cxnSpMkLst>
        </pc:cxnChg>
      </pc:sldChg>
      <pc:sldChg chg="addSp delSp modSp new mod setBg modNotes">
        <pc:chgData name="Giri, Atanu" userId="S::agiri@miners.utep.edu::e0ae8cc7-49c3-42df-948f-23e195e4ba55" providerId="AD" clId="Web-{C0D41FE7-E5DE-05F6-B24D-097FF0E675DC}" dt="2022-12-20T22:27:58.680" v="63"/>
        <pc:sldMkLst>
          <pc:docMk/>
          <pc:sldMk cId="2880859854" sldId="489"/>
        </pc:sldMkLst>
        <pc:spChg chg="add del">
          <ac:chgData name="Giri, Atanu" userId="S::agiri@miners.utep.edu::e0ae8cc7-49c3-42df-948f-23e195e4ba55" providerId="AD" clId="Web-{C0D41FE7-E5DE-05F6-B24D-097FF0E675DC}" dt="2022-12-20T22:26:46.208" v="56"/>
          <ac:spMkLst>
            <pc:docMk/>
            <pc:sldMk cId="2880859854" sldId="489"/>
            <ac:spMk id="13" creationId="{69D184B2-2226-4E31-BCCB-444330767440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6:46.208" v="56"/>
          <ac:spMkLst>
            <pc:docMk/>
            <pc:sldMk cId="2880859854" sldId="489"/>
            <ac:spMk id="15" creationId="{1AC4D4E3-486A-464A-8EC8-D44881097267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6:46.208" v="56"/>
          <ac:spMkLst>
            <pc:docMk/>
            <pc:sldMk cId="2880859854" sldId="489"/>
            <ac:spMk id="17" creationId="{864DE13E-58EB-4475-B79C-0D4FC651239B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6:49.365" v="58"/>
          <ac:spMkLst>
            <pc:docMk/>
            <pc:sldMk cId="2880859854" sldId="489"/>
            <ac:spMk id="19" creationId="{B9FF99BD-075F-4761-A995-6FC574BD25EA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6:49.365" v="58"/>
          <ac:spMkLst>
            <pc:docMk/>
            <pc:sldMk cId="2880859854" sldId="489"/>
            <ac:spMk id="21" creationId="{A7B21A54-9BA3-4EA9-B460-5A829ADD9051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6:49.365" v="58"/>
          <ac:spMkLst>
            <pc:docMk/>
            <pc:sldMk cId="2880859854" sldId="489"/>
            <ac:spMk id="22" creationId="{6FA8F714-B9D8-488A-8CCA-E9948FF913A9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7:58.680" v="63"/>
          <ac:spMkLst>
            <pc:docMk/>
            <pc:sldMk cId="2880859854" sldId="489"/>
            <ac:spMk id="24" creationId="{69D184B2-2226-4E31-BCCB-444330767440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7:58.680" v="63"/>
          <ac:spMkLst>
            <pc:docMk/>
            <pc:sldMk cId="2880859854" sldId="489"/>
            <ac:spMk id="25" creationId="{1AC4D4E3-486A-464A-8EC8-D44881097267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7:58.680" v="63"/>
          <ac:spMkLst>
            <pc:docMk/>
            <pc:sldMk cId="2880859854" sldId="489"/>
            <ac:spMk id="26" creationId="{864DE13E-58EB-4475-B79C-0D4FC651239B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7:58.664" v="62"/>
          <ac:spMkLst>
            <pc:docMk/>
            <pc:sldMk cId="2880859854" sldId="489"/>
            <ac:spMk id="31" creationId="{22F15A2D-2324-487D-A02A-BF46C5C580EB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7:58.664" v="62"/>
          <ac:spMkLst>
            <pc:docMk/>
            <pc:sldMk cId="2880859854" sldId="489"/>
            <ac:spMk id="33" creationId="{17A7F34E-D418-47E2-9F86-2C45BBC31210}"/>
          </ac:spMkLst>
        </pc:spChg>
        <pc:spChg chg="add del">
          <ac:chgData name="Giri, Atanu" userId="S::agiri@miners.utep.edu::e0ae8cc7-49c3-42df-948f-23e195e4ba55" providerId="AD" clId="Web-{C0D41FE7-E5DE-05F6-B24D-097FF0E675DC}" dt="2022-12-20T22:27:58.664" v="62"/>
          <ac:spMkLst>
            <pc:docMk/>
            <pc:sldMk cId="2880859854" sldId="489"/>
            <ac:spMk id="35" creationId="{2AEAFA59-923A-4F54-8B49-44C970BCC323}"/>
          </ac:spMkLst>
        </pc:spChg>
        <pc:spChg chg="add">
          <ac:chgData name="Giri, Atanu" userId="S::agiri@miners.utep.edu::e0ae8cc7-49c3-42df-948f-23e195e4ba55" providerId="AD" clId="Web-{C0D41FE7-E5DE-05F6-B24D-097FF0E675DC}" dt="2022-12-20T22:27:58.680" v="63"/>
          <ac:spMkLst>
            <pc:docMk/>
            <pc:sldMk cId="2880859854" sldId="489"/>
            <ac:spMk id="37" creationId="{DA2E7C1E-2B5A-4BBA-AE51-1CD8C19309D7}"/>
          </ac:spMkLst>
        </pc:spChg>
        <pc:spChg chg="add">
          <ac:chgData name="Giri, Atanu" userId="S::agiri@miners.utep.edu::e0ae8cc7-49c3-42df-948f-23e195e4ba55" providerId="AD" clId="Web-{C0D41FE7-E5DE-05F6-B24D-097FF0E675DC}" dt="2022-12-20T22:27:58.680" v="63"/>
          <ac:spMkLst>
            <pc:docMk/>
            <pc:sldMk cId="2880859854" sldId="489"/>
            <ac:spMk id="38" creationId="{43DF76B1-5174-4FAF-9D19-FFEE98426836}"/>
          </ac:spMkLst>
        </pc:spChg>
        <pc:picChg chg="add mod ord">
          <ac:chgData name="Giri, Atanu" userId="S::agiri@miners.utep.edu::e0ae8cc7-49c3-42df-948f-23e195e4ba55" providerId="AD" clId="Web-{C0D41FE7-E5DE-05F6-B24D-097FF0E675DC}" dt="2022-12-20T22:27:58.680" v="63"/>
          <ac:picMkLst>
            <pc:docMk/>
            <pc:sldMk cId="2880859854" sldId="489"/>
            <ac:picMk id="2" creationId="{50B5D51A-49EF-AEDC-6149-A30D83A2D67A}"/>
          </ac:picMkLst>
        </pc:picChg>
        <pc:picChg chg="add mod ord">
          <ac:chgData name="Giri, Atanu" userId="S::agiri@miners.utep.edu::e0ae8cc7-49c3-42df-948f-23e195e4ba55" providerId="AD" clId="Web-{C0D41FE7-E5DE-05F6-B24D-097FF0E675DC}" dt="2022-12-20T22:27:58.680" v="63"/>
          <ac:picMkLst>
            <pc:docMk/>
            <pc:sldMk cId="2880859854" sldId="489"/>
            <ac:picMk id="3" creationId="{DE24780C-A5E2-ABF1-EAB8-8E8D773D4250}"/>
          </ac:picMkLst>
        </pc:picChg>
        <pc:picChg chg="add mod ord">
          <ac:chgData name="Giri, Atanu" userId="S::agiri@miners.utep.edu::e0ae8cc7-49c3-42df-948f-23e195e4ba55" providerId="AD" clId="Web-{C0D41FE7-E5DE-05F6-B24D-097FF0E675DC}" dt="2022-12-20T22:27:58.680" v="63"/>
          <ac:picMkLst>
            <pc:docMk/>
            <pc:sldMk cId="2880859854" sldId="489"/>
            <ac:picMk id="4" creationId="{198D875A-FBA9-F27F-7CB7-1C9F211EF6FF}"/>
          </ac:picMkLst>
        </pc:picChg>
        <pc:picChg chg="add mod ord">
          <ac:chgData name="Giri, Atanu" userId="S::agiri@miners.utep.edu::e0ae8cc7-49c3-42df-948f-23e195e4ba55" providerId="AD" clId="Web-{C0D41FE7-E5DE-05F6-B24D-097FF0E675DC}" dt="2022-12-20T22:27:58.680" v="63"/>
          <ac:picMkLst>
            <pc:docMk/>
            <pc:sldMk cId="2880859854" sldId="489"/>
            <ac:picMk id="5" creationId="{3693E50B-4FAF-17D0-A3C2-C5F4145C4E80}"/>
          </ac:picMkLst>
        </pc:picChg>
        <pc:picChg chg="add mod ord">
          <ac:chgData name="Giri, Atanu" userId="S::agiri@miners.utep.edu::e0ae8cc7-49c3-42df-948f-23e195e4ba55" providerId="AD" clId="Web-{C0D41FE7-E5DE-05F6-B24D-097FF0E675DC}" dt="2022-12-20T22:27:58.680" v="63"/>
          <ac:picMkLst>
            <pc:docMk/>
            <pc:sldMk cId="2880859854" sldId="489"/>
            <ac:picMk id="6" creationId="{8BC4880F-98F6-A00E-28AB-756ACEC68DA4}"/>
          </ac:picMkLst>
        </pc:picChg>
        <pc:picChg chg="add mod ord">
          <ac:chgData name="Giri, Atanu" userId="S::agiri@miners.utep.edu::e0ae8cc7-49c3-42df-948f-23e195e4ba55" providerId="AD" clId="Web-{C0D41FE7-E5DE-05F6-B24D-097FF0E675DC}" dt="2022-12-20T22:27:58.680" v="63"/>
          <ac:picMkLst>
            <pc:docMk/>
            <pc:sldMk cId="2880859854" sldId="489"/>
            <ac:picMk id="7" creationId="{77EA5BE8-9F24-ED24-B783-3ECBE2185F06}"/>
          </ac:picMkLst>
        </pc:picChg>
        <pc:picChg chg="add mod ord">
          <ac:chgData name="Giri, Atanu" userId="S::agiri@miners.utep.edu::e0ae8cc7-49c3-42df-948f-23e195e4ba55" providerId="AD" clId="Web-{C0D41FE7-E5DE-05F6-B24D-097FF0E675DC}" dt="2022-12-20T22:27:58.680" v="63"/>
          <ac:picMkLst>
            <pc:docMk/>
            <pc:sldMk cId="2880859854" sldId="489"/>
            <ac:picMk id="8" creationId="{C99AB229-374F-E9A4-8D1E-147C74770C16}"/>
          </ac:picMkLst>
        </pc:picChg>
        <pc:picChg chg="add mod ord">
          <ac:chgData name="Giri, Atanu" userId="S::agiri@miners.utep.edu::e0ae8cc7-49c3-42df-948f-23e195e4ba55" providerId="AD" clId="Web-{C0D41FE7-E5DE-05F6-B24D-097FF0E675DC}" dt="2022-12-20T22:27:58.680" v="63"/>
          <ac:picMkLst>
            <pc:docMk/>
            <pc:sldMk cId="2880859854" sldId="489"/>
            <ac:picMk id="10" creationId="{5072147A-DE48-8E01-D7DE-789765598281}"/>
          </ac:picMkLst>
        </pc:picChg>
        <pc:cxnChg chg="add del">
          <ac:chgData name="Giri, Atanu" userId="S::agiri@miners.utep.edu::e0ae8cc7-49c3-42df-948f-23e195e4ba55" providerId="AD" clId="Web-{C0D41FE7-E5DE-05F6-B24D-097FF0E675DC}" dt="2022-12-20T22:24:12.468" v="49"/>
          <ac:cxnSpMkLst>
            <pc:docMk/>
            <pc:sldMk cId="2880859854" sldId="489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C0D41FE7-E5DE-05F6-B24D-097FF0E675DC}" dt="2022-12-20T22:24:12.468" v="49"/>
          <ac:cxnSpMkLst>
            <pc:docMk/>
            <pc:sldMk cId="2880859854" sldId="489"/>
            <ac:cxnSpMk id="11" creationId="{20F1788F-A5AE-4188-8274-F7F2E3833ECD}"/>
          </ac:cxnSpMkLst>
        </pc:cxnChg>
        <pc:cxnChg chg="add del">
          <ac:chgData name="Giri, Atanu" userId="S::agiri@miners.utep.edu::e0ae8cc7-49c3-42df-948f-23e195e4ba55" providerId="AD" clId="Web-{C0D41FE7-E5DE-05F6-B24D-097FF0E675DC}" dt="2022-12-20T22:25:08.064" v="51"/>
          <ac:cxnSpMkLst>
            <pc:docMk/>
            <pc:sldMk cId="2880859854" sldId="489"/>
            <ac:cxnSpMk id="16" creationId="{91B6081D-D3E8-4209-B85B-EB1C655A6272}"/>
          </ac:cxnSpMkLst>
        </pc:cxnChg>
        <pc:cxnChg chg="add del">
          <ac:chgData name="Giri, Atanu" userId="S::agiri@miners.utep.edu::e0ae8cc7-49c3-42df-948f-23e195e4ba55" providerId="AD" clId="Web-{C0D41FE7-E5DE-05F6-B24D-097FF0E675DC}" dt="2022-12-20T22:25:08.064" v="51"/>
          <ac:cxnSpMkLst>
            <pc:docMk/>
            <pc:sldMk cId="2880859854" sldId="489"/>
            <ac:cxnSpMk id="18" creationId="{28CA55E4-1295-45C8-BA05-5A9E705B749A}"/>
          </ac:cxnSpMkLst>
        </pc:cxnChg>
        <pc:cxnChg chg="add del">
          <ac:chgData name="Giri, Atanu" userId="S::agiri@miners.utep.edu::e0ae8cc7-49c3-42df-948f-23e195e4ba55" providerId="AD" clId="Web-{C0D41FE7-E5DE-05F6-B24D-097FF0E675DC}" dt="2022-12-20T22:25:08.064" v="51"/>
          <ac:cxnSpMkLst>
            <pc:docMk/>
            <pc:sldMk cId="2880859854" sldId="489"/>
            <ac:cxnSpMk id="20" creationId="{08C5794E-A9A1-4A23-AF68-C79A7822334C}"/>
          </ac:cxnSpMkLst>
        </pc:cxnChg>
      </pc:sldChg>
    </pc:docChg>
  </pc:docChgLst>
  <pc:docChgLst>
    <pc:chgData name="Giri, Atanu" userId="e0ae8cc7-49c3-42df-948f-23e195e4ba55" providerId="ADAL" clId="{5A121CC8-7D34-8B4F-8DA0-363C992B9CE9}"/>
    <pc:docChg chg="undo redo custSel addSld delSld modSld sldOrd">
      <pc:chgData name="Giri, Atanu" userId="e0ae8cc7-49c3-42df-948f-23e195e4ba55" providerId="ADAL" clId="{5A121CC8-7D34-8B4F-8DA0-363C992B9CE9}" dt="2023-04-24T19:08:00.913" v="1775" actId="2696"/>
      <pc:docMkLst>
        <pc:docMk/>
      </pc:docMkLst>
      <pc:sldChg chg="modNotesTx">
        <pc:chgData name="Giri, Atanu" userId="e0ae8cc7-49c3-42df-948f-23e195e4ba55" providerId="ADAL" clId="{5A121CC8-7D34-8B4F-8DA0-363C992B9CE9}" dt="2022-10-24T02:05:29.316" v="246" actId="113"/>
        <pc:sldMkLst>
          <pc:docMk/>
          <pc:sldMk cId="1476213905" sldId="354"/>
        </pc:sldMkLst>
      </pc:sldChg>
      <pc:sldChg chg="modNotesTx">
        <pc:chgData name="Giri, Atanu" userId="e0ae8cc7-49c3-42df-948f-23e195e4ba55" providerId="ADAL" clId="{5A121CC8-7D34-8B4F-8DA0-363C992B9CE9}" dt="2022-10-24T02:05:35.172" v="247"/>
        <pc:sldMkLst>
          <pc:docMk/>
          <pc:sldMk cId="1253056756" sldId="355"/>
        </pc:sldMkLst>
      </pc:sldChg>
      <pc:sldChg chg="modNotesTx">
        <pc:chgData name="Giri, Atanu" userId="e0ae8cc7-49c3-42df-948f-23e195e4ba55" providerId="ADAL" clId="{5A121CC8-7D34-8B4F-8DA0-363C992B9CE9}" dt="2022-10-24T02:05:40.213" v="249"/>
        <pc:sldMkLst>
          <pc:docMk/>
          <pc:sldMk cId="3324638581" sldId="356"/>
        </pc:sldMkLst>
      </pc:sldChg>
      <pc:sldChg chg="modNotesTx">
        <pc:chgData name="Giri, Atanu" userId="e0ae8cc7-49c3-42df-948f-23e195e4ba55" providerId="ADAL" clId="{5A121CC8-7D34-8B4F-8DA0-363C992B9CE9}" dt="2022-10-24T02:05:42.094" v="250"/>
        <pc:sldMkLst>
          <pc:docMk/>
          <pc:sldMk cId="809259553" sldId="357"/>
        </pc:sldMkLst>
      </pc:sldChg>
      <pc:sldChg chg="modNotesTx">
        <pc:chgData name="Giri, Atanu" userId="e0ae8cc7-49c3-42df-948f-23e195e4ba55" providerId="ADAL" clId="{5A121CC8-7D34-8B4F-8DA0-363C992B9CE9}" dt="2022-10-24T02:05:44.636" v="251"/>
        <pc:sldMkLst>
          <pc:docMk/>
          <pc:sldMk cId="164026450" sldId="358"/>
        </pc:sldMkLst>
      </pc:sldChg>
      <pc:sldChg chg="modNotesTx">
        <pc:chgData name="Giri, Atanu" userId="e0ae8cc7-49c3-42df-948f-23e195e4ba55" providerId="ADAL" clId="{5A121CC8-7D34-8B4F-8DA0-363C992B9CE9}" dt="2022-10-24T02:05:47.272" v="252"/>
        <pc:sldMkLst>
          <pc:docMk/>
          <pc:sldMk cId="3840799555" sldId="359"/>
        </pc:sldMkLst>
      </pc:sldChg>
      <pc:sldChg chg="modNotesTx">
        <pc:chgData name="Giri, Atanu" userId="e0ae8cc7-49c3-42df-948f-23e195e4ba55" providerId="ADAL" clId="{5A121CC8-7D34-8B4F-8DA0-363C992B9CE9}" dt="2022-10-24T02:05:49.426" v="253"/>
        <pc:sldMkLst>
          <pc:docMk/>
          <pc:sldMk cId="729510648" sldId="360"/>
        </pc:sldMkLst>
      </pc:sldChg>
      <pc:sldChg chg="modNotesTx">
        <pc:chgData name="Giri, Atanu" userId="e0ae8cc7-49c3-42df-948f-23e195e4ba55" providerId="ADAL" clId="{5A121CC8-7D34-8B4F-8DA0-363C992B9CE9}" dt="2022-10-24T02:05:37.190" v="248"/>
        <pc:sldMkLst>
          <pc:docMk/>
          <pc:sldMk cId="50355226" sldId="361"/>
        </pc:sldMkLst>
      </pc:sldChg>
      <pc:sldChg chg="modSp mod">
        <pc:chgData name="Giri, Atanu" userId="e0ae8cc7-49c3-42df-948f-23e195e4ba55" providerId="ADAL" clId="{5A121CC8-7D34-8B4F-8DA0-363C992B9CE9}" dt="2022-10-15T19:31:15.714" v="0" actId="20577"/>
        <pc:sldMkLst>
          <pc:docMk/>
          <pc:sldMk cId="3723776182" sldId="363"/>
        </pc:sldMkLst>
        <pc:spChg chg="mod">
          <ac:chgData name="Giri, Atanu" userId="e0ae8cc7-49c3-42df-948f-23e195e4ba55" providerId="ADAL" clId="{5A121CC8-7D34-8B4F-8DA0-363C992B9CE9}" dt="2022-10-15T19:31:15.714" v="0" actId="20577"/>
          <ac:spMkLst>
            <pc:docMk/>
            <pc:sldMk cId="3723776182" sldId="363"/>
            <ac:spMk id="2" creationId="{1BE48907-F251-6398-5F21-CF98220B29ED}"/>
          </ac:spMkLst>
        </pc:spChg>
      </pc:sldChg>
      <pc:sldChg chg="modSp mod">
        <pc:chgData name="Giri, Atanu" userId="e0ae8cc7-49c3-42df-948f-23e195e4ba55" providerId="ADAL" clId="{5A121CC8-7D34-8B4F-8DA0-363C992B9CE9}" dt="2022-10-15T19:31:23.417" v="1" actId="20577"/>
        <pc:sldMkLst>
          <pc:docMk/>
          <pc:sldMk cId="398685815" sldId="364"/>
        </pc:sldMkLst>
        <pc:spChg chg="mod">
          <ac:chgData name="Giri, Atanu" userId="e0ae8cc7-49c3-42df-948f-23e195e4ba55" providerId="ADAL" clId="{5A121CC8-7D34-8B4F-8DA0-363C992B9CE9}" dt="2022-10-15T19:31:23.417" v="1" actId="20577"/>
          <ac:spMkLst>
            <pc:docMk/>
            <pc:sldMk cId="398685815" sldId="364"/>
            <ac:spMk id="2" creationId="{A667424E-D8C8-CE58-4894-7D3B989C3196}"/>
          </ac:spMkLst>
        </pc:spChg>
      </pc:sldChg>
      <pc:sldChg chg="modSp mod">
        <pc:chgData name="Giri, Atanu" userId="e0ae8cc7-49c3-42df-948f-23e195e4ba55" providerId="ADAL" clId="{5A121CC8-7D34-8B4F-8DA0-363C992B9CE9}" dt="2022-10-15T19:31:26.261" v="2" actId="20577"/>
        <pc:sldMkLst>
          <pc:docMk/>
          <pc:sldMk cId="608914042" sldId="365"/>
        </pc:sldMkLst>
        <pc:spChg chg="mod">
          <ac:chgData name="Giri, Atanu" userId="e0ae8cc7-49c3-42df-948f-23e195e4ba55" providerId="ADAL" clId="{5A121CC8-7D34-8B4F-8DA0-363C992B9CE9}" dt="2022-10-15T19:31:26.261" v="2" actId="20577"/>
          <ac:spMkLst>
            <pc:docMk/>
            <pc:sldMk cId="608914042" sldId="365"/>
            <ac:spMk id="2" creationId="{A24AF937-5507-3778-C940-3F064DAFEA20}"/>
          </ac:spMkLst>
        </pc:spChg>
      </pc:sldChg>
      <pc:sldChg chg="modSp mod">
        <pc:chgData name="Giri, Atanu" userId="e0ae8cc7-49c3-42df-948f-23e195e4ba55" providerId="ADAL" clId="{5A121CC8-7D34-8B4F-8DA0-363C992B9CE9}" dt="2022-10-15T19:31:30.267" v="3" actId="20577"/>
        <pc:sldMkLst>
          <pc:docMk/>
          <pc:sldMk cId="2488302437" sldId="366"/>
        </pc:sldMkLst>
        <pc:spChg chg="mod">
          <ac:chgData name="Giri, Atanu" userId="e0ae8cc7-49c3-42df-948f-23e195e4ba55" providerId="ADAL" clId="{5A121CC8-7D34-8B4F-8DA0-363C992B9CE9}" dt="2022-10-15T19:31:30.267" v="3" actId="20577"/>
          <ac:spMkLst>
            <pc:docMk/>
            <pc:sldMk cId="2488302437" sldId="366"/>
            <ac:spMk id="2" creationId="{CC682C75-8B66-E086-72BB-D78DFB3CC269}"/>
          </ac:spMkLst>
        </pc:spChg>
      </pc:sldChg>
      <pc:sldChg chg="modSp mod">
        <pc:chgData name="Giri, Atanu" userId="e0ae8cc7-49c3-42df-948f-23e195e4ba55" providerId="ADAL" clId="{5A121CC8-7D34-8B4F-8DA0-363C992B9CE9}" dt="2022-10-15T19:31:34.612" v="4" actId="20577"/>
        <pc:sldMkLst>
          <pc:docMk/>
          <pc:sldMk cId="2197059654" sldId="367"/>
        </pc:sldMkLst>
        <pc:spChg chg="mod">
          <ac:chgData name="Giri, Atanu" userId="e0ae8cc7-49c3-42df-948f-23e195e4ba55" providerId="ADAL" clId="{5A121CC8-7D34-8B4F-8DA0-363C992B9CE9}" dt="2022-10-15T19:31:34.612" v="4" actId="20577"/>
          <ac:spMkLst>
            <pc:docMk/>
            <pc:sldMk cId="2197059654" sldId="367"/>
            <ac:spMk id="2" creationId="{F797EEC8-0B60-2411-71C2-620372B266DA}"/>
          </ac:spMkLst>
        </pc:spChg>
      </pc:sldChg>
      <pc:sldChg chg="modSp mod">
        <pc:chgData name="Giri, Atanu" userId="e0ae8cc7-49c3-42df-948f-23e195e4ba55" providerId="ADAL" clId="{5A121CC8-7D34-8B4F-8DA0-363C992B9CE9}" dt="2022-10-15T19:31:37.386" v="5" actId="20577"/>
        <pc:sldMkLst>
          <pc:docMk/>
          <pc:sldMk cId="3968497581" sldId="368"/>
        </pc:sldMkLst>
        <pc:spChg chg="mod">
          <ac:chgData name="Giri, Atanu" userId="e0ae8cc7-49c3-42df-948f-23e195e4ba55" providerId="ADAL" clId="{5A121CC8-7D34-8B4F-8DA0-363C992B9CE9}" dt="2022-10-15T19:31:37.386" v="5" actId="20577"/>
          <ac:spMkLst>
            <pc:docMk/>
            <pc:sldMk cId="3968497581" sldId="368"/>
            <ac:spMk id="2" creationId="{FB192CEB-FE9E-1BD7-C2AF-7617D5B778C5}"/>
          </ac:spMkLst>
        </pc:spChg>
      </pc:sldChg>
      <pc:sldChg chg="modSp mod">
        <pc:chgData name="Giri, Atanu" userId="e0ae8cc7-49c3-42df-948f-23e195e4ba55" providerId="ADAL" clId="{5A121CC8-7D34-8B4F-8DA0-363C992B9CE9}" dt="2022-10-15T19:31:40.976" v="6" actId="20577"/>
        <pc:sldMkLst>
          <pc:docMk/>
          <pc:sldMk cId="133960393" sldId="369"/>
        </pc:sldMkLst>
        <pc:spChg chg="mod">
          <ac:chgData name="Giri, Atanu" userId="e0ae8cc7-49c3-42df-948f-23e195e4ba55" providerId="ADAL" clId="{5A121CC8-7D34-8B4F-8DA0-363C992B9CE9}" dt="2022-10-15T19:31:40.976" v="6" actId="20577"/>
          <ac:spMkLst>
            <pc:docMk/>
            <pc:sldMk cId="133960393" sldId="369"/>
            <ac:spMk id="2" creationId="{1B796F28-5DBA-5FA1-DF66-E0CA95536A38}"/>
          </ac:spMkLst>
        </pc:spChg>
      </pc:sldChg>
      <pc:sldChg chg="modNotesTx">
        <pc:chgData name="Giri, Atanu" userId="e0ae8cc7-49c3-42df-948f-23e195e4ba55" providerId="ADAL" clId="{5A121CC8-7D34-8B4F-8DA0-363C992B9CE9}" dt="2022-10-24T02:03:37.767" v="237"/>
        <pc:sldMkLst>
          <pc:docMk/>
          <pc:sldMk cId="1381690843" sldId="371"/>
        </pc:sldMkLst>
      </pc:sldChg>
      <pc:sldChg chg="modNotesTx">
        <pc:chgData name="Giri, Atanu" userId="e0ae8cc7-49c3-42df-948f-23e195e4ba55" providerId="ADAL" clId="{5A121CC8-7D34-8B4F-8DA0-363C992B9CE9}" dt="2022-10-24T02:03:40.584" v="238"/>
        <pc:sldMkLst>
          <pc:docMk/>
          <pc:sldMk cId="3287575025" sldId="372"/>
        </pc:sldMkLst>
      </pc:sldChg>
      <pc:sldChg chg="modNotesTx">
        <pc:chgData name="Giri, Atanu" userId="e0ae8cc7-49c3-42df-948f-23e195e4ba55" providerId="ADAL" clId="{5A121CC8-7D34-8B4F-8DA0-363C992B9CE9}" dt="2022-10-24T02:02:51.517" v="225"/>
        <pc:sldMkLst>
          <pc:docMk/>
          <pc:sldMk cId="4143482167" sldId="373"/>
        </pc:sldMkLst>
      </pc:sldChg>
      <pc:sldChg chg="modNotesTx">
        <pc:chgData name="Giri, Atanu" userId="e0ae8cc7-49c3-42df-948f-23e195e4ba55" providerId="ADAL" clId="{5A121CC8-7D34-8B4F-8DA0-363C992B9CE9}" dt="2022-10-24T02:02:54.154" v="226"/>
        <pc:sldMkLst>
          <pc:docMk/>
          <pc:sldMk cId="4170451080" sldId="374"/>
        </pc:sldMkLst>
      </pc:sldChg>
      <pc:sldChg chg="modNotesTx">
        <pc:chgData name="Giri, Atanu" userId="e0ae8cc7-49c3-42df-948f-23e195e4ba55" providerId="ADAL" clId="{5A121CC8-7D34-8B4F-8DA0-363C992B9CE9}" dt="2022-10-24T02:02:56.136" v="227"/>
        <pc:sldMkLst>
          <pc:docMk/>
          <pc:sldMk cId="1972537567" sldId="375"/>
        </pc:sldMkLst>
      </pc:sldChg>
      <pc:sldChg chg="modNotesTx">
        <pc:chgData name="Giri, Atanu" userId="e0ae8cc7-49c3-42df-948f-23e195e4ba55" providerId="ADAL" clId="{5A121CC8-7D34-8B4F-8DA0-363C992B9CE9}" dt="2022-10-24T02:02:58.049" v="228"/>
        <pc:sldMkLst>
          <pc:docMk/>
          <pc:sldMk cId="907369932" sldId="376"/>
        </pc:sldMkLst>
      </pc:sldChg>
      <pc:sldChg chg="modNotesTx">
        <pc:chgData name="Giri, Atanu" userId="e0ae8cc7-49c3-42df-948f-23e195e4ba55" providerId="ADAL" clId="{5A121CC8-7D34-8B4F-8DA0-363C992B9CE9}" dt="2022-10-24T02:03:42.973" v="239"/>
        <pc:sldMkLst>
          <pc:docMk/>
          <pc:sldMk cId="2627159402" sldId="377"/>
        </pc:sldMkLst>
      </pc:sldChg>
      <pc:sldChg chg="modNotesTx">
        <pc:chgData name="Giri, Atanu" userId="e0ae8cc7-49c3-42df-948f-23e195e4ba55" providerId="ADAL" clId="{5A121CC8-7D34-8B4F-8DA0-363C992B9CE9}" dt="2022-10-24T02:03:45.405" v="240"/>
        <pc:sldMkLst>
          <pc:docMk/>
          <pc:sldMk cId="3941787857" sldId="378"/>
        </pc:sldMkLst>
      </pc:sldChg>
      <pc:sldChg chg="modNotesTx">
        <pc:chgData name="Giri, Atanu" userId="e0ae8cc7-49c3-42df-948f-23e195e4ba55" providerId="ADAL" clId="{5A121CC8-7D34-8B4F-8DA0-363C992B9CE9}" dt="2022-10-24T02:02:41.269" v="221" actId="20577"/>
        <pc:sldMkLst>
          <pc:docMk/>
          <pc:sldMk cId="1764163940" sldId="379"/>
        </pc:sldMkLst>
      </pc:sldChg>
      <pc:sldChg chg="modNotesTx">
        <pc:chgData name="Giri, Atanu" userId="e0ae8cc7-49c3-42df-948f-23e195e4ba55" providerId="ADAL" clId="{5A121CC8-7D34-8B4F-8DA0-363C992B9CE9}" dt="2022-10-24T02:02:43.232" v="222"/>
        <pc:sldMkLst>
          <pc:docMk/>
          <pc:sldMk cId="426815130" sldId="380"/>
        </pc:sldMkLst>
      </pc:sldChg>
      <pc:sldChg chg="modNotesTx">
        <pc:chgData name="Giri, Atanu" userId="e0ae8cc7-49c3-42df-948f-23e195e4ba55" providerId="ADAL" clId="{5A121CC8-7D34-8B4F-8DA0-363C992B9CE9}" dt="2022-10-24T02:02:46.919" v="223"/>
        <pc:sldMkLst>
          <pc:docMk/>
          <pc:sldMk cId="1337547816" sldId="381"/>
        </pc:sldMkLst>
      </pc:sldChg>
      <pc:sldChg chg="modNotesTx">
        <pc:chgData name="Giri, Atanu" userId="e0ae8cc7-49c3-42df-948f-23e195e4ba55" providerId="ADAL" clId="{5A121CC8-7D34-8B4F-8DA0-363C992B9CE9}" dt="2022-10-24T02:02:49.500" v="224"/>
        <pc:sldMkLst>
          <pc:docMk/>
          <pc:sldMk cId="3195297795" sldId="382"/>
        </pc:sldMkLst>
      </pc:sldChg>
      <pc:sldChg chg="modNotesTx">
        <pc:chgData name="Giri, Atanu" userId="e0ae8cc7-49c3-42df-948f-23e195e4ba55" providerId="ADAL" clId="{5A121CC8-7D34-8B4F-8DA0-363C992B9CE9}" dt="2022-10-24T02:03:20.726" v="233" actId="20577"/>
        <pc:sldMkLst>
          <pc:docMk/>
          <pc:sldMk cId="2296394432" sldId="383"/>
        </pc:sldMkLst>
      </pc:sldChg>
      <pc:sldChg chg="modNotesTx">
        <pc:chgData name="Giri, Atanu" userId="e0ae8cc7-49c3-42df-948f-23e195e4ba55" providerId="ADAL" clId="{5A121CC8-7D34-8B4F-8DA0-363C992B9CE9}" dt="2022-10-24T02:03:28.678" v="234"/>
        <pc:sldMkLst>
          <pc:docMk/>
          <pc:sldMk cId="147437685" sldId="384"/>
        </pc:sldMkLst>
      </pc:sldChg>
      <pc:sldChg chg="modNotesTx">
        <pc:chgData name="Giri, Atanu" userId="e0ae8cc7-49c3-42df-948f-23e195e4ba55" providerId="ADAL" clId="{5A121CC8-7D34-8B4F-8DA0-363C992B9CE9}" dt="2022-10-24T02:03:31.814" v="235"/>
        <pc:sldMkLst>
          <pc:docMk/>
          <pc:sldMk cId="2157750466" sldId="385"/>
        </pc:sldMkLst>
      </pc:sldChg>
      <pc:sldChg chg="modNotesTx">
        <pc:chgData name="Giri, Atanu" userId="e0ae8cc7-49c3-42df-948f-23e195e4ba55" providerId="ADAL" clId="{5A121CC8-7D34-8B4F-8DA0-363C992B9CE9}" dt="2022-10-24T02:03:35.188" v="236"/>
        <pc:sldMkLst>
          <pc:docMk/>
          <pc:sldMk cId="2512608210" sldId="386"/>
        </pc:sldMkLst>
      </pc:sldChg>
      <pc:sldChg chg="modNotesTx">
        <pc:chgData name="Giri, Atanu" userId="e0ae8cc7-49c3-42df-948f-23e195e4ba55" providerId="ADAL" clId="{5A121CC8-7D34-8B4F-8DA0-363C992B9CE9}" dt="2022-10-24T01:52:32.234" v="58" actId="113"/>
        <pc:sldMkLst>
          <pc:docMk/>
          <pc:sldMk cId="2705924347" sldId="388"/>
        </pc:sldMkLst>
      </pc:sldChg>
      <pc:sldChg chg="modNotesTx">
        <pc:chgData name="Giri, Atanu" userId="e0ae8cc7-49c3-42df-948f-23e195e4ba55" providerId="ADAL" clId="{5A121CC8-7D34-8B4F-8DA0-363C992B9CE9}" dt="2022-10-24T02:00:25.431" v="170"/>
        <pc:sldMkLst>
          <pc:docMk/>
          <pc:sldMk cId="350044106" sldId="389"/>
        </pc:sldMkLst>
      </pc:sldChg>
      <pc:sldChg chg="modNotesTx">
        <pc:chgData name="Giri, Atanu" userId="e0ae8cc7-49c3-42df-948f-23e195e4ba55" providerId="ADAL" clId="{5A121CC8-7D34-8B4F-8DA0-363C992B9CE9}" dt="2022-10-24T02:00:28.287" v="171"/>
        <pc:sldMkLst>
          <pc:docMk/>
          <pc:sldMk cId="4056500352" sldId="390"/>
        </pc:sldMkLst>
      </pc:sldChg>
      <pc:sldChg chg="modNotesTx">
        <pc:chgData name="Giri, Atanu" userId="e0ae8cc7-49c3-42df-948f-23e195e4ba55" providerId="ADAL" clId="{5A121CC8-7D34-8B4F-8DA0-363C992B9CE9}" dt="2022-10-24T02:00:30.624" v="172"/>
        <pc:sldMkLst>
          <pc:docMk/>
          <pc:sldMk cId="1488536327" sldId="391"/>
        </pc:sldMkLst>
      </pc:sldChg>
      <pc:sldChg chg="modNotesTx">
        <pc:chgData name="Giri, Atanu" userId="e0ae8cc7-49c3-42df-948f-23e195e4ba55" providerId="ADAL" clId="{5A121CC8-7D34-8B4F-8DA0-363C992B9CE9}" dt="2022-10-24T02:00:32.797" v="173"/>
        <pc:sldMkLst>
          <pc:docMk/>
          <pc:sldMk cId="3475293658" sldId="392"/>
        </pc:sldMkLst>
      </pc:sldChg>
      <pc:sldChg chg="modNotesTx">
        <pc:chgData name="Giri, Atanu" userId="e0ae8cc7-49c3-42df-948f-23e195e4ba55" providerId="ADAL" clId="{5A121CC8-7D34-8B4F-8DA0-363C992B9CE9}" dt="2022-10-24T02:00:34.628" v="174"/>
        <pc:sldMkLst>
          <pc:docMk/>
          <pc:sldMk cId="1381495816" sldId="393"/>
        </pc:sldMkLst>
      </pc:sldChg>
      <pc:sldChg chg="modNotesTx">
        <pc:chgData name="Giri, Atanu" userId="e0ae8cc7-49c3-42df-948f-23e195e4ba55" providerId="ADAL" clId="{5A121CC8-7D34-8B4F-8DA0-363C992B9CE9}" dt="2022-10-24T02:00:36.581" v="175"/>
        <pc:sldMkLst>
          <pc:docMk/>
          <pc:sldMk cId="3606783382" sldId="394"/>
        </pc:sldMkLst>
      </pc:sldChg>
      <pc:sldChg chg="modNotesTx">
        <pc:chgData name="Giri, Atanu" userId="e0ae8cc7-49c3-42df-948f-23e195e4ba55" providerId="ADAL" clId="{5A121CC8-7D34-8B4F-8DA0-363C992B9CE9}" dt="2022-10-24T02:00:38.427" v="176"/>
        <pc:sldMkLst>
          <pc:docMk/>
          <pc:sldMk cId="595232420" sldId="395"/>
        </pc:sldMkLst>
      </pc:sldChg>
      <pc:sldChg chg="addSp delSp modSp mod modNotesTx">
        <pc:chgData name="Giri, Atanu" userId="e0ae8cc7-49c3-42df-948f-23e195e4ba55" providerId="ADAL" clId="{5A121CC8-7D34-8B4F-8DA0-363C992B9CE9}" dt="2022-11-03T21:04:43.729" v="307" actId="14100"/>
        <pc:sldMkLst>
          <pc:docMk/>
          <pc:sldMk cId="1486409912" sldId="398"/>
        </pc:sldMkLst>
        <pc:spChg chg="add del mod">
          <ac:chgData name="Giri, Atanu" userId="e0ae8cc7-49c3-42df-948f-23e195e4ba55" providerId="ADAL" clId="{5A121CC8-7D34-8B4F-8DA0-363C992B9CE9}" dt="2022-11-03T20:47:58.487" v="282" actId="478"/>
          <ac:spMkLst>
            <pc:docMk/>
            <pc:sldMk cId="1486409912" sldId="398"/>
            <ac:spMk id="9" creationId="{9FFCECD8-7C44-2D18-139B-65B50E30674F}"/>
          </ac:spMkLst>
        </pc:spChg>
        <pc:spChg chg="add del mod">
          <ac:chgData name="Giri, Atanu" userId="e0ae8cc7-49c3-42df-948f-23e195e4ba55" providerId="ADAL" clId="{5A121CC8-7D34-8B4F-8DA0-363C992B9CE9}" dt="2022-11-03T20:48:00.903" v="283" actId="478"/>
          <ac:spMkLst>
            <pc:docMk/>
            <pc:sldMk cId="1486409912" sldId="398"/>
            <ac:spMk id="11" creationId="{AD1A18DE-007B-9D04-A9A6-A43AB3801F9D}"/>
          </ac:spMkLst>
        </pc:spChg>
        <pc:picChg chg="del mod">
          <ac:chgData name="Giri, Atanu" userId="e0ae8cc7-49c3-42df-948f-23e195e4ba55" providerId="ADAL" clId="{5A121CC8-7D34-8B4F-8DA0-363C992B9CE9}" dt="2022-11-03T20:46:46.870" v="274" actId="478"/>
          <ac:picMkLst>
            <pc:docMk/>
            <pc:sldMk cId="1486409912" sldId="398"/>
            <ac:picMk id="3" creationId="{9E44B276-9407-9364-2F8F-422175374518}"/>
          </ac:picMkLst>
        </pc:picChg>
        <pc:picChg chg="del mod">
          <ac:chgData name="Giri, Atanu" userId="e0ae8cc7-49c3-42df-948f-23e195e4ba55" providerId="ADAL" clId="{5A121CC8-7D34-8B4F-8DA0-363C992B9CE9}" dt="2022-11-03T20:46:46.870" v="274" actId="478"/>
          <ac:picMkLst>
            <pc:docMk/>
            <pc:sldMk cId="1486409912" sldId="398"/>
            <ac:picMk id="4" creationId="{19EFBDD6-CFAF-EB51-AD9D-C18E5884B2E3}"/>
          </ac:picMkLst>
        </pc:picChg>
        <pc:picChg chg="del">
          <ac:chgData name="Giri, Atanu" userId="e0ae8cc7-49c3-42df-948f-23e195e4ba55" providerId="ADAL" clId="{5A121CC8-7D34-8B4F-8DA0-363C992B9CE9}" dt="2022-11-03T20:46:46.870" v="274" actId="478"/>
          <ac:picMkLst>
            <pc:docMk/>
            <pc:sldMk cId="1486409912" sldId="398"/>
            <ac:picMk id="5" creationId="{84D596D4-6944-B0B3-89C2-2FDFB82D8C81}"/>
          </ac:picMkLst>
        </pc:picChg>
        <pc:picChg chg="del">
          <ac:chgData name="Giri, Atanu" userId="e0ae8cc7-49c3-42df-948f-23e195e4ba55" providerId="ADAL" clId="{5A121CC8-7D34-8B4F-8DA0-363C992B9CE9}" dt="2022-11-03T20:46:46.870" v="274" actId="478"/>
          <ac:picMkLst>
            <pc:docMk/>
            <pc:sldMk cId="1486409912" sldId="398"/>
            <ac:picMk id="6" creationId="{A9E8C4CC-9F08-E9AD-399E-29FA25EC6918}"/>
          </ac:picMkLst>
        </pc:picChg>
        <pc:picChg chg="del">
          <ac:chgData name="Giri, Atanu" userId="e0ae8cc7-49c3-42df-948f-23e195e4ba55" providerId="ADAL" clId="{5A121CC8-7D34-8B4F-8DA0-363C992B9CE9}" dt="2022-11-03T20:46:46.870" v="274" actId="478"/>
          <ac:picMkLst>
            <pc:docMk/>
            <pc:sldMk cId="1486409912" sldId="398"/>
            <ac:picMk id="7" creationId="{121F0886-36A6-04EE-3377-3521C2478992}"/>
          </ac:picMkLst>
        </pc:picChg>
        <pc:picChg chg="del">
          <ac:chgData name="Giri, Atanu" userId="e0ae8cc7-49c3-42df-948f-23e195e4ba55" providerId="ADAL" clId="{5A121CC8-7D34-8B4F-8DA0-363C992B9CE9}" dt="2022-11-03T20:46:46.870" v="274" actId="478"/>
          <ac:picMkLst>
            <pc:docMk/>
            <pc:sldMk cId="1486409912" sldId="398"/>
            <ac:picMk id="8" creationId="{20B7EFD5-F2DE-8697-99BF-D0C4D42E29D8}"/>
          </ac:picMkLst>
        </pc:picChg>
        <pc:picChg chg="add mod">
          <ac:chgData name="Giri, Atanu" userId="e0ae8cc7-49c3-42df-948f-23e195e4ba55" providerId="ADAL" clId="{5A121CC8-7D34-8B4F-8DA0-363C992B9CE9}" dt="2022-11-03T21:04:36.278" v="306" actId="14100"/>
          <ac:picMkLst>
            <pc:docMk/>
            <pc:sldMk cId="1486409912" sldId="398"/>
            <ac:picMk id="12" creationId="{6B60732D-28EC-25DC-B4B4-92175C7FED54}"/>
          </ac:picMkLst>
        </pc:picChg>
        <pc:picChg chg="add mod">
          <ac:chgData name="Giri, Atanu" userId="e0ae8cc7-49c3-42df-948f-23e195e4ba55" providerId="ADAL" clId="{5A121CC8-7D34-8B4F-8DA0-363C992B9CE9}" dt="2022-11-03T21:04:36.278" v="306" actId="14100"/>
          <ac:picMkLst>
            <pc:docMk/>
            <pc:sldMk cId="1486409912" sldId="398"/>
            <ac:picMk id="13" creationId="{A433147D-EF5F-BD1B-CE2B-59E6D53A1ACC}"/>
          </ac:picMkLst>
        </pc:picChg>
        <pc:picChg chg="add mod">
          <ac:chgData name="Giri, Atanu" userId="e0ae8cc7-49c3-42df-948f-23e195e4ba55" providerId="ADAL" clId="{5A121CC8-7D34-8B4F-8DA0-363C992B9CE9}" dt="2022-11-03T20:49:25.736" v="290" actId="1076"/>
          <ac:picMkLst>
            <pc:docMk/>
            <pc:sldMk cId="1486409912" sldId="398"/>
            <ac:picMk id="14" creationId="{D993DEDC-A259-139B-190A-2BBFF19D180A}"/>
          </ac:picMkLst>
        </pc:picChg>
        <pc:picChg chg="add mod">
          <ac:chgData name="Giri, Atanu" userId="e0ae8cc7-49c3-42df-948f-23e195e4ba55" providerId="ADAL" clId="{5A121CC8-7D34-8B4F-8DA0-363C992B9CE9}" dt="2022-11-03T20:49:35.136" v="291" actId="1076"/>
          <ac:picMkLst>
            <pc:docMk/>
            <pc:sldMk cId="1486409912" sldId="398"/>
            <ac:picMk id="15" creationId="{76440396-7668-FF76-8FC5-F1F4EC82F4E7}"/>
          </ac:picMkLst>
        </pc:picChg>
        <pc:picChg chg="add mod">
          <ac:chgData name="Giri, Atanu" userId="e0ae8cc7-49c3-42df-948f-23e195e4ba55" providerId="ADAL" clId="{5A121CC8-7D34-8B4F-8DA0-363C992B9CE9}" dt="2022-11-03T21:04:43.729" v="307" actId="14100"/>
          <ac:picMkLst>
            <pc:docMk/>
            <pc:sldMk cId="1486409912" sldId="398"/>
            <ac:picMk id="16" creationId="{B13FE6CA-C36F-2502-36CA-9627362F32E2}"/>
          </ac:picMkLst>
        </pc:picChg>
        <pc:picChg chg="add mod">
          <ac:chgData name="Giri, Atanu" userId="e0ae8cc7-49c3-42df-948f-23e195e4ba55" providerId="ADAL" clId="{5A121CC8-7D34-8B4F-8DA0-363C992B9CE9}" dt="2022-11-03T21:04:43.729" v="307" actId="14100"/>
          <ac:picMkLst>
            <pc:docMk/>
            <pc:sldMk cId="1486409912" sldId="398"/>
            <ac:picMk id="17" creationId="{80DB302B-8F07-9493-A6CF-401883B5909E}"/>
          </ac:picMkLst>
        </pc:picChg>
      </pc:sldChg>
      <pc:sldChg chg="addSp delSp modSp mod modNotesTx">
        <pc:chgData name="Giri, Atanu" userId="e0ae8cc7-49c3-42df-948f-23e195e4ba55" providerId="ADAL" clId="{5A121CC8-7D34-8B4F-8DA0-363C992B9CE9}" dt="2022-11-03T21:11:11.541" v="371" actId="1038"/>
        <pc:sldMkLst>
          <pc:docMk/>
          <pc:sldMk cId="468847942" sldId="403"/>
        </pc:sldMkLst>
        <pc:spChg chg="add del mod">
          <ac:chgData name="Giri, Atanu" userId="e0ae8cc7-49c3-42df-948f-23e195e4ba55" providerId="ADAL" clId="{5A121CC8-7D34-8B4F-8DA0-363C992B9CE9}" dt="2022-11-03T21:06:19.205" v="311" actId="478"/>
          <ac:spMkLst>
            <pc:docMk/>
            <pc:sldMk cId="468847942" sldId="403"/>
            <ac:spMk id="8" creationId="{BE7C784C-8685-CE10-7E3E-A77E6A265C63}"/>
          </ac:spMkLst>
        </pc:spChg>
        <pc:spChg chg="add del mod">
          <ac:chgData name="Giri, Atanu" userId="e0ae8cc7-49c3-42df-948f-23e195e4ba55" providerId="ADAL" clId="{5A121CC8-7D34-8B4F-8DA0-363C992B9CE9}" dt="2022-11-03T21:06:24.242" v="312" actId="478"/>
          <ac:spMkLst>
            <pc:docMk/>
            <pc:sldMk cId="468847942" sldId="403"/>
            <ac:spMk id="11" creationId="{DFF8BE9F-5EAB-872C-7BA5-FD40A4A61FE8}"/>
          </ac:spMkLst>
        </pc:spChg>
        <pc:picChg chg="del mod">
          <ac:chgData name="Giri, Atanu" userId="e0ae8cc7-49c3-42df-948f-23e195e4ba55" providerId="ADAL" clId="{5A121CC8-7D34-8B4F-8DA0-363C992B9CE9}" dt="2022-11-03T21:07:46.282" v="324" actId="478"/>
          <ac:picMkLst>
            <pc:docMk/>
            <pc:sldMk cId="468847942" sldId="403"/>
            <ac:picMk id="3" creationId="{3BACBC95-17FD-F08B-D625-7E88D69BECAB}"/>
          </ac:picMkLst>
        </pc:picChg>
        <pc:picChg chg="del mod">
          <ac:chgData name="Giri, Atanu" userId="e0ae8cc7-49c3-42df-948f-23e195e4ba55" providerId="ADAL" clId="{5A121CC8-7D34-8B4F-8DA0-363C992B9CE9}" dt="2022-11-03T21:07:46.282" v="324" actId="478"/>
          <ac:picMkLst>
            <pc:docMk/>
            <pc:sldMk cId="468847942" sldId="403"/>
            <ac:picMk id="4" creationId="{D06EF549-29EA-C659-8DC5-804916D288E8}"/>
          </ac:picMkLst>
        </pc:picChg>
        <pc:picChg chg="del">
          <ac:chgData name="Giri, Atanu" userId="e0ae8cc7-49c3-42df-948f-23e195e4ba55" providerId="ADAL" clId="{5A121CC8-7D34-8B4F-8DA0-363C992B9CE9}" dt="2022-11-03T21:05:26.490" v="308" actId="478"/>
          <ac:picMkLst>
            <pc:docMk/>
            <pc:sldMk cId="468847942" sldId="403"/>
            <ac:picMk id="5" creationId="{085844AA-13DB-FC8F-8D90-1BF6325FCE84}"/>
          </ac:picMkLst>
        </pc:picChg>
        <pc:picChg chg="del">
          <ac:chgData name="Giri, Atanu" userId="e0ae8cc7-49c3-42df-948f-23e195e4ba55" providerId="ADAL" clId="{5A121CC8-7D34-8B4F-8DA0-363C992B9CE9}" dt="2022-11-03T21:05:26.490" v="308" actId="478"/>
          <ac:picMkLst>
            <pc:docMk/>
            <pc:sldMk cId="468847942" sldId="403"/>
            <ac:picMk id="6" creationId="{DC040D7A-C8B5-E73E-5D5F-CE21BB5FE6A6}"/>
          </ac:picMkLst>
        </pc:picChg>
        <pc:picChg chg="del">
          <ac:chgData name="Giri, Atanu" userId="e0ae8cc7-49c3-42df-948f-23e195e4ba55" providerId="ADAL" clId="{5A121CC8-7D34-8B4F-8DA0-363C992B9CE9}" dt="2022-11-03T21:09:21.307" v="343" actId="478"/>
          <ac:picMkLst>
            <pc:docMk/>
            <pc:sldMk cId="468847942" sldId="403"/>
            <ac:picMk id="7" creationId="{C61FEE45-9FE7-5E77-6EA8-AC9992EBE126}"/>
          </ac:picMkLst>
        </pc:picChg>
        <pc:picChg chg="del">
          <ac:chgData name="Giri, Atanu" userId="e0ae8cc7-49c3-42df-948f-23e195e4ba55" providerId="ADAL" clId="{5A121CC8-7D34-8B4F-8DA0-363C992B9CE9}" dt="2022-11-03T21:09:21.307" v="343" actId="478"/>
          <ac:picMkLst>
            <pc:docMk/>
            <pc:sldMk cId="468847942" sldId="403"/>
            <ac:picMk id="9" creationId="{38BF61AB-07B5-CB75-2098-9B7C5321913B}"/>
          </ac:picMkLst>
        </pc:picChg>
        <pc:picChg chg="add mod">
          <ac:chgData name="Giri, Atanu" userId="e0ae8cc7-49c3-42df-948f-23e195e4ba55" providerId="ADAL" clId="{5A121CC8-7D34-8B4F-8DA0-363C992B9CE9}" dt="2022-11-03T21:07:30.696" v="323" actId="14100"/>
          <ac:picMkLst>
            <pc:docMk/>
            <pc:sldMk cId="468847942" sldId="403"/>
            <ac:picMk id="12" creationId="{38575FA6-01D4-7D80-AD2F-2949051B54A6}"/>
          </ac:picMkLst>
        </pc:picChg>
        <pc:picChg chg="add mod">
          <ac:chgData name="Giri, Atanu" userId="e0ae8cc7-49c3-42df-948f-23e195e4ba55" providerId="ADAL" clId="{5A121CC8-7D34-8B4F-8DA0-363C992B9CE9}" dt="2022-11-03T21:07:26.411" v="322" actId="14100"/>
          <ac:picMkLst>
            <pc:docMk/>
            <pc:sldMk cId="468847942" sldId="403"/>
            <ac:picMk id="13" creationId="{59892F23-31CD-20C9-B9AB-35D6516782D6}"/>
          </ac:picMkLst>
        </pc:picChg>
        <pc:picChg chg="add mod">
          <ac:chgData name="Giri, Atanu" userId="e0ae8cc7-49c3-42df-948f-23e195e4ba55" providerId="ADAL" clId="{5A121CC8-7D34-8B4F-8DA0-363C992B9CE9}" dt="2022-11-03T21:11:11.541" v="371" actId="1038"/>
          <ac:picMkLst>
            <pc:docMk/>
            <pc:sldMk cId="468847942" sldId="403"/>
            <ac:picMk id="14" creationId="{904BBBAB-CA68-3859-5900-F0CE09E3333D}"/>
          </ac:picMkLst>
        </pc:picChg>
        <pc:picChg chg="add mod">
          <ac:chgData name="Giri, Atanu" userId="e0ae8cc7-49c3-42df-948f-23e195e4ba55" providerId="ADAL" clId="{5A121CC8-7D34-8B4F-8DA0-363C992B9CE9}" dt="2022-11-03T21:11:08.811" v="362" actId="1038"/>
          <ac:picMkLst>
            <pc:docMk/>
            <pc:sldMk cId="468847942" sldId="403"/>
            <ac:picMk id="15" creationId="{6AE07592-C40E-5D58-6274-7E370678375C}"/>
          </ac:picMkLst>
        </pc:picChg>
        <pc:picChg chg="add mod">
          <ac:chgData name="Giri, Atanu" userId="e0ae8cc7-49c3-42df-948f-23e195e4ba55" providerId="ADAL" clId="{5A121CC8-7D34-8B4F-8DA0-363C992B9CE9}" dt="2022-11-03T21:10:43.861" v="352" actId="14100"/>
          <ac:picMkLst>
            <pc:docMk/>
            <pc:sldMk cId="468847942" sldId="403"/>
            <ac:picMk id="16" creationId="{1A569E12-0B5C-861D-97B1-46BE4847E46D}"/>
          </ac:picMkLst>
        </pc:picChg>
        <pc:picChg chg="add mod">
          <ac:chgData name="Giri, Atanu" userId="e0ae8cc7-49c3-42df-948f-23e195e4ba55" providerId="ADAL" clId="{5A121CC8-7D34-8B4F-8DA0-363C992B9CE9}" dt="2022-11-03T21:10:52.613" v="354" actId="14100"/>
          <ac:picMkLst>
            <pc:docMk/>
            <pc:sldMk cId="468847942" sldId="403"/>
            <ac:picMk id="17" creationId="{8C5C3CF7-9EF4-FDF4-5AAC-DCE7A489089A}"/>
          </ac:picMkLst>
        </pc:picChg>
      </pc:sldChg>
      <pc:sldChg chg="modSp mod modNotesTx">
        <pc:chgData name="Giri, Atanu" userId="e0ae8cc7-49c3-42df-948f-23e195e4ba55" providerId="ADAL" clId="{5A121CC8-7D34-8B4F-8DA0-363C992B9CE9}" dt="2022-10-24T02:00:07.662" v="163" actId="20577"/>
        <pc:sldMkLst>
          <pc:docMk/>
          <pc:sldMk cId="898623995" sldId="404"/>
        </pc:sldMkLst>
        <pc:picChg chg="mod">
          <ac:chgData name="Giri, Atanu" userId="e0ae8cc7-49c3-42df-948f-23e195e4ba55" providerId="ADAL" clId="{5A121CC8-7D34-8B4F-8DA0-363C992B9CE9}" dt="2022-10-24T01:47:13.916" v="13" actId="14100"/>
          <ac:picMkLst>
            <pc:docMk/>
            <pc:sldMk cId="898623995" sldId="404"/>
            <ac:picMk id="3" creationId="{6ECC8811-CA3E-5127-DFF5-B298CFFD8DE9}"/>
          </ac:picMkLst>
        </pc:picChg>
        <pc:picChg chg="mod">
          <ac:chgData name="Giri, Atanu" userId="e0ae8cc7-49c3-42df-948f-23e195e4ba55" providerId="ADAL" clId="{5A121CC8-7D34-8B4F-8DA0-363C992B9CE9}" dt="2022-10-24T01:47:13.916" v="13" actId="14100"/>
          <ac:picMkLst>
            <pc:docMk/>
            <pc:sldMk cId="898623995" sldId="404"/>
            <ac:picMk id="4" creationId="{2C86A230-D747-F00D-3C1F-C7761E04F4A7}"/>
          </ac:picMkLst>
        </pc:picChg>
      </pc:sldChg>
      <pc:sldChg chg="modSp mod modNotesTx">
        <pc:chgData name="Giri, Atanu" userId="e0ae8cc7-49c3-42df-948f-23e195e4ba55" providerId="ADAL" clId="{5A121CC8-7D34-8B4F-8DA0-363C992B9CE9}" dt="2022-10-24T02:00:11.013" v="165" actId="20577"/>
        <pc:sldMkLst>
          <pc:docMk/>
          <pc:sldMk cId="2716218451" sldId="405"/>
        </pc:sldMkLst>
        <pc:picChg chg="mod">
          <ac:chgData name="Giri, Atanu" userId="e0ae8cc7-49c3-42df-948f-23e195e4ba55" providerId="ADAL" clId="{5A121CC8-7D34-8B4F-8DA0-363C992B9CE9}" dt="2022-10-24T01:47:35.782" v="15" actId="14100"/>
          <ac:picMkLst>
            <pc:docMk/>
            <pc:sldMk cId="2716218451" sldId="405"/>
            <ac:picMk id="3" creationId="{AA79F745-D5A5-F995-ABA1-022CB608B3EA}"/>
          </ac:picMkLst>
        </pc:picChg>
        <pc:picChg chg="mod">
          <ac:chgData name="Giri, Atanu" userId="e0ae8cc7-49c3-42df-948f-23e195e4ba55" providerId="ADAL" clId="{5A121CC8-7D34-8B4F-8DA0-363C992B9CE9}" dt="2022-10-24T01:47:35.782" v="15" actId="14100"/>
          <ac:picMkLst>
            <pc:docMk/>
            <pc:sldMk cId="2716218451" sldId="405"/>
            <ac:picMk id="4" creationId="{7EA2AE93-14AA-DFBB-DC11-14602ADDA9FA}"/>
          </ac:picMkLst>
        </pc:picChg>
      </pc:sldChg>
      <pc:sldChg chg="modSp mod modNotesTx">
        <pc:chgData name="Giri, Atanu" userId="e0ae8cc7-49c3-42df-948f-23e195e4ba55" providerId="ADAL" clId="{5A121CC8-7D34-8B4F-8DA0-363C992B9CE9}" dt="2022-10-24T02:00:15.862" v="169" actId="20577"/>
        <pc:sldMkLst>
          <pc:docMk/>
          <pc:sldMk cId="3092436302" sldId="407"/>
        </pc:sldMkLst>
        <pc:picChg chg="mod">
          <ac:chgData name="Giri, Atanu" userId="e0ae8cc7-49c3-42df-948f-23e195e4ba55" providerId="ADAL" clId="{5A121CC8-7D34-8B4F-8DA0-363C992B9CE9}" dt="2022-10-24T01:47:53.066" v="16" actId="14100"/>
          <ac:picMkLst>
            <pc:docMk/>
            <pc:sldMk cId="3092436302" sldId="407"/>
            <ac:picMk id="4" creationId="{354B69DB-DFC1-1D92-82E8-28AD49C3BE94}"/>
          </ac:picMkLst>
        </pc:picChg>
        <pc:picChg chg="mod">
          <ac:chgData name="Giri, Atanu" userId="e0ae8cc7-49c3-42df-948f-23e195e4ba55" providerId="ADAL" clId="{5A121CC8-7D34-8B4F-8DA0-363C992B9CE9}" dt="2022-10-21T16:40:20.125" v="8" actId="1076"/>
          <ac:picMkLst>
            <pc:docMk/>
            <pc:sldMk cId="3092436302" sldId="407"/>
            <ac:picMk id="6" creationId="{3CC9ECFB-7EF2-41B7-BDC1-A34F5C63FD6C}"/>
          </ac:picMkLst>
        </pc:picChg>
        <pc:picChg chg="mod">
          <ac:chgData name="Giri, Atanu" userId="e0ae8cc7-49c3-42df-948f-23e195e4ba55" providerId="ADAL" clId="{5A121CC8-7D34-8B4F-8DA0-363C992B9CE9}" dt="2022-10-24T01:47:53.066" v="16" actId="14100"/>
          <ac:picMkLst>
            <pc:docMk/>
            <pc:sldMk cId="3092436302" sldId="407"/>
            <ac:picMk id="7" creationId="{1862077D-3AFC-12B3-640C-E881DC793DFC}"/>
          </ac:picMkLst>
        </pc:picChg>
      </pc:sldChg>
      <pc:sldChg chg="del">
        <pc:chgData name="Giri, Atanu" userId="e0ae8cc7-49c3-42df-948f-23e195e4ba55" providerId="ADAL" clId="{5A121CC8-7D34-8B4F-8DA0-363C992B9CE9}" dt="2022-10-24T01:50:34.224" v="17" actId="2696"/>
        <pc:sldMkLst>
          <pc:docMk/>
          <pc:sldMk cId="3756040837" sldId="408"/>
        </pc:sldMkLst>
      </pc:sldChg>
      <pc:sldChg chg="del">
        <pc:chgData name="Giri, Atanu" userId="e0ae8cc7-49c3-42df-948f-23e195e4ba55" providerId="ADAL" clId="{5A121CC8-7D34-8B4F-8DA0-363C992B9CE9}" dt="2022-10-24T01:50:34.224" v="17" actId="2696"/>
        <pc:sldMkLst>
          <pc:docMk/>
          <pc:sldMk cId="438383870" sldId="409"/>
        </pc:sldMkLst>
      </pc:sldChg>
      <pc:sldChg chg="del">
        <pc:chgData name="Giri, Atanu" userId="e0ae8cc7-49c3-42df-948f-23e195e4ba55" providerId="ADAL" clId="{5A121CC8-7D34-8B4F-8DA0-363C992B9CE9}" dt="2022-10-24T01:50:34.224" v="17" actId="2696"/>
        <pc:sldMkLst>
          <pc:docMk/>
          <pc:sldMk cId="1377029733" sldId="410"/>
        </pc:sldMkLst>
      </pc:sldChg>
      <pc:sldChg chg="del">
        <pc:chgData name="Giri, Atanu" userId="e0ae8cc7-49c3-42df-948f-23e195e4ba55" providerId="ADAL" clId="{5A121CC8-7D34-8B4F-8DA0-363C992B9CE9}" dt="2022-10-24T01:50:34.224" v="17" actId="2696"/>
        <pc:sldMkLst>
          <pc:docMk/>
          <pc:sldMk cId="3859682284" sldId="411"/>
        </pc:sldMkLst>
      </pc:sldChg>
      <pc:sldChg chg="del">
        <pc:chgData name="Giri, Atanu" userId="e0ae8cc7-49c3-42df-948f-23e195e4ba55" providerId="ADAL" clId="{5A121CC8-7D34-8B4F-8DA0-363C992B9CE9}" dt="2022-10-24T01:50:34.224" v="17" actId="2696"/>
        <pc:sldMkLst>
          <pc:docMk/>
          <pc:sldMk cId="4070920523" sldId="412"/>
        </pc:sldMkLst>
      </pc:sldChg>
      <pc:sldChg chg="del">
        <pc:chgData name="Giri, Atanu" userId="e0ae8cc7-49c3-42df-948f-23e195e4ba55" providerId="ADAL" clId="{5A121CC8-7D34-8B4F-8DA0-363C992B9CE9}" dt="2022-10-24T01:50:34.224" v="17" actId="2696"/>
        <pc:sldMkLst>
          <pc:docMk/>
          <pc:sldMk cId="1302536363" sldId="413"/>
        </pc:sldMkLst>
      </pc:sldChg>
      <pc:sldChg chg="modSp mod">
        <pc:chgData name="Giri, Atanu" userId="e0ae8cc7-49c3-42df-948f-23e195e4ba55" providerId="ADAL" clId="{5A121CC8-7D34-8B4F-8DA0-363C992B9CE9}" dt="2022-11-04T00:33:14.119" v="372" actId="14100"/>
        <pc:sldMkLst>
          <pc:docMk/>
          <pc:sldMk cId="2841354637" sldId="413"/>
        </pc:sldMkLst>
        <pc:picChg chg="mod">
          <ac:chgData name="Giri, Atanu" userId="e0ae8cc7-49c3-42df-948f-23e195e4ba55" providerId="ADAL" clId="{5A121CC8-7D34-8B4F-8DA0-363C992B9CE9}" dt="2022-11-04T00:33:14.119" v="372" actId="14100"/>
          <ac:picMkLst>
            <pc:docMk/>
            <pc:sldMk cId="2841354637" sldId="413"/>
            <ac:picMk id="6" creationId="{33CC420B-2FD3-8FF8-6E8B-B1B973DF36CA}"/>
          </ac:picMkLst>
        </pc:picChg>
      </pc:sldChg>
      <pc:sldChg chg="modSp mod">
        <pc:chgData name="Giri, Atanu" userId="e0ae8cc7-49c3-42df-948f-23e195e4ba55" providerId="ADAL" clId="{5A121CC8-7D34-8B4F-8DA0-363C992B9CE9}" dt="2022-10-26T22:48:03.361" v="258" actId="1076"/>
        <pc:sldMkLst>
          <pc:docMk/>
          <pc:sldMk cId="2951996516" sldId="414"/>
        </pc:sldMkLst>
        <pc:picChg chg="mod">
          <ac:chgData name="Giri, Atanu" userId="e0ae8cc7-49c3-42df-948f-23e195e4ba55" providerId="ADAL" clId="{5A121CC8-7D34-8B4F-8DA0-363C992B9CE9}" dt="2022-10-26T22:48:03.361" v="258" actId="1076"/>
          <ac:picMkLst>
            <pc:docMk/>
            <pc:sldMk cId="2951996516" sldId="414"/>
            <ac:picMk id="4" creationId="{161FDEF7-1D9D-6651-F222-DF0467C08A88}"/>
          </ac:picMkLst>
        </pc:picChg>
      </pc:sldChg>
      <pc:sldChg chg="del">
        <pc:chgData name="Giri, Atanu" userId="e0ae8cc7-49c3-42df-948f-23e195e4ba55" providerId="ADAL" clId="{5A121CC8-7D34-8B4F-8DA0-363C992B9CE9}" dt="2022-10-24T01:50:34.224" v="17" actId="2696"/>
        <pc:sldMkLst>
          <pc:docMk/>
          <pc:sldMk cId="3277841126" sldId="414"/>
        </pc:sldMkLst>
      </pc:sldChg>
      <pc:sldChg chg="del">
        <pc:chgData name="Giri, Atanu" userId="e0ae8cc7-49c3-42df-948f-23e195e4ba55" providerId="ADAL" clId="{5A121CC8-7D34-8B4F-8DA0-363C992B9CE9}" dt="2022-10-24T01:50:34.224" v="17" actId="2696"/>
        <pc:sldMkLst>
          <pc:docMk/>
          <pc:sldMk cId="1197609707" sldId="415"/>
        </pc:sldMkLst>
      </pc:sldChg>
      <pc:sldChg chg="modSp mod">
        <pc:chgData name="Giri, Atanu" userId="e0ae8cc7-49c3-42df-948f-23e195e4ba55" providerId="ADAL" clId="{5A121CC8-7D34-8B4F-8DA0-363C992B9CE9}" dt="2022-10-26T21:11:09.821" v="256" actId="1076"/>
        <pc:sldMkLst>
          <pc:docMk/>
          <pc:sldMk cId="2670161997" sldId="416"/>
        </pc:sldMkLst>
        <pc:picChg chg="mod">
          <ac:chgData name="Giri, Atanu" userId="e0ae8cc7-49c3-42df-948f-23e195e4ba55" providerId="ADAL" clId="{5A121CC8-7D34-8B4F-8DA0-363C992B9CE9}" dt="2022-10-26T21:11:09.821" v="256" actId="1076"/>
          <ac:picMkLst>
            <pc:docMk/>
            <pc:sldMk cId="2670161997" sldId="416"/>
            <ac:picMk id="4" creationId="{818B74BE-A20E-0242-8894-D69A2ADDD067}"/>
          </ac:picMkLst>
        </pc:picChg>
        <pc:picChg chg="mod">
          <ac:chgData name="Giri, Atanu" userId="e0ae8cc7-49c3-42df-948f-23e195e4ba55" providerId="ADAL" clId="{5A121CC8-7D34-8B4F-8DA0-363C992B9CE9}" dt="2022-10-26T21:11:06.571" v="255" actId="1076"/>
          <ac:picMkLst>
            <pc:docMk/>
            <pc:sldMk cId="2670161997" sldId="416"/>
            <ac:picMk id="15" creationId="{20911F7C-0E94-9EAB-5B24-833E15C52A62}"/>
          </ac:picMkLst>
        </pc:picChg>
      </pc:sldChg>
      <pc:sldChg chg="del">
        <pc:chgData name="Giri, Atanu" userId="e0ae8cc7-49c3-42df-948f-23e195e4ba55" providerId="ADAL" clId="{5A121CC8-7D34-8B4F-8DA0-363C992B9CE9}" dt="2022-10-26T22:47:28.922" v="257" actId="2696"/>
        <pc:sldMkLst>
          <pc:docMk/>
          <pc:sldMk cId="1597637032" sldId="418"/>
        </pc:sldMkLst>
      </pc:sldChg>
      <pc:sldChg chg="del">
        <pc:chgData name="Giri, Atanu" userId="e0ae8cc7-49c3-42df-948f-23e195e4ba55" providerId="ADAL" clId="{5A121CC8-7D34-8B4F-8DA0-363C992B9CE9}" dt="2022-11-03T20:42:15.031" v="262" actId="2696"/>
        <pc:sldMkLst>
          <pc:docMk/>
          <pc:sldMk cId="1535638935" sldId="432"/>
        </pc:sldMkLst>
      </pc:sldChg>
      <pc:sldChg chg="del">
        <pc:chgData name="Giri, Atanu" userId="e0ae8cc7-49c3-42df-948f-23e195e4ba55" providerId="ADAL" clId="{5A121CC8-7D34-8B4F-8DA0-363C992B9CE9}" dt="2022-11-03T20:42:15.031" v="262" actId="2696"/>
        <pc:sldMkLst>
          <pc:docMk/>
          <pc:sldMk cId="2306322104" sldId="433"/>
        </pc:sldMkLst>
      </pc:sldChg>
      <pc:sldChg chg="addSp modSp new">
        <pc:chgData name="Giri, Atanu" userId="e0ae8cc7-49c3-42df-948f-23e195e4ba55" providerId="ADAL" clId="{5A121CC8-7D34-8B4F-8DA0-363C992B9CE9}" dt="2022-11-03T20:41:58.656" v="261"/>
        <pc:sldMkLst>
          <pc:docMk/>
          <pc:sldMk cId="1026688339" sldId="435"/>
        </pc:sldMkLst>
        <pc:picChg chg="add mod">
          <ac:chgData name="Giri, Atanu" userId="e0ae8cc7-49c3-42df-948f-23e195e4ba55" providerId="ADAL" clId="{5A121CC8-7D34-8B4F-8DA0-363C992B9CE9}" dt="2022-11-03T20:41:35.205" v="260"/>
          <ac:picMkLst>
            <pc:docMk/>
            <pc:sldMk cId="1026688339" sldId="435"/>
            <ac:picMk id="2" creationId="{2A053C14-489D-73C7-70DB-CDD03719B125}"/>
          </ac:picMkLst>
        </pc:picChg>
        <pc:picChg chg="add mod">
          <ac:chgData name="Giri, Atanu" userId="e0ae8cc7-49c3-42df-948f-23e195e4ba55" providerId="ADAL" clId="{5A121CC8-7D34-8B4F-8DA0-363C992B9CE9}" dt="2022-11-03T20:41:35.205" v="260"/>
          <ac:picMkLst>
            <pc:docMk/>
            <pc:sldMk cId="1026688339" sldId="435"/>
            <ac:picMk id="3" creationId="{0BDCADE5-76FA-0C2E-7CC3-78AEF7C2016C}"/>
          </ac:picMkLst>
        </pc:picChg>
        <pc:picChg chg="add mod">
          <ac:chgData name="Giri, Atanu" userId="e0ae8cc7-49c3-42df-948f-23e195e4ba55" providerId="ADAL" clId="{5A121CC8-7D34-8B4F-8DA0-363C992B9CE9}" dt="2022-11-03T20:41:58.656" v="261"/>
          <ac:picMkLst>
            <pc:docMk/>
            <pc:sldMk cId="1026688339" sldId="435"/>
            <ac:picMk id="4" creationId="{41BFFE5B-8227-6111-351C-1CB761134FD1}"/>
          </ac:picMkLst>
        </pc:picChg>
        <pc:picChg chg="add mod">
          <ac:chgData name="Giri, Atanu" userId="e0ae8cc7-49c3-42df-948f-23e195e4ba55" providerId="ADAL" clId="{5A121CC8-7D34-8B4F-8DA0-363C992B9CE9}" dt="2022-11-03T20:41:58.656" v="261"/>
          <ac:picMkLst>
            <pc:docMk/>
            <pc:sldMk cId="1026688339" sldId="435"/>
            <ac:picMk id="5" creationId="{D43BA7FF-607D-7BD5-035C-689E2B8BCF2F}"/>
          </ac:picMkLst>
        </pc:picChg>
        <pc:picChg chg="add mod">
          <ac:chgData name="Giri, Atanu" userId="e0ae8cc7-49c3-42df-948f-23e195e4ba55" providerId="ADAL" clId="{5A121CC8-7D34-8B4F-8DA0-363C992B9CE9}" dt="2022-11-03T20:41:58.656" v="261"/>
          <ac:picMkLst>
            <pc:docMk/>
            <pc:sldMk cId="1026688339" sldId="435"/>
            <ac:picMk id="6" creationId="{769C4253-CCAF-77E0-E604-C081D8DA8E1E}"/>
          </ac:picMkLst>
        </pc:picChg>
        <pc:picChg chg="add mod">
          <ac:chgData name="Giri, Atanu" userId="e0ae8cc7-49c3-42df-948f-23e195e4ba55" providerId="ADAL" clId="{5A121CC8-7D34-8B4F-8DA0-363C992B9CE9}" dt="2022-11-03T20:41:58.656" v="261"/>
          <ac:picMkLst>
            <pc:docMk/>
            <pc:sldMk cId="1026688339" sldId="435"/>
            <ac:picMk id="7" creationId="{EF99B909-5A78-2155-41B1-45F956226647}"/>
          </ac:picMkLst>
        </pc:picChg>
      </pc:sldChg>
      <pc:sldChg chg="new">
        <pc:chgData name="Giri, Atanu" userId="e0ae8cc7-49c3-42df-948f-23e195e4ba55" providerId="ADAL" clId="{5A121CC8-7D34-8B4F-8DA0-363C992B9CE9}" dt="2022-11-03T20:43:41.363" v="263" actId="680"/>
        <pc:sldMkLst>
          <pc:docMk/>
          <pc:sldMk cId="3917010847" sldId="436"/>
        </pc:sldMkLst>
      </pc:sldChg>
      <pc:sldChg chg="addSp modSp new mod">
        <pc:chgData name="Giri, Atanu" userId="e0ae8cc7-49c3-42df-948f-23e195e4ba55" providerId="ADAL" clId="{5A121CC8-7D34-8B4F-8DA0-363C992B9CE9}" dt="2022-11-03T20:47:16.202" v="276" actId="1076"/>
        <pc:sldMkLst>
          <pc:docMk/>
          <pc:sldMk cId="3618732415" sldId="437"/>
        </pc:sldMkLst>
        <pc:picChg chg="add mod">
          <ac:chgData name="Giri, Atanu" userId="e0ae8cc7-49c3-42df-948f-23e195e4ba55" providerId="ADAL" clId="{5A121CC8-7D34-8B4F-8DA0-363C992B9CE9}" dt="2022-11-03T20:47:16.202" v="276" actId="1076"/>
          <ac:picMkLst>
            <pc:docMk/>
            <pc:sldMk cId="3618732415" sldId="437"/>
            <ac:picMk id="2" creationId="{45840ACD-A14A-1A5B-7F52-330239C04644}"/>
          </ac:picMkLst>
        </pc:picChg>
        <pc:picChg chg="add mod">
          <ac:chgData name="Giri, Atanu" userId="e0ae8cc7-49c3-42df-948f-23e195e4ba55" providerId="ADAL" clId="{5A121CC8-7D34-8B4F-8DA0-363C992B9CE9}" dt="2022-11-03T20:47:16.202" v="276" actId="1076"/>
          <ac:picMkLst>
            <pc:docMk/>
            <pc:sldMk cId="3618732415" sldId="437"/>
            <ac:picMk id="3" creationId="{4D3AB249-5960-3D0C-2630-2D120C2C3D7D}"/>
          </ac:picMkLst>
        </pc:picChg>
        <pc:picChg chg="add mod">
          <ac:chgData name="Giri, Atanu" userId="e0ae8cc7-49c3-42df-948f-23e195e4ba55" providerId="ADAL" clId="{5A121CC8-7D34-8B4F-8DA0-363C992B9CE9}" dt="2022-11-03T20:44:35.903" v="269" actId="14100"/>
          <ac:picMkLst>
            <pc:docMk/>
            <pc:sldMk cId="3618732415" sldId="437"/>
            <ac:picMk id="4" creationId="{E109B559-9BB4-45F0-9FF6-136751270090}"/>
          </ac:picMkLst>
        </pc:picChg>
        <pc:picChg chg="add mod">
          <ac:chgData name="Giri, Atanu" userId="e0ae8cc7-49c3-42df-948f-23e195e4ba55" providerId="ADAL" clId="{5A121CC8-7D34-8B4F-8DA0-363C992B9CE9}" dt="2022-11-03T20:44:35.903" v="269" actId="14100"/>
          <ac:picMkLst>
            <pc:docMk/>
            <pc:sldMk cId="3618732415" sldId="437"/>
            <ac:picMk id="5" creationId="{E260A5CC-E94B-4E84-075A-65B92578191F}"/>
          </ac:picMkLst>
        </pc:picChg>
      </pc:sldChg>
      <pc:sldChg chg="new">
        <pc:chgData name="Giri, Atanu" userId="e0ae8cc7-49c3-42df-948f-23e195e4ba55" providerId="ADAL" clId="{5A121CC8-7D34-8B4F-8DA0-363C992B9CE9}" dt="2022-11-03T20:44:56.249" v="273" actId="680"/>
        <pc:sldMkLst>
          <pc:docMk/>
          <pc:sldMk cId="1847986078" sldId="438"/>
        </pc:sldMkLst>
      </pc:sldChg>
      <pc:sldChg chg="ord">
        <pc:chgData name="Giri, Atanu" userId="e0ae8cc7-49c3-42df-948f-23e195e4ba55" providerId="ADAL" clId="{5A121CC8-7D34-8B4F-8DA0-363C992B9CE9}" dt="2022-11-04T22:38:09.215" v="373" actId="20578"/>
        <pc:sldMkLst>
          <pc:docMk/>
          <pc:sldMk cId="734460379" sldId="439"/>
        </pc:sldMkLst>
      </pc:sldChg>
      <pc:sldChg chg="ord">
        <pc:chgData name="Giri, Atanu" userId="e0ae8cc7-49c3-42df-948f-23e195e4ba55" providerId="ADAL" clId="{5A121CC8-7D34-8B4F-8DA0-363C992B9CE9}" dt="2022-11-04T22:38:13.589" v="374" actId="20578"/>
        <pc:sldMkLst>
          <pc:docMk/>
          <pc:sldMk cId="4221174079" sldId="440"/>
        </pc:sldMkLst>
      </pc:sldChg>
      <pc:sldChg chg="modSp mod">
        <pc:chgData name="Giri, Atanu" userId="e0ae8cc7-49c3-42df-948f-23e195e4ba55" providerId="ADAL" clId="{5A121CC8-7D34-8B4F-8DA0-363C992B9CE9}" dt="2022-12-19T19:03:02.357" v="419" actId="1076"/>
        <pc:sldMkLst>
          <pc:docMk/>
          <pc:sldMk cId="368853860" sldId="462"/>
        </pc:sldMkLst>
        <pc:picChg chg="mod">
          <ac:chgData name="Giri, Atanu" userId="e0ae8cc7-49c3-42df-948f-23e195e4ba55" providerId="ADAL" clId="{5A121CC8-7D34-8B4F-8DA0-363C992B9CE9}" dt="2022-12-19T19:03:02.357" v="419" actId="1076"/>
          <ac:picMkLst>
            <pc:docMk/>
            <pc:sldMk cId="368853860" sldId="462"/>
            <ac:picMk id="4" creationId="{90833F8A-639F-A479-35C8-C2F281CB9700}"/>
          </ac:picMkLst>
        </pc:picChg>
      </pc:sldChg>
      <pc:sldChg chg="new del">
        <pc:chgData name="Giri, Atanu" userId="e0ae8cc7-49c3-42df-948f-23e195e4ba55" providerId="ADAL" clId="{5A121CC8-7D34-8B4F-8DA0-363C992B9CE9}" dt="2022-11-08T03:14:05.127" v="376" actId="2696"/>
        <pc:sldMkLst>
          <pc:docMk/>
          <pc:sldMk cId="1849239636" sldId="462"/>
        </pc:sldMkLst>
      </pc:sldChg>
      <pc:sldChg chg="modSp mod">
        <pc:chgData name="Giri, Atanu" userId="e0ae8cc7-49c3-42df-948f-23e195e4ba55" providerId="ADAL" clId="{5A121CC8-7D34-8B4F-8DA0-363C992B9CE9}" dt="2022-12-11T22:07:10.128" v="416" actId="14100"/>
        <pc:sldMkLst>
          <pc:docMk/>
          <pc:sldMk cId="1845267969" sldId="464"/>
        </pc:sldMkLst>
        <pc:picChg chg="mod">
          <ac:chgData name="Giri, Atanu" userId="e0ae8cc7-49c3-42df-948f-23e195e4ba55" providerId="ADAL" clId="{5A121CC8-7D34-8B4F-8DA0-363C992B9CE9}" dt="2022-12-11T22:07:10.128" v="416" actId="14100"/>
          <ac:picMkLst>
            <pc:docMk/>
            <pc:sldMk cId="1845267969" sldId="464"/>
            <ac:picMk id="2" creationId="{BFA204EF-9D19-4BDB-984E-13849099BF1A}"/>
          </ac:picMkLst>
        </pc:picChg>
        <pc:picChg chg="mod">
          <ac:chgData name="Giri, Atanu" userId="e0ae8cc7-49c3-42df-948f-23e195e4ba55" providerId="ADAL" clId="{5A121CC8-7D34-8B4F-8DA0-363C992B9CE9}" dt="2022-12-11T22:07:10.128" v="416" actId="14100"/>
          <ac:picMkLst>
            <pc:docMk/>
            <pc:sldMk cId="1845267969" sldId="464"/>
            <ac:picMk id="3" creationId="{E0207855-7FCF-B9D5-CD09-734511DA81D4}"/>
          </ac:picMkLst>
        </pc:picChg>
      </pc:sldChg>
      <pc:sldChg chg="addSp delSp modSp del mod">
        <pc:chgData name="Giri, Atanu" userId="e0ae8cc7-49c3-42df-948f-23e195e4ba55" providerId="ADAL" clId="{5A121CC8-7D34-8B4F-8DA0-363C992B9CE9}" dt="2022-12-13T20:34:15.122" v="417" actId="2696"/>
        <pc:sldMkLst>
          <pc:docMk/>
          <pc:sldMk cId="517613911" sldId="471"/>
        </pc:sldMkLst>
        <pc:spChg chg="add del">
          <ac:chgData name="Giri, Atanu" userId="e0ae8cc7-49c3-42df-948f-23e195e4ba55" providerId="ADAL" clId="{5A121CC8-7D34-8B4F-8DA0-363C992B9CE9}" dt="2022-11-29T04:14:56.228" v="386" actId="26606"/>
          <ac:spMkLst>
            <pc:docMk/>
            <pc:sldMk cId="517613911" sldId="471"/>
            <ac:spMk id="10" creationId="{A9F529C3-C941-49FD-8C67-82F134F64BDB}"/>
          </ac:spMkLst>
        </pc:spChg>
        <pc:spChg chg="add del">
          <ac:chgData name="Giri, Atanu" userId="e0ae8cc7-49c3-42df-948f-23e195e4ba55" providerId="ADAL" clId="{5A121CC8-7D34-8B4F-8DA0-363C992B9CE9}" dt="2022-11-29T04:14:56.228" v="386" actId="26606"/>
          <ac:spMkLst>
            <pc:docMk/>
            <pc:sldMk cId="517613911" sldId="471"/>
            <ac:spMk id="12" creationId="{20586029-32A0-47E5-9AEC-AE3ABA6B94D0}"/>
          </ac:spMkLst>
        </pc:spChg>
        <pc:spChg chg="add del">
          <ac:chgData name="Giri, Atanu" userId="e0ae8cc7-49c3-42df-948f-23e195e4ba55" providerId="ADAL" clId="{5A121CC8-7D34-8B4F-8DA0-363C992B9CE9}" dt="2022-11-29T04:15:00.829" v="388" actId="26606"/>
          <ac:spMkLst>
            <pc:docMk/>
            <pc:sldMk cId="517613911" sldId="471"/>
            <ac:spMk id="16" creationId="{5F9CFCE6-877F-4858-B8BD-2C52CA8AFBC4}"/>
          </ac:spMkLst>
        </pc:spChg>
        <pc:spChg chg="add del">
          <ac:chgData name="Giri, Atanu" userId="e0ae8cc7-49c3-42df-948f-23e195e4ba55" providerId="ADAL" clId="{5A121CC8-7D34-8B4F-8DA0-363C992B9CE9}" dt="2022-11-29T04:15:00.829" v="388" actId="26606"/>
          <ac:spMkLst>
            <pc:docMk/>
            <pc:sldMk cId="517613911" sldId="471"/>
            <ac:spMk id="17" creationId="{8213F8A0-12AE-4514-8372-0DD766EC28EE}"/>
          </ac:spMkLst>
        </pc:spChg>
        <pc:spChg chg="add del">
          <ac:chgData name="Giri, Atanu" userId="e0ae8cc7-49c3-42df-948f-23e195e4ba55" providerId="ADAL" clId="{5A121CC8-7D34-8B4F-8DA0-363C992B9CE9}" dt="2022-11-29T04:15:00.829" v="388" actId="26606"/>
          <ac:spMkLst>
            <pc:docMk/>
            <pc:sldMk cId="517613911" sldId="471"/>
            <ac:spMk id="18" creationId="{9EFF17D4-9A8C-4CE5-B096-D8CCD4400437}"/>
          </ac:spMkLst>
        </pc:spChg>
        <pc:spChg chg="add">
          <ac:chgData name="Giri, Atanu" userId="e0ae8cc7-49c3-42df-948f-23e195e4ba55" providerId="ADAL" clId="{5A121CC8-7D34-8B4F-8DA0-363C992B9CE9}" dt="2022-11-29T04:15:00.833" v="389" actId="26606"/>
          <ac:spMkLst>
            <pc:docMk/>
            <pc:sldMk cId="517613911" sldId="471"/>
            <ac:spMk id="20" creationId="{9E90EB45-EEE9-4563-8179-65EF62AE0978}"/>
          </ac:spMkLst>
        </pc:spChg>
        <pc:spChg chg="add">
          <ac:chgData name="Giri, Atanu" userId="e0ae8cc7-49c3-42df-948f-23e195e4ba55" providerId="ADAL" clId="{5A121CC8-7D34-8B4F-8DA0-363C992B9CE9}" dt="2022-11-29T04:15:00.833" v="389" actId="26606"/>
          <ac:spMkLst>
            <pc:docMk/>
            <pc:sldMk cId="517613911" sldId="471"/>
            <ac:spMk id="21" creationId="{23D0EF74-AD1E-4FD9-914D-8EC9058EBBA3}"/>
          </ac:spMkLst>
        </pc:spChg>
        <pc:picChg chg="mod ord">
          <ac:chgData name="Giri, Atanu" userId="e0ae8cc7-49c3-42df-948f-23e195e4ba55" providerId="ADAL" clId="{5A121CC8-7D34-8B4F-8DA0-363C992B9CE9}" dt="2022-11-29T04:15:00.833" v="389" actId="26606"/>
          <ac:picMkLst>
            <pc:docMk/>
            <pc:sldMk cId="517613911" sldId="471"/>
            <ac:picMk id="2" creationId="{C5460C36-AA5C-55DB-B12D-629FCF75DC4C}"/>
          </ac:picMkLst>
        </pc:picChg>
        <pc:picChg chg="mod">
          <ac:chgData name="Giri, Atanu" userId="e0ae8cc7-49c3-42df-948f-23e195e4ba55" providerId="ADAL" clId="{5A121CC8-7D34-8B4F-8DA0-363C992B9CE9}" dt="2022-11-29T04:15:00.833" v="389" actId="26606"/>
          <ac:picMkLst>
            <pc:docMk/>
            <pc:sldMk cId="517613911" sldId="471"/>
            <ac:picMk id="5" creationId="{0663BED2-0687-E4FE-A5D1-E0E872635CB8}"/>
          </ac:picMkLst>
        </pc:picChg>
        <pc:cxnChg chg="add del">
          <ac:chgData name="Giri, Atanu" userId="e0ae8cc7-49c3-42df-948f-23e195e4ba55" providerId="ADAL" clId="{5A121CC8-7D34-8B4F-8DA0-363C992B9CE9}" dt="2022-11-29T04:14:56.228" v="386" actId="26606"/>
          <ac:cxnSpMkLst>
            <pc:docMk/>
            <pc:sldMk cId="517613911" sldId="471"/>
            <ac:cxnSpMk id="14" creationId="{8C730EAB-A532-4295-A302-FB4B90DB9F5E}"/>
          </ac:cxnSpMkLst>
        </pc:cxnChg>
      </pc:sldChg>
      <pc:sldChg chg="del modNotesTx">
        <pc:chgData name="Giri, Atanu" userId="e0ae8cc7-49c3-42df-948f-23e195e4ba55" providerId="ADAL" clId="{5A121CC8-7D34-8B4F-8DA0-363C992B9CE9}" dt="2023-03-26T02:11:38.297" v="680" actId="2696"/>
        <pc:sldMkLst>
          <pc:docMk/>
          <pc:sldMk cId="278008806" sldId="472"/>
        </pc:sldMkLst>
      </pc:sldChg>
      <pc:sldChg chg="addSp delSp modSp mod setBg modNotesTx">
        <pc:chgData name="Giri, Atanu" userId="e0ae8cc7-49c3-42df-948f-23e195e4ba55" providerId="ADAL" clId="{5A121CC8-7D34-8B4F-8DA0-363C992B9CE9}" dt="2022-12-20T07:34:33.956" v="427" actId="20577"/>
        <pc:sldMkLst>
          <pc:docMk/>
          <pc:sldMk cId="137697741" sldId="473"/>
        </pc:sldMkLst>
        <pc:spChg chg="add del">
          <ac:chgData name="Giri, Atanu" userId="e0ae8cc7-49c3-42df-948f-23e195e4ba55" providerId="ADAL" clId="{5A121CC8-7D34-8B4F-8DA0-363C992B9CE9}" dt="2022-11-29T04:54:24.340" v="407" actId="26606"/>
          <ac:spMkLst>
            <pc:docMk/>
            <pc:sldMk cId="137697741" sldId="473"/>
            <ac:spMk id="7" creationId="{AB8C311F-7253-4AED-9701-7FC0708C41C7}"/>
          </ac:spMkLst>
        </pc:spChg>
        <pc:spChg chg="add del">
          <ac:chgData name="Giri, Atanu" userId="e0ae8cc7-49c3-42df-948f-23e195e4ba55" providerId="ADAL" clId="{5A121CC8-7D34-8B4F-8DA0-363C992B9CE9}" dt="2022-11-29T04:54:24.340" v="407" actId="26606"/>
          <ac:spMkLst>
            <pc:docMk/>
            <pc:sldMk cId="137697741" sldId="473"/>
            <ac:spMk id="9" creationId="{E2384209-CB15-4CDF-9D31-C44FD9A3F20D}"/>
          </ac:spMkLst>
        </pc:spChg>
        <pc:spChg chg="add del">
          <ac:chgData name="Giri, Atanu" userId="e0ae8cc7-49c3-42df-948f-23e195e4ba55" providerId="ADAL" clId="{5A121CC8-7D34-8B4F-8DA0-363C992B9CE9}" dt="2022-11-29T04:54:24.340" v="407" actId="26606"/>
          <ac:spMkLst>
            <pc:docMk/>
            <pc:sldMk cId="137697741" sldId="473"/>
            <ac:spMk id="11" creationId="{2633B3B5-CC90-43F0-8714-D31D1F3F0209}"/>
          </ac:spMkLst>
        </pc:spChg>
        <pc:spChg chg="add del">
          <ac:chgData name="Giri, Atanu" userId="e0ae8cc7-49c3-42df-948f-23e195e4ba55" providerId="ADAL" clId="{5A121CC8-7D34-8B4F-8DA0-363C992B9CE9}" dt="2022-11-29T04:54:24.340" v="407" actId="26606"/>
          <ac:spMkLst>
            <pc:docMk/>
            <pc:sldMk cId="137697741" sldId="473"/>
            <ac:spMk id="13" creationId="{A8D57A06-A426-446D-B02C-A2DC6B62E45E}"/>
          </ac:spMkLst>
        </pc:spChg>
        <pc:spChg chg="add del">
          <ac:chgData name="Giri, Atanu" userId="e0ae8cc7-49c3-42df-948f-23e195e4ba55" providerId="ADAL" clId="{5A121CC8-7D34-8B4F-8DA0-363C992B9CE9}" dt="2022-11-29T04:54:11.928" v="392" actId="26606"/>
          <ac:spMkLst>
            <pc:docMk/>
            <pc:sldMk cId="137697741" sldId="473"/>
            <ac:spMk id="18" creationId="{42A4FC2C-047E-45A5-965D-8E1E3BF09BC6}"/>
          </ac:spMkLst>
        </pc:spChg>
        <pc:spChg chg="add del">
          <ac:chgData name="Giri, Atanu" userId="e0ae8cc7-49c3-42df-948f-23e195e4ba55" providerId="ADAL" clId="{5A121CC8-7D34-8B4F-8DA0-363C992B9CE9}" dt="2022-11-29T04:54:14.160" v="394" actId="26606"/>
          <ac:spMkLst>
            <pc:docMk/>
            <pc:sldMk cId="137697741" sldId="473"/>
            <ac:spMk id="20" creationId="{83C98ABE-055B-441F-B07E-44F97F083C39}"/>
          </ac:spMkLst>
        </pc:spChg>
        <pc:spChg chg="add del">
          <ac:chgData name="Giri, Atanu" userId="e0ae8cc7-49c3-42df-948f-23e195e4ba55" providerId="ADAL" clId="{5A121CC8-7D34-8B4F-8DA0-363C992B9CE9}" dt="2022-11-29T04:54:14.160" v="394" actId="26606"/>
          <ac:spMkLst>
            <pc:docMk/>
            <pc:sldMk cId="137697741" sldId="473"/>
            <ac:spMk id="21" creationId="{F3060C83-F051-4F0E-ABAD-AA0DFC48B218}"/>
          </ac:spMkLst>
        </pc:spChg>
        <pc:spChg chg="add del">
          <ac:chgData name="Giri, Atanu" userId="e0ae8cc7-49c3-42df-948f-23e195e4ba55" providerId="ADAL" clId="{5A121CC8-7D34-8B4F-8DA0-363C992B9CE9}" dt="2022-11-29T04:54:14.160" v="394" actId="26606"/>
          <ac:spMkLst>
            <pc:docMk/>
            <pc:sldMk cId="137697741" sldId="473"/>
            <ac:spMk id="22" creationId="{29FDB030-9B49-4CED-8CCD-4D99382388AC}"/>
          </ac:spMkLst>
        </pc:spChg>
        <pc:spChg chg="add del">
          <ac:chgData name="Giri, Atanu" userId="e0ae8cc7-49c3-42df-948f-23e195e4ba55" providerId="ADAL" clId="{5A121CC8-7D34-8B4F-8DA0-363C992B9CE9}" dt="2022-11-29T04:54:14.160" v="394" actId="26606"/>
          <ac:spMkLst>
            <pc:docMk/>
            <pc:sldMk cId="137697741" sldId="473"/>
            <ac:spMk id="24" creationId="{3783CA14-24A1-485C-8B30-D6A5D87987AD}"/>
          </ac:spMkLst>
        </pc:spChg>
        <pc:spChg chg="add del">
          <ac:chgData name="Giri, Atanu" userId="e0ae8cc7-49c3-42df-948f-23e195e4ba55" providerId="ADAL" clId="{5A121CC8-7D34-8B4F-8DA0-363C992B9CE9}" dt="2022-11-29T04:54:14.160" v="394" actId="26606"/>
          <ac:spMkLst>
            <pc:docMk/>
            <pc:sldMk cId="137697741" sldId="473"/>
            <ac:spMk id="26" creationId="{9A97C86A-04D6-40F7-AE84-31AB43E6A846}"/>
          </ac:spMkLst>
        </pc:spChg>
        <pc:spChg chg="add del">
          <ac:chgData name="Giri, Atanu" userId="e0ae8cc7-49c3-42df-948f-23e195e4ba55" providerId="ADAL" clId="{5A121CC8-7D34-8B4F-8DA0-363C992B9CE9}" dt="2022-11-29T04:54:14.160" v="394" actId="26606"/>
          <ac:spMkLst>
            <pc:docMk/>
            <pc:sldMk cId="137697741" sldId="473"/>
            <ac:spMk id="28" creationId="{FF9F2414-84E8-453E-B1F3-389FDE8192D9}"/>
          </ac:spMkLst>
        </pc:spChg>
        <pc:spChg chg="add del">
          <ac:chgData name="Giri, Atanu" userId="e0ae8cc7-49c3-42df-948f-23e195e4ba55" providerId="ADAL" clId="{5A121CC8-7D34-8B4F-8DA0-363C992B9CE9}" dt="2022-11-29T04:54:14.160" v="394" actId="26606"/>
          <ac:spMkLst>
            <pc:docMk/>
            <pc:sldMk cId="137697741" sldId="473"/>
            <ac:spMk id="30" creationId="{3ECA69A1-7536-43AC-85EF-C7106179F5ED}"/>
          </ac:spMkLst>
        </pc:spChg>
        <pc:spChg chg="add del">
          <ac:chgData name="Giri, Atanu" userId="e0ae8cc7-49c3-42df-948f-23e195e4ba55" providerId="ADAL" clId="{5A121CC8-7D34-8B4F-8DA0-363C992B9CE9}" dt="2022-11-29T04:54:15.780" v="396" actId="26606"/>
          <ac:spMkLst>
            <pc:docMk/>
            <pc:sldMk cId="137697741" sldId="473"/>
            <ac:spMk id="32" creationId="{B670DBD5-770C-4383-9F54-5B86E86BD5BB}"/>
          </ac:spMkLst>
        </pc:spChg>
        <pc:spChg chg="add del">
          <ac:chgData name="Giri, Atanu" userId="e0ae8cc7-49c3-42df-948f-23e195e4ba55" providerId="ADAL" clId="{5A121CC8-7D34-8B4F-8DA0-363C992B9CE9}" dt="2022-11-29T04:54:18.613" v="398" actId="26606"/>
          <ac:spMkLst>
            <pc:docMk/>
            <pc:sldMk cId="137697741" sldId="473"/>
            <ac:spMk id="34" creationId="{C6B298B9-AA3F-4E48-9ADE-DD1A49F40A94}"/>
          </ac:spMkLst>
        </pc:spChg>
        <pc:spChg chg="add del">
          <ac:chgData name="Giri, Atanu" userId="e0ae8cc7-49c3-42df-948f-23e195e4ba55" providerId="ADAL" clId="{5A121CC8-7D34-8B4F-8DA0-363C992B9CE9}" dt="2022-11-29T04:54:18.613" v="398" actId="26606"/>
          <ac:spMkLst>
            <pc:docMk/>
            <pc:sldMk cId="137697741" sldId="473"/>
            <ac:spMk id="35" creationId="{78A6362C-DAA2-46F0-8F9D-238EA1E6FD27}"/>
          </ac:spMkLst>
        </pc:spChg>
        <pc:spChg chg="add del">
          <ac:chgData name="Giri, Atanu" userId="e0ae8cc7-49c3-42df-948f-23e195e4ba55" providerId="ADAL" clId="{5A121CC8-7D34-8B4F-8DA0-363C992B9CE9}" dt="2022-11-29T04:54:19.902" v="400" actId="26606"/>
          <ac:spMkLst>
            <pc:docMk/>
            <pc:sldMk cId="137697741" sldId="473"/>
            <ac:spMk id="37" creationId="{B670DBD5-770C-4383-9F54-5B86E86BD5BB}"/>
          </ac:spMkLst>
        </pc:spChg>
        <pc:spChg chg="add del">
          <ac:chgData name="Giri, Atanu" userId="e0ae8cc7-49c3-42df-948f-23e195e4ba55" providerId="ADAL" clId="{5A121CC8-7D34-8B4F-8DA0-363C992B9CE9}" dt="2022-11-29T04:54:21.734" v="402" actId="26606"/>
          <ac:spMkLst>
            <pc:docMk/>
            <pc:sldMk cId="137697741" sldId="473"/>
            <ac:spMk id="39" creationId="{F3060C83-F051-4F0E-ABAD-AA0DFC48B218}"/>
          </ac:spMkLst>
        </pc:spChg>
        <pc:spChg chg="add del">
          <ac:chgData name="Giri, Atanu" userId="e0ae8cc7-49c3-42df-948f-23e195e4ba55" providerId="ADAL" clId="{5A121CC8-7D34-8B4F-8DA0-363C992B9CE9}" dt="2022-11-29T04:54:21.734" v="402" actId="26606"/>
          <ac:spMkLst>
            <pc:docMk/>
            <pc:sldMk cId="137697741" sldId="473"/>
            <ac:spMk id="40" creationId="{83C98ABE-055B-441F-B07E-44F97F083C39}"/>
          </ac:spMkLst>
        </pc:spChg>
        <pc:spChg chg="add del">
          <ac:chgData name="Giri, Atanu" userId="e0ae8cc7-49c3-42df-948f-23e195e4ba55" providerId="ADAL" clId="{5A121CC8-7D34-8B4F-8DA0-363C992B9CE9}" dt="2022-11-29T04:54:21.734" v="402" actId="26606"/>
          <ac:spMkLst>
            <pc:docMk/>
            <pc:sldMk cId="137697741" sldId="473"/>
            <ac:spMk id="41" creationId="{29FDB030-9B49-4CED-8CCD-4D99382388AC}"/>
          </ac:spMkLst>
        </pc:spChg>
        <pc:spChg chg="add del">
          <ac:chgData name="Giri, Atanu" userId="e0ae8cc7-49c3-42df-948f-23e195e4ba55" providerId="ADAL" clId="{5A121CC8-7D34-8B4F-8DA0-363C992B9CE9}" dt="2022-11-29T04:54:21.734" v="402" actId="26606"/>
          <ac:spMkLst>
            <pc:docMk/>
            <pc:sldMk cId="137697741" sldId="473"/>
            <ac:spMk id="42" creationId="{3783CA14-24A1-485C-8B30-D6A5D87987AD}"/>
          </ac:spMkLst>
        </pc:spChg>
        <pc:spChg chg="add del">
          <ac:chgData name="Giri, Atanu" userId="e0ae8cc7-49c3-42df-948f-23e195e4ba55" providerId="ADAL" clId="{5A121CC8-7D34-8B4F-8DA0-363C992B9CE9}" dt="2022-11-29T04:54:21.734" v="402" actId="26606"/>
          <ac:spMkLst>
            <pc:docMk/>
            <pc:sldMk cId="137697741" sldId="473"/>
            <ac:spMk id="43" creationId="{9A97C86A-04D6-40F7-AE84-31AB43E6A846}"/>
          </ac:spMkLst>
        </pc:spChg>
        <pc:spChg chg="add del">
          <ac:chgData name="Giri, Atanu" userId="e0ae8cc7-49c3-42df-948f-23e195e4ba55" providerId="ADAL" clId="{5A121CC8-7D34-8B4F-8DA0-363C992B9CE9}" dt="2022-11-29T04:54:21.734" v="402" actId="26606"/>
          <ac:spMkLst>
            <pc:docMk/>
            <pc:sldMk cId="137697741" sldId="473"/>
            <ac:spMk id="44" creationId="{FF9F2414-84E8-453E-B1F3-389FDE8192D9}"/>
          </ac:spMkLst>
        </pc:spChg>
        <pc:spChg chg="add del">
          <ac:chgData name="Giri, Atanu" userId="e0ae8cc7-49c3-42df-948f-23e195e4ba55" providerId="ADAL" clId="{5A121CC8-7D34-8B4F-8DA0-363C992B9CE9}" dt="2022-11-29T04:54:21.734" v="402" actId="26606"/>
          <ac:spMkLst>
            <pc:docMk/>
            <pc:sldMk cId="137697741" sldId="473"/>
            <ac:spMk id="45" creationId="{3ECA69A1-7536-43AC-85EF-C7106179F5ED}"/>
          </ac:spMkLst>
        </pc:spChg>
        <pc:spChg chg="add del">
          <ac:chgData name="Giri, Atanu" userId="e0ae8cc7-49c3-42df-948f-23e195e4ba55" providerId="ADAL" clId="{5A121CC8-7D34-8B4F-8DA0-363C992B9CE9}" dt="2022-11-29T04:54:22.955" v="404" actId="26606"/>
          <ac:spMkLst>
            <pc:docMk/>
            <pc:sldMk cId="137697741" sldId="473"/>
            <ac:spMk id="47" creationId="{42A4FC2C-047E-45A5-965D-8E1E3BF09BC6}"/>
          </ac:spMkLst>
        </pc:spChg>
        <pc:spChg chg="add del">
          <ac:chgData name="Giri, Atanu" userId="e0ae8cc7-49c3-42df-948f-23e195e4ba55" providerId="ADAL" clId="{5A121CC8-7D34-8B4F-8DA0-363C992B9CE9}" dt="2022-11-29T04:54:24.337" v="406" actId="26606"/>
          <ac:spMkLst>
            <pc:docMk/>
            <pc:sldMk cId="137697741" sldId="473"/>
            <ac:spMk id="49" creationId="{F3060C83-F051-4F0E-ABAD-AA0DFC48B218}"/>
          </ac:spMkLst>
        </pc:spChg>
        <pc:spChg chg="add del">
          <ac:chgData name="Giri, Atanu" userId="e0ae8cc7-49c3-42df-948f-23e195e4ba55" providerId="ADAL" clId="{5A121CC8-7D34-8B4F-8DA0-363C992B9CE9}" dt="2022-11-29T04:54:24.337" v="406" actId="26606"/>
          <ac:spMkLst>
            <pc:docMk/>
            <pc:sldMk cId="137697741" sldId="473"/>
            <ac:spMk id="50" creationId="{83C98ABE-055B-441F-B07E-44F97F083C39}"/>
          </ac:spMkLst>
        </pc:spChg>
        <pc:spChg chg="add del">
          <ac:chgData name="Giri, Atanu" userId="e0ae8cc7-49c3-42df-948f-23e195e4ba55" providerId="ADAL" clId="{5A121CC8-7D34-8B4F-8DA0-363C992B9CE9}" dt="2022-11-29T04:54:24.337" v="406" actId="26606"/>
          <ac:spMkLst>
            <pc:docMk/>
            <pc:sldMk cId="137697741" sldId="473"/>
            <ac:spMk id="51" creationId="{29FDB030-9B49-4CED-8CCD-4D99382388AC}"/>
          </ac:spMkLst>
        </pc:spChg>
        <pc:spChg chg="add del">
          <ac:chgData name="Giri, Atanu" userId="e0ae8cc7-49c3-42df-948f-23e195e4ba55" providerId="ADAL" clId="{5A121CC8-7D34-8B4F-8DA0-363C992B9CE9}" dt="2022-11-29T04:54:24.337" v="406" actId="26606"/>
          <ac:spMkLst>
            <pc:docMk/>
            <pc:sldMk cId="137697741" sldId="473"/>
            <ac:spMk id="52" creationId="{3783CA14-24A1-485C-8B30-D6A5D87987AD}"/>
          </ac:spMkLst>
        </pc:spChg>
        <pc:spChg chg="add del">
          <ac:chgData name="Giri, Atanu" userId="e0ae8cc7-49c3-42df-948f-23e195e4ba55" providerId="ADAL" clId="{5A121CC8-7D34-8B4F-8DA0-363C992B9CE9}" dt="2022-11-29T04:54:24.337" v="406" actId="26606"/>
          <ac:spMkLst>
            <pc:docMk/>
            <pc:sldMk cId="137697741" sldId="473"/>
            <ac:spMk id="53" creationId="{9A97C86A-04D6-40F7-AE84-31AB43E6A846}"/>
          </ac:spMkLst>
        </pc:spChg>
        <pc:spChg chg="add del">
          <ac:chgData name="Giri, Atanu" userId="e0ae8cc7-49c3-42df-948f-23e195e4ba55" providerId="ADAL" clId="{5A121CC8-7D34-8B4F-8DA0-363C992B9CE9}" dt="2022-11-29T04:54:24.337" v="406" actId="26606"/>
          <ac:spMkLst>
            <pc:docMk/>
            <pc:sldMk cId="137697741" sldId="473"/>
            <ac:spMk id="54" creationId="{FF9F2414-84E8-453E-B1F3-389FDE8192D9}"/>
          </ac:spMkLst>
        </pc:spChg>
        <pc:spChg chg="add del">
          <ac:chgData name="Giri, Atanu" userId="e0ae8cc7-49c3-42df-948f-23e195e4ba55" providerId="ADAL" clId="{5A121CC8-7D34-8B4F-8DA0-363C992B9CE9}" dt="2022-11-29T04:54:24.337" v="406" actId="26606"/>
          <ac:spMkLst>
            <pc:docMk/>
            <pc:sldMk cId="137697741" sldId="473"/>
            <ac:spMk id="55" creationId="{3ECA69A1-7536-43AC-85EF-C7106179F5ED}"/>
          </ac:spMkLst>
        </pc:spChg>
        <pc:spChg chg="add">
          <ac:chgData name="Giri, Atanu" userId="e0ae8cc7-49c3-42df-948f-23e195e4ba55" providerId="ADAL" clId="{5A121CC8-7D34-8B4F-8DA0-363C992B9CE9}" dt="2022-11-29T04:54:24.340" v="407" actId="26606"/>
          <ac:spMkLst>
            <pc:docMk/>
            <pc:sldMk cId="137697741" sldId="473"/>
            <ac:spMk id="57" creationId="{B670DBD5-770C-4383-9F54-5B86E86BD5BB}"/>
          </ac:spMkLst>
        </pc:spChg>
        <pc:picChg chg="mod">
          <ac:chgData name="Giri, Atanu" userId="e0ae8cc7-49c3-42df-948f-23e195e4ba55" providerId="ADAL" clId="{5A121CC8-7D34-8B4F-8DA0-363C992B9CE9}" dt="2022-11-29T04:54:24.340" v="407" actId="26606"/>
          <ac:picMkLst>
            <pc:docMk/>
            <pc:sldMk cId="137697741" sldId="473"/>
            <ac:picMk id="2" creationId="{CC642980-E809-6F15-3457-DF2F8BE31EEC}"/>
          </ac:picMkLst>
        </pc:picChg>
      </pc:sldChg>
      <pc:sldChg chg="addSp delSp modSp mod">
        <pc:chgData name="Giri, Atanu" userId="e0ae8cc7-49c3-42df-948f-23e195e4ba55" providerId="ADAL" clId="{5A121CC8-7D34-8B4F-8DA0-363C992B9CE9}" dt="2022-11-29T04:13:19.304" v="382" actId="478"/>
        <pc:sldMkLst>
          <pc:docMk/>
          <pc:sldMk cId="1196295061" sldId="474"/>
        </pc:sldMkLst>
        <pc:picChg chg="add del mod">
          <ac:chgData name="Giri, Atanu" userId="e0ae8cc7-49c3-42df-948f-23e195e4ba55" providerId="ADAL" clId="{5A121CC8-7D34-8B4F-8DA0-363C992B9CE9}" dt="2022-11-29T04:13:19.304" v="382" actId="478"/>
          <ac:picMkLst>
            <pc:docMk/>
            <pc:sldMk cId="1196295061" sldId="474"/>
            <ac:picMk id="2" creationId="{A7DCA6AA-DDA6-1111-1A83-4A0C086499EE}"/>
          </ac:picMkLst>
        </pc:picChg>
      </pc:sldChg>
      <pc:sldChg chg="addSp delSp modSp del mod">
        <pc:chgData name="Giri, Atanu" userId="e0ae8cc7-49c3-42df-948f-23e195e4ba55" providerId="ADAL" clId="{5A121CC8-7D34-8B4F-8DA0-363C992B9CE9}" dt="2023-03-26T02:11:38.297" v="680" actId="2696"/>
        <pc:sldMkLst>
          <pc:docMk/>
          <pc:sldMk cId="2776284811" sldId="475"/>
        </pc:sldMkLst>
        <pc:picChg chg="add del">
          <ac:chgData name="Giri, Atanu" userId="e0ae8cc7-49c3-42df-948f-23e195e4ba55" providerId="ADAL" clId="{5A121CC8-7D34-8B4F-8DA0-363C992B9CE9}" dt="2022-11-29T20:53:34.085" v="413" actId="478"/>
          <ac:picMkLst>
            <pc:docMk/>
            <pc:sldMk cId="2776284811" sldId="475"/>
            <ac:picMk id="4" creationId="{BB1D76A7-1C78-DF1C-FF66-3281BDAB0B52}"/>
          </ac:picMkLst>
        </pc:picChg>
        <pc:picChg chg="add del">
          <ac:chgData name="Giri, Atanu" userId="e0ae8cc7-49c3-42df-948f-23e195e4ba55" providerId="ADAL" clId="{5A121CC8-7D34-8B4F-8DA0-363C992B9CE9}" dt="2022-11-29T20:53:34.085" v="413" actId="478"/>
          <ac:picMkLst>
            <pc:docMk/>
            <pc:sldMk cId="2776284811" sldId="475"/>
            <ac:picMk id="5" creationId="{9D5F5961-DA16-9CEF-580C-E27EBB7818E1}"/>
          </ac:picMkLst>
        </pc:picChg>
        <pc:picChg chg="add del mod">
          <ac:chgData name="Giri, Atanu" userId="e0ae8cc7-49c3-42df-948f-23e195e4ba55" providerId="ADAL" clId="{5A121CC8-7D34-8B4F-8DA0-363C992B9CE9}" dt="2022-11-29T20:53:34.085" v="413" actId="478"/>
          <ac:picMkLst>
            <pc:docMk/>
            <pc:sldMk cId="2776284811" sldId="475"/>
            <ac:picMk id="6" creationId="{0C395FE8-03B1-45B3-0A9C-C8216C185183}"/>
          </ac:picMkLst>
        </pc:picChg>
        <pc:picChg chg="add del">
          <ac:chgData name="Giri, Atanu" userId="e0ae8cc7-49c3-42df-948f-23e195e4ba55" providerId="ADAL" clId="{5A121CC8-7D34-8B4F-8DA0-363C992B9CE9}" dt="2022-11-29T20:53:34.085" v="413" actId="478"/>
          <ac:picMkLst>
            <pc:docMk/>
            <pc:sldMk cId="2776284811" sldId="475"/>
            <ac:picMk id="7" creationId="{C7B17B18-EBD0-755F-C799-736BD0D85250}"/>
          </ac:picMkLst>
        </pc:picChg>
        <pc:picChg chg="add del">
          <ac:chgData name="Giri, Atanu" userId="e0ae8cc7-49c3-42df-948f-23e195e4ba55" providerId="ADAL" clId="{5A121CC8-7D34-8B4F-8DA0-363C992B9CE9}" dt="2022-11-29T20:53:34.085" v="413" actId="478"/>
          <ac:picMkLst>
            <pc:docMk/>
            <pc:sldMk cId="2776284811" sldId="475"/>
            <ac:picMk id="8" creationId="{B22F09BB-ED59-68F8-15BB-93A07C0BC767}"/>
          </ac:picMkLst>
        </pc:picChg>
        <pc:picChg chg="add del mod">
          <ac:chgData name="Giri, Atanu" userId="e0ae8cc7-49c3-42df-948f-23e195e4ba55" providerId="ADAL" clId="{5A121CC8-7D34-8B4F-8DA0-363C992B9CE9}" dt="2022-11-29T20:53:34.085" v="413" actId="478"/>
          <ac:picMkLst>
            <pc:docMk/>
            <pc:sldMk cId="2776284811" sldId="475"/>
            <ac:picMk id="9" creationId="{A450748C-6E62-DFEF-46DD-F43D9DACEC8D}"/>
          </ac:picMkLst>
        </pc:picChg>
      </pc:sldChg>
      <pc:sldChg chg="del">
        <pc:chgData name="Giri, Atanu" userId="e0ae8cc7-49c3-42df-948f-23e195e4ba55" providerId="ADAL" clId="{5A121CC8-7D34-8B4F-8DA0-363C992B9CE9}" dt="2022-12-03T04:05:02.277" v="414" actId="2696"/>
        <pc:sldMkLst>
          <pc:docMk/>
          <pc:sldMk cId="1778834590" sldId="476"/>
        </pc:sldMkLst>
      </pc:sldChg>
      <pc:sldChg chg="del">
        <pc:chgData name="Giri, Atanu" userId="e0ae8cc7-49c3-42df-948f-23e195e4ba55" providerId="ADAL" clId="{5A121CC8-7D34-8B4F-8DA0-363C992B9CE9}" dt="2023-03-26T02:11:38.297" v="680" actId="2696"/>
        <pc:sldMkLst>
          <pc:docMk/>
          <pc:sldMk cId="3760747400" sldId="477"/>
        </pc:sldMkLst>
      </pc:sldChg>
      <pc:sldChg chg="del">
        <pc:chgData name="Giri, Atanu" userId="e0ae8cc7-49c3-42df-948f-23e195e4ba55" providerId="ADAL" clId="{5A121CC8-7D34-8B4F-8DA0-363C992B9CE9}" dt="2023-03-26T02:11:38.297" v="680" actId="2696"/>
        <pc:sldMkLst>
          <pc:docMk/>
          <pc:sldMk cId="251660530" sldId="478"/>
        </pc:sldMkLst>
      </pc:sldChg>
      <pc:sldChg chg="delSp modSp add mod setBg delDesignElem">
        <pc:chgData name="Giri, Atanu" userId="e0ae8cc7-49c3-42df-948f-23e195e4ba55" providerId="ADAL" clId="{5A121CC8-7D34-8B4F-8DA0-363C992B9CE9}" dt="2023-04-17T20:27:04.367" v="1102" actId="208"/>
        <pc:sldMkLst>
          <pc:docMk/>
          <pc:sldMk cId="380148108" sldId="484"/>
        </pc:sldMkLst>
        <pc:picChg chg="mod">
          <ac:chgData name="Giri, Atanu" userId="e0ae8cc7-49c3-42df-948f-23e195e4ba55" providerId="ADAL" clId="{5A121CC8-7D34-8B4F-8DA0-363C992B9CE9}" dt="2023-04-17T20:27:04.367" v="1102" actId="208"/>
          <ac:picMkLst>
            <pc:docMk/>
            <pc:sldMk cId="380148108" sldId="484"/>
            <ac:picMk id="2" creationId="{B82BB7DF-5213-CE2E-D4BB-668875B668A4}"/>
          </ac:picMkLst>
        </pc:picChg>
        <pc:picChg chg="mod">
          <ac:chgData name="Giri, Atanu" userId="e0ae8cc7-49c3-42df-948f-23e195e4ba55" providerId="ADAL" clId="{5A121CC8-7D34-8B4F-8DA0-363C992B9CE9}" dt="2023-04-17T20:23:04.550" v="1097" actId="208"/>
          <ac:picMkLst>
            <pc:docMk/>
            <pc:sldMk cId="380148108" sldId="484"/>
            <ac:picMk id="3" creationId="{083FBDAE-BF44-2756-C97D-D7F78F0BCAEE}"/>
          </ac:picMkLst>
        </pc:pic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380148108" sldId="484"/>
            <ac:cxnSpMk id="10" creationId="{91B6081D-D3E8-4209-B85B-EB1C655A6272}"/>
          </ac:cxnSpMkLst>
        </pc:cxn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380148108" sldId="484"/>
            <ac:cxnSpMk id="12" creationId="{28CA55E4-1295-45C8-BA05-5A9E705B749A}"/>
          </ac:cxnSpMkLst>
        </pc:cxn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380148108" sldId="484"/>
            <ac:cxnSpMk id="14" creationId="{08C5794E-A9A1-4A23-AF68-C79A7822334C}"/>
          </ac:cxnSpMkLst>
        </pc:cxnChg>
      </pc:sldChg>
      <pc:sldChg chg="modSp mod">
        <pc:chgData name="Giri, Atanu" userId="e0ae8cc7-49c3-42df-948f-23e195e4ba55" providerId="ADAL" clId="{5A121CC8-7D34-8B4F-8DA0-363C992B9CE9}" dt="2023-01-05T19:09:09.512" v="442" actId="1076"/>
        <pc:sldMkLst>
          <pc:docMk/>
          <pc:sldMk cId="126945333" sldId="485"/>
        </pc:sldMkLst>
        <pc:spChg chg="mod">
          <ac:chgData name="Giri, Atanu" userId="e0ae8cc7-49c3-42df-948f-23e195e4ba55" providerId="ADAL" clId="{5A121CC8-7D34-8B4F-8DA0-363C992B9CE9}" dt="2023-01-05T19:09:09.512" v="442" actId="1076"/>
          <ac:spMkLst>
            <pc:docMk/>
            <pc:sldMk cId="126945333" sldId="485"/>
            <ac:spMk id="3" creationId="{37747482-55AB-4633-8D0C-6FA83530C830}"/>
          </ac:spMkLst>
        </pc:spChg>
      </pc:sldChg>
      <pc:sldChg chg="addSp delSp modSp add mod setBg delDesignElem">
        <pc:chgData name="Giri, Atanu" userId="e0ae8cc7-49c3-42df-948f-23e195e4ba55" providerId="ADAL" clId="{5A121CC8-7D34-8B4F-8DA0-363C992B9CE9}" dt="2023-04-18T18:20:17.409" v="1462" actId="478"/>
        <pc:sldMkLst>
          <pc:docMk/>
          <pc:sldMk cId="3555005441" sldId="485"/>
        </pc:sldMkLst>
        <pc:picChg chg="mod">
          <ac:chgData name="Giri, Atanu" userId="e0ae8cc7-49c3-42df-948f-23e195e4ba55" providerId="ADAL" clId="{5A121CC8-7D34-8B4F-8DA0-363C992B9CE9}" dt="2023-04-17T20:25:27.018" v="1099" actId="208"/>
          <ac:picMkLst>
            <pc:docMk/>
            <pc:sldMk cId="3555005441" sldId="485"/>
            <ac:picMk id="2" creationId="{0F13559D-ACFC-C3BB-9B60-185D02D4E8F3}"/>
          </ac:picMkLst>
        </pc:picChg>
        <pc:picChg chg="mod">
          <ac:chgData name="Giri, Atanu" userId="e0ae8cc7-49c3-42df-948f-23e195e4ba55" providerId="ADAL" clId="{5A121CC8-7D34-8B4F-8DA0-363C992B9CE9}" dt="2023-04-17T20:23:14.582" v="1098" actId="208"/>
          <ac:picMkLst>
            <pc:docMk/>
            <pc:sldMk cId="3555005441" sldId="485"/>
            <ac:picMk id="3" creationId="{2E7B8B48-2AD6-7661-713A-8B5B53B8FA23}"/>
          </ac:picMkLst>
        </pc:picChg>
        <pc:picChg chg="add del mod">
          <ac:chgData name="Giri, Atanu" userId="e0ae8cc7-49c3-42df-948f-23e195e4ba55" providerId="ADAL" clId="{5A121CC8-7D34-8B4F-8DA0-363C992B9CE9}" dt="2023-04-18T18:20:17.409" v="1462" actId="478"/>
          <ac:picMkLst>
            <pc:docMk/>
            <pc:sldMk cId="3555005441" sldId="485"/>
            <ac:picMk id="6" creationId="{88E8CD98-F1E8-3552-61F9-B3267B6FC345}"/>
          </ac:picMkLst>
        </pc:pic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3555005441" sldId="485"/>
            <ac:cxnSpMk id="10" creationId="{91B6081D-D3E8-4209-B85B-EB1C655A6272}"/>
          </ac:cxnSpMkLst>
        </pc:cxn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3555005441" sldId="485"/>
            <ac:cxnSpMk id="12" creationId="{28CA55E4-1295-45C8-BA05-5A9E705B749A}"/>
          </ac:cxnSpMkLst>
        </pc:cxn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3555005441" sldId="485"/>
            <ac:cxnSpMk id="14" creationId="{08C5794E-A9A1-4A23-AF68-C79A7822334C}"/>
          </ac:cxnSpMkLst>
        </pc:cxnChg>
      </pc:sldChg>
      <pc:sldChg chg="delSp add setBg delDesignElem">
        <pc:chgData name="Giri, Atanu" userId="e0ae8cc7-49c3-42df-948f-23e195e4ba55" providerId="ADAL" clId="{5A121CC8-7D34-8B4F-8DA0-363C992B9CE9}" dt="2023-02-10T19:38:05.998" v="599"/>
        <pc:sldMkLst>
          <pc:docMk/>
          <pc:sldMk cId="2377886182" sldId="486"/>
        </pc:sldMkLst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2377886182" sldId="486"/>
            <ac:cxnSpMk id="10" creationId="{91B6081D-D3E8-4209-B85B-EB1C655A6272}"/>
          </ac:cxnSpMkLst>
        </pc:cxn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2377886182" sldId="486"/>
            <ac:cxnSpMk id="12" creationId="{28CA55E4-1295-45C8-BA05-5A9E705B749A}"/>
          </ac:cxnSpMkLst>
        </pc:cxn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2377886182" sldId="486"/>
            <ac:cxnSpMk id="14" creationId="{08C5794E-A9A1-4A23-AF68-C79A7822334C}"/>
          </ac:cxnSpMkLst>
        </pc:cxnChg>
      </pc:sldChg>
      <pc:sldChg chg="modNotesTx">
        <pc:chgData name="Giri, Atanu" userId="e0ae8cc7-49c3-42df-948f-23e195e4ba55" providerId="ADAL" clId="{5A121CC8-7D34-8B4F-8DA0-363C992B9CE9}" dt="2022-12-21T19:27:47.533" v="432" actId="20577"/>
        <pc:sldMkLst>
          <pc:docMk/>
          <pc:sldMk cId="3262636973" sldId="488"/>
        </pc:sldMkLst>
      </pc:sldChg>
      <pc:sldChg chg="modNotesTx">
        <pc:chgData name="Giri, Atanu" userId="e0ae8cc7-49c3-42df-948f-23e195e4ba55" providerId="ADAL" clId="{5A121CC8-7D34-8B4F-8DA0-363C992B9CE9}" dt="2022-12-21T19:29:41.228" v="433" actId="20577"/>
        <pc:sldMkLst>
          <pc:docMk/>
          <pc:sldMk cId="2880859854" sldId="489"/>
        </pc:sldMkLst>
      </pc:sldChg>
      <pc:sldChg chg="new">
        <pc:chgData name="Giri, Atanu" userId="e0ae8cc7-49c3-42df-948f-23e195e4ba55" providerId="ADAL" clId="{5A121CC8-7D34-8B4F-8DA0-363C992B9CE9}" dt="2022-12-21T19:34:41.954" v="434" actId="680"/>
        <pc:sldMkLst>
          <pc:docMk/>
          <pc:sldMk cId="3313770246" sldId="490"/>
        </pc:sldMkLst>
      </pc:sldChg>
      <pc:sldChg chg="addSp modSp mod setBg">
        <pc:chgData name="Giri, Atanu" userId="e0ae8cc7-49c3-42df-948f-23e195e4ba55" providerId="ADAL" clId="{5A121CC8-7D34-8B4F-8DA0-363C992B9CE9}" dt="2022-12-30T18:01:08.944" v="441" actId="26606"/>
        <pc:sldMkLst>
          <pc:docMk/>
          <pc:sldMk cId="1138755232" sldId="494"/>
        </pc:sldMkLst>
        <pc:spChg chg="add">
          <ac:chgData name="Giri, Atanu" userId="e0ae8cc7-49c3-42df-948f-23e195e4ba55" providerId="ADAL" clId="{5A121CC8-7D34-8B4F-8DA0-363C992B9CE9}" dt="2022-12-30T18:01:08.944" v="441" actId="26606"/>
          <ac:spMkLst>
            <pc:docMk/>
            <pc:sldMk cId="1138755232" sldId="494"/>
            <ac:spMk id="10" creationId="{A9F529C3-C941-49FD-8C67-82F134F64BDB}"/>
          </ac:spMkLst>
        </pc:spChg>
        <pc:spChg chg="add">
          <ac:chgData name="Giri, Atanu" userId="e0ae8cc7-49c3-42df-948f-23e195e4ba55" providerId="ADAL" clId="{5A121CC8-7D34-8B4F-8DA0-363C992B9CE9}" dt="2022-12-30T18:01:08.944" v="441" actId="26606"/>
          <ac:spMkLst>
            <pc:docMk/>
            <pc:sldMk cId="1138755232" sldId="494"/>
            <ac:spMk id="12" creationId="{20586029-32A0-47E5-9AEC-AE3ABA6B94D0}"/>
          </ac:spMkLst>
        </pc:spChg>
        <pc:picChg chg="add mod ord">
          <ac:chgData name="Giri, Atanu" userId="e0ae8cc7-49c3-42df-948f-23e195e4ba55" providerId="ADAL" clId="{5A121CC8-7D34-8B4F-8DA0-363C992B9CE9}" dt="2022-12-30T18:01:08.944" v="441" actId="26606"/>
          <ac:picMkLst>
            <pc:docMk/>
            <pc:sldMk cId="1138755232" sldId="494"/>
            <ac:picMk id="3" creationId="{E83F5987-29C7-EA35-73CD-383BB00F492E}"/>
          </ac:picMkLst>
        </pc:picChg>
        <pc:picChg chg="add mod">
          <ac:chgData name="Giri, Atanu" userId="e0ae8cc7-49c3-42df-948f-23e195e4ba55" providerId="ADAL" clId="{5A121CC8-7D34-8B4F-8DA0-363C992B9CE9}" dt="2022-12-30T18:01:08.944" v="441" actId="26606"/>
          <ac:picMkLst>
            <pc:docMk/>
            <pc:sldMk cId="1138755232" sldId="494"/>
            <ac:picMk id="5" creationId="{89D9472E-DE19-1BF5-3826-450B45D8CBD7}"/>
          </ac:picMkLst>
        </pc:picChg>
        <pc:cxnChg chg="add">
          <ac:chgData name="Giri, Atanu" userId="e0ae8cc7-49c3-42df-948f-23e195e4ba55" providerId="ADAL" clId="{5A121CC8-7D34-8B4F-8DA0-363C992B9CE9}" dt="2022-12-30T18:01:08.944" v="441" actId="26606"/>
          <ac:cxnSpMkLst>
            <pc:docMk/>
            <pc:sldMk cId="1138755232" sldId="494"/>
            <ac:cxnSpMk id="14" creationId="{8C730EAB-A532-4295-A302-FB4B90DB9F5E}"/>
          </ac:cxnSpMkLst>
        </pc:cxnChg>
      </pc:sldChg>
      <pc:sldChg chg="addSp delSp modSp mod">
        <pc:chgData name="Giri, Atanu" userId="e0ae8cc7-49c3-42df-948f-23e195e4ba55" providerId="ADAL" clId="{5A121CC8-7D34-8B4F-8DA0-363C992B9CE9}" dt="2023-01-16T21:55:33.399" v="574" actId="26606"/>
        <pc:sldMkLst>
          <pc:docMk/>
          <pc:sldMk cId="1760997973" sldId="496"/>
        </pc:sldMkLst>
        <pc:spChg chg="add del">
          <ac:chgData name="Giri, Atanu" userId="e0ae8cc7-49c3-42df-948f-23e195e4ba55" providerId="ADAL" clId="{5A121CC8-7D34-8B4F-8DA0-363C992B9CE9}" dt="2023-01-16T21:54:59.945" v="570"/>
          <ac:spMkLst>
            <pc:docMk/>
            <pc:sldMk cId="1760997973" sldId="496"/>
            <ac:spMk id="2" creationId="{5319A0A5-56A0-EC07-BA4B-AFEDD6EB424E}"/>
          </ac:spMkLst>
        </pc:spChg>
        <pc:spChg chg="del">
          <ac:chgData name="Giri, Atanu" userId="e0ae8cc7-49c3-42df-948f-23e195e4ba55" providerId="ADAL" clId="{5A121CC8-7D34-8B4F-8DA0-363C992B9CE9}" dt="2023-01-16T21:55:33.399" v="574" actId="26606"/>
          <ac:spMkLst>
            <pc:docMk/>
            <pc:sldMk cId="1760997973" sldId="496"/>
            <ac:spMk id="12" creationId="{C96C8BAF-68F3-4B78-B238-35DF5D86560D}"/>
          </ac:spMkLst>
        </pc:spChg>
        <pc:grpChg chg="del">
          <ac:chgData name="Giri, Atanu" userId="e0ae8cc7-49c3-42df-948f-23e195e4ba55" providerId="ADAL" clId="{5A121CC8-7D34-8B4F-8DA0-363C992B9CE9}" dt="2023-01-16T21:55:33.399" v="574" actId="26606"/>
          <ac:grpSpMkLst>
            <pc:docMk/>
            <pc:sldMk cId="1760997973" sldId="496"/>
            <ac:grpSpMk id="13" creationId="{E9537076-EF48-4F72-9164-FD8260D550AC}"/>
          </ac:grpSpMkLst>
        </pc:grpChg>
        <pc:grpChg chg="del">
          <ac:chgData name="Giri, Atanu" userId="e0ae8cc7-49c3-42df-948f-23e195e4ba55" providerId="ADAL" clId="{5A121CC8-7D34-8B4F-8DA0-363C992B9CE9}" dt="2023-01-16T21:55:33.399" v="574" actId="26606"/>
          <ac:grpSpMkLst>
            <pc:docMk/>
            <pc:sldMk cId="1760997973" sldId="496"/>
            <ac:grpSpMk id="14" creationId="{4F4CD6D0-5A87-4BA2-A13A-0E40511C3CFA}"/>
          </ac:grpSpMkLst>
        </pc:grpChg>
        <pc:grpChg chg="del">
          <ac:chgData name="Giri, Atanu" userId="e0ae8cc7-49c3-42df-948f-23e195e4ba55" providerId="ADAL" clId="{5A121CC8-7D34-8B4F-8DA0-363C992B9CE9}" dt="2023-01-16T21:55:33.399" v="574" actId="26606"/>
          <ac:grpSpMkLst>
            <pc:docMk/>
            <pc:sldMk cId="1760997973" sldId="496"/>
            <ac:grpSpMk id="22" creationId="{6EFC3492-86BD-4D75-B5B4-C2DBFE0BD106}"/>
          </ac:grpSpMkLst>
        </pc:grpChg>
        <pc:picChg chg="add mod">
          <ac:chgData name="Giri, Atanu" userId="e0ae8cc7-49c3-42df-948f-23e195e4ba55" providerId="ADAL" clId="{5A121CC8-7D34-8B4F-8DA0-363C992B9CE9}" dt="2023-01-16T21:55:33.399" v="574" actId="26606"/>
          <ac:picMkLst>
            <pc:docMk/>
            <pc:sldMk cId="1760997973" sldId="496"/>
            <ac:picMk id="4" creationId="{E82CB2BB-E43E-90B8-F46F-5237AF322BC2}"/>
          </ac:picMkLst>
        </pc:picChg>
        <pc:picChg chg="mod ord">
          <ac:chgData name="Giri, Atanu" userId="e0ae8cc7-49c3-42df-948f-23e195e4ba55" providerId="ADAL" clId="{5A121CC8-7D34-8B4F-8DA0-363C992B9CE9}" dt="2023-01-16T21:55:33.399" v="574" actId="26606"/>
          <ac:picMkLst>
            <pc:docMk/>
            <pc:sldMk cId="1760997973" sldId="496"/>
            <ac:picMk id="5" creationId="{8B48DF66-71BF-058D-452A-270E509E9351}"/>
          </ac:picMkLst>
        </pc:picChg>
        <pc:picChg chg="mod ord">
          <ac:chgData name="Giri, Atanu" userId="e0ae8cc7-49c3-42df-948f-23e195e4ba55" providerId="ADAL" clId="{5A121CC8-7D34-8B4F-8DA0-363C992B9CE9}" dt="2023-01-16T21:55:33.399" v="574" actId="26606"/>
          <ac:picMkLst>
            <pc:docMk/>
            <pc:sldMk cId="1760997973" sldId="496"/>
            <ac:picMk id="6" creationId="{C7D8CD87-670A-6637-D326-B0EEAF9213D4}"/>
          </ac:picMkLst>
        </pc:picChg>
        <pc:picChg chg="mod ord">
          <ac:chgData name="Giri, Atanu" userId="e0ae8cc7-49c3-42df-948f-23e195e4ba55" providerId="ADAL" clId="{5A121CC8-7D34-8B4F-8DA0-363C992B9CE9}" dt="2023-01-16T21:55:33.399" v="574" actId="26606"/>
          <ac:picMkLst>
            <pc:docMk/>
            <pc:sldMk cId="1760997973" sldId="496"/>
            <ac:picMk id="7" creationId="{177C5B71-4397-90D9-2DC3-C5142589EBFD}"/>
          </ac:picMkLst>
        </pc:picChg>
        <pc:cxnChg chg="add">
          <ac:chgData name="Giri, Atanu" userId="e0ae8cc7-49c3-42df-948f-23e195e4ba55" providerId="ADAL" clId="{5A121CC8-7D34-8B4F-8DA0-363C992B9CE9}" dt="2023-01-16T21:55:33.399" v="574" actId="26606"/>
          <ac:cxnSpMkLst>
            <pc:docMk/>
            <pc:sldMk cId="1760997973" sldId="496"/>
            <ac:cxnSpMk id="29" creationId="{91B6081D-D3E8-4209-B85B-EB1C655A6272}"/>
          </ac:cxnSpMkLst>
        </pc:cxnChg>
        <pc:cxnChg chg="add">
          <ac:chgData name="Giri, Atanu" userId="e0ae8cc7-49c3-42df-948f-23e195e4ba55" providerId="ADAL" clId="{5A121CC8-7D34-8B4F-8DA0-363C992B9CE9}" dt="2023-01-16T21:55:33.399" v="574" actId="26606"/>
          <ac:cxnSpMkLst>
            <pc:docMk/>
            <pc:sldMk cId="1760997973" sldId="496"/>
            <ac:cxnSpMk id="31" creationId="{28CA55E4-1295-45C8-BA05-5A9E705B749A}"/>
          </ac:cxnSpMkLst>
        </pc:cxnChg>
        <pc:cxnChg chg="add">
          <ac:chgData name="Giri, Atanu" userId="e0ae8cc7-49c3-42df-948f-23e195e4ba55" providerId="ADAL" clId="{5A121CC8-7D34-8B4F-8DA0-363C992B9CE9}" dt="2023-01-16T21:55:33.399" v="574" actId="26606"/>
          <ac:cxnSpMkLst>
            <pc:docMk/>
            <pc:sldMk cId="1760997973" sldId="496"/>
            <ac:cxnSpMk id="33" creationId="{08C5794E-A9A1-4A23-AF68-C79A7822334C}"/>
          </ac:cxnSpMkLst>
        </pc:cxnChg>
      </pc:sldChg>
      <pc:sldChg chg="add del">
        <pc:chgData name="Giri, Atanu" userId="e0ae8cc7-49c3-42df-948f-23e195e4ba55" providerId="ADAL" clId="{5A121CC8-7D34-8B4F-8DA0-363C992B9CE9}" dt="2023-01-15T22:03:59.442" v="568" actId="2696"/>
        <pc:sldMkLst>
          <pc:docMk/>
          <pc:sldMk cId="1093340755" sldId="497"/>
        </pc:sldMkLst>
      </pc:sldChg>
      <pc:sldChg chg="del">
        <pc:chgData name="Giri, Atanu" userId="e0ae8cc7-49c3-42df-948f-23e195e4ba55" providerId="ADAL" clId="{5A121CC8-7D34-8B4F-8DA0-363C992B9CE9}" dt="2023-03-26T02:11:52.518" v="681" actId="2696"/>
        <pc:sldMkLst>
          <pc:docMk/>
          <pc:sldMk cId="1500464387" sldId="501"/>
        </pc:sldMkLst>
      </pc:sldChg>
      <pc:sldChg chg="del">
        <pc:chgData name="Giri, Atanu" userId="e0ae8cc7-49c3-42df-948f-23e195e4ba55" providerId="ADAL" clId="{5A121CC8-7D34-8B4F-8DA0-363C992B9CE9}" dt="2023-03-26T02:11:52.518" v="681" actId="2696"/>
        <pc:sldMkLst>
          <pc:docMk/>
          <pc:sldMk cId="1252415191" sldId="502"/>
        </pc:sldMkLst>
      </pc:sldChg>
      <pc:sldChg chg="del">
        <pc:chgData name="Giri, Atanu" userId="e0ae8cc7-49c3-42df-948f-23e195e4ba55" providerId="ADAL" clId="{5A121CC8-7D34-8B4F-8DA0-363C992B9CE9}" dt="2023-03-26T02:11:52.518" v="681" actId="2696"/>
        <pc:sldMkLst>
          <pc:docMk/>
          <pc:sldMk cId="1854071317" sldId="503"/>
        </pc:sldMkLst>
      </pc:sldChg>
      <pc:sldChg chg="del">
        <pc:chgData name="Giri, Atanu" userId="e0ae8cc7-49c3-42df-948f-23e195e4ba55" providerId="ADAL" clId="{5A121CC8-7D34-8B4F-8DA0-363C992B9CE9}" dt="2023-03-26T02:11:52.518" v="681" actId="2696"/>
        <pc:sldMkLst>
          <pc:docMk/>
          <pc:sldMk cId="3554117309" sldId="504"/>
        </pc:sldMkLst>
      </pc:sldChg>
      <pc:sldChg chg="addSp delSp modSp new mod setBg">
        <pc:chgData name="Giri, Atanu" userId="e0ae8cc7-49c3-42df-948f-23e195e4ba55" providerId="ADAL" clId="{5A121CC8-7D34-8B4F-8DA0-363C992B9CE9}" dt="2023-01-10T21:22:33.252" v="473" actId="26606"/>
        <pc:sldMkLst>
          <pc:docMk/>
          <pc:sldMk cId="95352992" sldId="505"/>
        </pc:sldMkLst>
        <pc:spChg chg="add del">
          <ac:chgData name="Giri, Atanu" userId="e0ae8cc7-49c3-42df-948f-23e195e4ba55" providerId="ADAL" clId="{5A121CC8-7D34-8B4F-8DA0-363C992B9CE9}" dt="2023-01-10T21:22:33.251" v="472" actId="26606"/>
          <ac:spMkLst>
            <pc:docMk/>
            <pc:sldMk cId="95352992" sldId="505"/>
            <ac:spMk id="16" creationId="{11BE3FA7-0D70-4431-814F-D8C40576EA93}"/>
          </ac:spMkLst>
        </pc:spChg>
        <pc:picChg chg="add del mod">
          <ac:chgData name="Giri, Atanu" userId="e0ae8cc7-49c3-42df-948f-23e195e4ba55" providerId="ADAL" clId="{5A121CC8-7D34-8B4F-8DA0-363C992B9CE9}" dt="2023-01-10T21:22:06.649" v="463" actId="931"/>
          <ac:picMkLst>
            <pc:docMk/>
            <pc:sldMk cId="95352992" sldId="505"/>
            <ac:picMk id="3" creationId="{36CEC2A6-6D5F-03BE-0D62-4AAE04F9C154}"/>
          </ac:picMkLst>
        </pc:picChg>
        <pc:picChg chg="add del mod">
          <ac:chgData name="Giri, Atanu" userId="e0ae8cc7-49c3-42df-948f-23e195e4ba55" providerId="ADAL" clId="{5A121CC8-7D34-8B4F-8DA0-363C992B9CE9}" dt="2023-01-10T21:22:06.649" v="463" actId="931"/>
          <ac:picMkLst>
            <pc:docMk/>
            <pc:sldMk cId="95352992" sldId="505"/>
            <ac:picMk id="5" creationId="{A155FB4F-1B31-F79C-C247-77C4E4E0AB18}"/>
          </ac:picMkLst>
        </pc:picChg>
        <pc:picChg chg="add del mod">
          <ac:chgData name="Giri, Atanu" userId="e0ae8cc7-49c3-42df-948f-23e195e4ba55" providerId="ADAL" clId="{5A121CC8-7D34-8B4F-8DA0-363C992B9CE9}" dt="2023-01-10T21:22:05.839" v="461" actId="931"/>
          <ac:picMkLst>
            <pc:docMk/>
            <pc:sldMk cId="95352992" sldId="505"/>
            <ac:picMk id="7" creationId="{E3C32D0E-D3E1-C483-0EC9-32599210FEE1}"/>
          </ac:picMkLst>
        </pc:picChg>
        <pc:picChg chg="add mod">
          <ac:chgData name="Giri, Atanu" userId="e0ae8cc7-49c3-42df-948f-23e195e4ba55" providerId="ADAL" clId="{5A121CC8-7D34-8B4F-8DA0-363C992B9CE9}" dt="2023-01-10T21:22:33.252" v="473" actId="26606"/>
          <ac:picMkLst>
            <pc:docMk/>
            <pc:sldMk cId="95352992" sldId="505"/>
            <ac:picMk id="9" creationId="{C5668A8D-29B8-3B23-3A14-490AF05C97F2}"/>
          </ac:picMkLst>
        </pc:picChg>
        <pc:picChg chg="add mod">
          <ac:chgData name="Giri, Atanu" userId="e0ae8cc7-49c3-42df-948f-23e195e4ba55" providerId="ADAL" clId="{5A121CC8-7D34-8B4F-8DA0-363C992B9CE9}" dt="2023-01-10T21:22:33.252" v="473" actId="26606"/>
          <ac:picMkLst>
            <pc:docMk/>
            <pc:sldMk cId="95352992" sldId="505"/>
            <ac:picMk id="11" creationId="{D8334E07-0B50-5904-9DED-446F4E68C08B}"/>
          </ac:picMkLst>
        </pc:picChg>
      </pc:sldChg>
      <pc:sldChg chg="addSp delSp modSp new mod setBg">
        <pc:chgData name="Giri, Atanu" userId="e0ae8cc7-49c3-42df-948f-23e195e4ba55" providerId="ADAL" clId="{5A121CC8-7D34-8B4F-8DA0-363C992B9CE9}" dt="2023-01-11T00:49:11.719" v="551" actId="962"/>
        <pc:sldMkLst>
          <pc:docMk/>
          <pc:sldMk cId="1467550621" sldId="506"/>
        </pc:sldMkLst>
        <pc:picChg chg="add mod ord">
          <ac:chgData name="Giri, Atanu" userId="e0ae8cc7-49c3-42df-948f-23e195e4ba55" providerId="ADAL" clId="{5A121CC8-7D34-8B4F-8DA0-363C992B9CE9}" dt="2023-01-11T00:49:11.213" v="549" actId="26606"/>
          <ac:picMkLst>
            <pc:docMk/>
            <pc:sldMk cId="1467550621" sldId="506"/>
            <ac:picMk id="3" creationId="{C068123F-1B8F-DBCA-A299-C5BD32D746FD}"/>
          </ac:picMkLst>
        </pc:picChg>
        <pc:picChg chg="add mod">
          <ac:chgData name="Giri, Atanu" userId="e0ae8cc7-49c3-42df-948f-23e195e4ba55" providerId="ADAL" clId="{5A121CC8-7D34-8B4F-8DA0-363C992B9CE9}" dt="2023-01-11T00:49:11.213" v="549" actId="26606"/>
          <ac:picMkLst>
            <pc:docMk/>
            <pc:sldMk cId="1467550621" sldId="506"/>
            <ac:picMk id="5" creationId="{FEF7A58D-6968-91EA-F1AF-1FCCC1C55EBC}"/>
          </ac:picMkLst>
        </pc:picChg>
        <pc:picChg chg="add mod ord">
          <ac:chgData name="Giri, Atanu" userId="e0ae8cc7-49c3-42df-948f-23e195e4ba55" providerId="ADAL" clId="{5A121CC8-7D34-8B4F-8DA0-363C992B9CE9}" dt="2023-01-11T00:49:11.213" v="549" actId="26606"/>
          <ac:picMkLst>
            <pc:docMk/>
            <pc:sldMk cId="1467550621" sldId="506"/>
            <ac:picMk id="7" creationId="{D96E7375-4AAC-8F90-18E2-289C442DE8B4}"/>
          </ac:picMkLst>
        </pc:picChg>
        <pc:picChg chg="add del mod ord">
          <ac:chgData name="Giri, Atanu" userId="e0ae8cc7-49c3-42df-948f-23e195e4ba55" providerId="ADAL" clId="{5A121CC8-7D34-8B4F-8DA0-363C992B9CE9}" dt="2023-01-11T00:29:24.783" v="541" actId="478"/>
          <ac:picMkLst>
            <pc:docMk/>
            <pc:sldMk cId="1467550621" sldId="506"/>
            <ac:picMk id="9" creationId="{820E7FB4-30AD-C083-E969-B827941A536F}"/>
          </ac:picMkLst>
        </pc:picChg>
        <pc:picChg chg="add del mod">
          <ac:chgData name="Giri, Atanu" userId="e0ae8cc7-49c3-42df-948f-23e195e4ba55" providerId="ADAL" clId="{5A121CC8-7D34-8B4F-8DA0-363C992B9CE9}" dt="2023-01-11T00:49:00.312" v="547" actId="478"/>
          <ac:picMkLst>
            <pc:docMk/>
            <pc:sldMk cId="1467550621" sldId="506"/>
            <ac:picMk id="11" creationId="{BA8A9FF4-746E-9B5C-A965-584FE33B3191}"/>
          </ac:picMkLst>
        </pc:picChg>
        <pc:picChg chg="add mod">
          <ac:chgData name="Giri, Atanu" userId="e0ae8cc7-49c3-42df-948f-23e195e4ba55" providerId="ADAL" clId="{5A121CC8-7D34-8B4F-8DA0-363C992B9CE9}" dt="2023-01-11T00:49:11.213" v="549" actId="26606"/>
          <ac:picMkLst>
            <pc:docMk/>
            <pc:sldMk cId="1467550621" sldId="506"/>
            <ac:picMk id="13" creationId="{19A711C0-2082-F9E0-1883-99EA79A7F3EC}"/>
          </ac:picMkLst>
        </pc:picChg>
        <pc:picChg chg="add mod ord">
          <ac:chgData name="Giri, Atanu" userId="e0ae8cc7-49c3-42df-948f-23e195e4ba55" providerId="ADAL" clId="{5A121CC8-7D34-8B4F-8DA0-363C992B9CE9}" dt="2023-01-11T00:49:11.719" v="551" actId="962"/>
          <ac:picMkLst>
            <pc:docMk/>
            <pc:sldMk cId="1467550621" sldId="506"/>
            <ac:picMk id="15" creationId="{B0537E0F-651D-6035-76F5-695B4421FE60}"/>
          </ac:picMkLst>
        </pc:picChg>
      </pc:sldChg>
      <pc:sldChg chg="addSp modSp new mod setBg">
        <pc:chgData name="Giri, Atanu" userId="e0ae8cc7-49c3-42df-948f-23e195e4ba55" providerId="ADAL" clId="{5A121CC8-7D34-8B4F-8DA0-363C992B9CE9}" dt="2023-01-10T21:29:07.287" v="499" actId="26606"/>
        <pc:sldMkLst>
          <pc:docMk/>
          <pc:sldMk cId="1473074042" sldId="507"/>
        </pc:sldMkLst>
        <pc:picChg chg="add mod">
          <ac:chgData name="Giri, Atanu" userId="e0ae8cc7-49c3-42df-948f-23e195e4ba55" providerId="ADAL" clId="{5A121CC8-7D34-8B4F-8DA0-363C992B9CE9}" dt="2023-01-10T21:29:07.287" v="499" actId="26606"/>
          <ac:picMkLst>
            <pc:docMk/>
            <pc:sldMk cId="1473074042" sldId="507"/>
            <ac:picMk id="3" creationId="{FE52FAC8-E228-1B88-0C3F-A15F270B16F1}"/>
          </ac:picMkLst>
        </pc:picChg>
        <pc:picChg chg="add mod ord">
          <ac:chgData name="Giri, Atanu" userId="e0ae8cc7-49c3-42df-948f-23e195e4ba55" providerId="ADAL" clId="{5A121CC8-7D34-8B4F-8DA0-363C992B9CE9}" dt="2023-01-10T21:29:07.287" v="499" actId="26606"/>
          <ac:picMkLst>
            <pc:docMk/>
            <pc:sldMk cId="1473074042" sldId="507"/>
            <ac:picMk id="5" creationId="{D8FA9A98-19E4-EC78-248C-9BC2F25947C2}"/>
          </ac:picMkLst>
        </pc:picChg>
        <pc:picChg chg="add mod ord">
          <ac:chgData name="Giri, Atanu" userId="e0ae8cc7-49c3-42df-948f-23e195e4ba55" providerId="ADAL" clId="{5A121CC8-7D34-8B4F-8DA0-363C992B9CE9}" dt="2023-01-10T21:29:07.287" v="499" actId="26606"/>
          <ac:picMkLst>
            <pc:docMk/>
            <pc:sldMk cId="1473074042" sldId="507"/>
            <ac:picMk id="7" creationId="{F88B5FFC-81A8-9488-5C3B-5FBC419C0142}"/>
          </ac:picMkLst>
        </pc:picChg>
        <pc:picChg chg="add mod">
          <ac:chgData name="Giri, Atanu" userId="e0ae8cc7-49c3-42df-948f-23e195e4ba55" providerId="ADAL" clId="{5A121CC8-7D34-8B4F-8DA0-363C992B9CE9}" dt="2023-01-10T21:29:07.287" v="499" actId="26606"/>
          <ac:picMkLst>
            <pc:docMk/>
            <pc:sldMk cId="1473074042" sldId="507"/>
            <ac:picMk id="9" creationId="{324F7252-6CC6-9692-0408-5B9F8642556D}"/>
          </ac:picMkLst>
        </pc:picChg>
        <pc:picChg chg="add mod">
          <ac:chgData name="Giri, Atanu" userId="e0ae8cc7-49c3-42df-948f-23e195e4ba55" providerId="ADAL" clId="{5A121CC8-7D34-8B4F-8DA0-363C992B9CE9}" dt="2023-01-10T21:29:07.287" v="499" actId="26606"/>
          <ac:picMkLst>
            <pc:docMk/>
            <pc:sldMk cId="1473074042" sldId="507"/>
            <ac:picMk id="11" creationId="{A83D90A5-EFAD-83B1-638E-3F1821FFA400}"/>
          </ac:picMkLst>
        </pc:picChg>
      </pc:sldChg>
      <pc:sldChg chg="addSp modSp new mod setBg">
        <pc:chgData name="Giri, Atanu" userId="e0ae8cc7-49c3-42df-948f-23e195e4ba55" providerId="ADAL" clId="{5A121CC8-7D34-8B4F-8DA0-363C992B9CE9}" dt="2023-01-10T21:30:55.735" v="512" actId="962"/>
        <pc:sldMkLst>
          <pc:docMk/>
          <pc:sldMk cId="2000681763" sldId="508"/>
        </pc:sldMkLst>
        <pc:picChg chg="add mod ord">
          <ac:chgData name="Giri, Atanu" userId="e0ae8cc7-49c3-42df-948f-23e195e4ba55" providerId="ADAL" clId="{5A121CC8-7D34-8B4F-8DA0-363C992B9CE9}" dt="2023-01-10T21:30:55.735" v="512" actId="962"/>
          <ac:picMkLst>
            <pc:docMk/>
            <pc:sldMk cId="2000681763" sldId="508"/>
            <ac:picMk id="3" creationId="{5F6E67C4-9456-A7B0-7558-FBF88D65A0F6}"/>
          </ac:picMkLst>
        </pc:picChg>
        <pc:picChg chg="add mod ord">
          <ac:chgData name="Giri, Atanu" userId="e0ae8cc7-49c3-42df-948f-23e195e4ba55" providerId="ADAL" clId="{5A121CC8-7D34-8B4F-8DA0-363C992B9CE9}" dt="2023-01-10T21:30:55.735" v="512" actId="962"/>
          <ac:picMkLst>
            <pc:docMk/>
            <pc:sldMk cId="2000681763" sldId="508"/>
            <ac:picMk id="5" creationId="{75CCFA5A-9B49-C5FA-75C2-942C4D75B140}"/>
          </ac:picMkLst>
        </pc:picChg>
        <pc:picChg chg="add mod">
          <ac:chgData name="Giri, Atanu" userId="e0ae8cc7-49c3-42df-948f-23e195e4ba55" providerId="ADAL" clId="{5A121CC8-7D34-8B4F-8DA0-363C992B9CE9}" dt="2023-01-10T21:30:55.735" v="512" actId="962"/>
          <ac:picMkLst>
            <pc:docMk/>
            <pc:sldMk cId="2000681763" sldId="508"/>
            <ac:picMk id="7" creationId="{63A010FC-2C92-9E1C-0BE1-A2C9C29760F4}"/>
          </ac:picMkLst>
        </pc:picChg>
        <pc:picChg chg="add mod">
          <ac:chgData name="Giri, Atanu" userId="e0ae8cc7-49c3-42df-948f-23e195e4ba55" providerId="ADAL" clId="{5A121CC8-7D34-8B4F-8DA0-363C992B9CE9}" dt="2023-01-10T21:30:55.735" v="512" actId="962"/>
          <ac:picMkLst>
            <pc:docMk/>
            <pc:sldMk cId="2000681763" sldId="508"/>
            <ac:picMk id="9" creationId="{2D39A6B1-1455-7C7F-4286-6BB8A142F366}"/>
          </ac:picMkLst>
        </pc:picChg>
        <pc:picChg chg="add mod">
          <ac:chgData name="Giri, Atanu" userId="e0ae8cc7-49c3-42df-948f-23e195e4ba55" providerId="ADAL" clId="{5A121CC8-7D34-8B4F-8DA0-363C992B9CE9}" dt="2023-01-10T21:30:55.735" v="512" actId="962"/>
          <ac:picMkLst>
            <pc:docMk/>
            <pc:sldMk cId="2000681763" sldId="508"/>
            <ac:picMk id="11" creationId="{93982140-BFD3-6D2D-C7D4-53804F79FB05}"/>
          </ac:picMkLst>
        </pc:picChg>
      </pc:sldChg>
      <pc:sldChg chg="addSp modSp new mod setBg">
        <pc:chgData name="Giri, Atanu" userId="e0ae8cc7-49c3-42df-948f-23e195e4ba55" providerId="ADAL" clId="{5A121CC8-7D34-8B4F-8DA0-363C992B9CE9}" dt="2023-01-10T21:33:24.229" v="525" actId="962"/>
        <pc:sldMkLst>
          <pc:docMk/>
          <pc:sldMk cId="1072561388" sldId="509"/>
        </pc:sldMkLst>
        <pc:picChg chg="add mod ord">
          <ac:chgData name="Giri, Atanu" userId="e0ae8cc7-49c3-42df-948f-23e195e4ba55" providerId="ADAL" clId="{5A121CC8-7D34-8B4F-8DA0-363C992B9CE9}" dt="2023-01-10T21:33:24.229" v="525" actId="962"/>
          <ac:picMkLst>
            <pc:docMk/>
            <pc:sldMk cId="1072561388" sldId="509"/>
            <ac:picMk id="3" creationId="{BF16A022-2855-8F98-C39C-B3664E07ADA6}"/>
          </ac:picMkLst>
        </pc:picChg>
        <pc:picChg chg="add mod ord">
          <ac:chgData name="Giri, Atanu" userId="e0ae8cc7-49c3-42df-948f-23e195e4ba55" providerId="ADAL" clId="{5A121CC8-7D34-8B4F-8DA0-363C992B9CE9}" dt="2023-01-10T21:33:24.229" v="525" actId="962"/>
          <ac:picMkLst>
            <pc:docMk/>
            <pc:sldMk cId="1072561388" sldId="509"/>
            <ac:picMk id="5" creationId="{E67B2492-E328-7DC1-0A19-209C8508F396}"/>
          </ac:picMkLst>
        </pc:picChg>
        <pc:picChg chg="add mod">
          <ac:chgData name="Giri, Atanu" userId="e0ae8cc7-49c3-42df-948f-23e195e4ba55" providerId="ADAL" clId="{5A121CC8-7D34-8B4F-8DA0-363C992B9CE9}" dt="2023-01-10T21:33:24.229" v="525" actId="962"/>
          <ac:picMkLst>
            <pc:docMk/>
            <pc:sldMk cId="1072561388" sldId="509"/>
            <ac:picMk id="7" creationId="{7546FD1E-43E3-0EFF-AD63-4F47A8914C57}"/>
          </ac:picMkLst>
        </pc:picChg>
        <pc:picChg chg="add mod ord">
          <ac:chgData name="Giri, Atanu" userId="e0ae8cc7-49c3-42df-948f-23e195e4ba55" providerId="ADAL" clId="{5A121CC8-7D34-8B4F-8DA0-363C992B9CE9}" dt="2023-01-10T21:33:24.229" v="525" actId="962"/>
          <ac:picMkLst>
            <pc:docMk/>
            <pc:sldMk cId="1072561388" sldId="509"/>
            <ac:picMk id="9" creationId="{67031FE6-29EC-029A-830E-88F74E2606DB}"/>
          </ac:picMkLst>
        </pc:picChg>
        <pc:picChg chg="add mod">
          <ac:chgData name="Giri, Atanu" userId="e0ae8cc7-49c3-42df-948f-23e195e4ba55" providerId="ADAL" clId="{5A121CC8-7D34-8B4F-8DA0-363C992B9CE9}" dt="2023-01-10T21:33:24.229" v="525" actId="962"/>
          <ac:picMkLst>
            <pc:docMk/>
            <pc:sldMk cId="1072561388" sldId="509"/>
            <ac:picMk id="11" creationId="{6D319DAA-24CE-1942-C8AE-A9F13E35899D}"/>
          </ac:picMkLst>
        </pc:picChg>
      </pc:sldChg>
      <pc:sldChg chg="addSp modSp new mod setBg">
        <pc:chgData name="Giri, Atanu" userId="e0ae8cc7-49c3-42df-948f-23e195e4ba55" providerId="ADAL" clId="{5A121CC8-7D34-8B4F-8DA0-363C992B9CE9}" dt="2023-01-11T21:10:37.508" v="566" actId="26606"/>
        <pc:sldMkLst>
          <pc:docMk/>
          <pc:sldMk cId="2826777481" sldId="510"/>
        </pc:sldMkLst>
        <pc:picChg chg="add mod ord">
          <ac:chgData name="Giri, Atanu" userId="e0ae8cc7-49c3-42df-948f-23e195e4ba55" providerId="ADAL" clId="{5A121CC8-7D34-8B4F-8DA0-363C992B9CE9}" dt="2023-01-11T21:10:37.508" v="566" actId="26606"/>
          <ac:picMkLst>
            <pc:docMk/>
            <pc:sldMk cId="2826777481" sldId="510"/>
            <ac:picMk id="3" creationId="{B8EF3E23-0B4E-D59B-6B72-CDEB76D8CCB3}"/>
          </ac:picMkLst>
        </pc:picChg>
        <pc:picChg chg="add mod ord">
          <ac:chgData name="Giri, Atanu" userId="e0ae8cc7-49c3-42df-948f-23e195e4ba55" providerId="ADAL" clId="{5A121CC8-7D34-8B4F-8DA0-363C992B9CE9}" dt="2023-01-11T21:10:37.508" v="566" actId="26606"/>
          <ac:picMkLst>
            <pc:docMk/>
            <pc:sldMk cId="2826777481" sldId="510"/>
            <ac:picMk id="5" creationId="{CBBED70D-E042-3E1C-6947-F5A6CC996DA2}"/>
          </ac:picMkLst>
        </pc:picChg>
        <pc:picChg chg="add mod ord">
          <ac:chgData name="Giri, Atanu" userId="e0ae8cc7-49c3-42df-948f-23e195e4ba55" providerId="ADAL" clId="{5A121CC8-7D34-8B4F-8DA0-363C992B9CE9}" dt="2023-01-11T21:10:37.508" v="566" actId="26606"/>
          <ac:picMkLst>
            <pc:docMk/>
            <pc:sldMk cId="2826777481" sldId="510"/>
            <ac:picMk id="7" creationId="{4D118851-E33C-E958-1684-8D899737DD72}"/>
          </ac:picMkLst>
        </pc:picChg>
        <pc:picChg chg="add mod">
          <ac:chgData name="Giri, Atanu" userId="e0ae8cc7-49c3-42df-948f-23e195e4ba55" providerId="ADAL" clId="{5A121CC8-7D34-8B4F-8DA0-363C992B9CE9}" dt="2023-01-11T21:10:37.508" v="566" actId="26606"/>
          <ac:picMkLst>
            <pc:docMk/>
            <pc:sldMk cId="2826777481" sldId="510"/>
            <ac:picMk id="9" creationId="{F36AE3BD-6C36-F7C9-8C33-9A12B7D6746E}"/>
          </ac:picMkLst>
        </pc:picChg>
        <pc:picChg chg="add mod ord">
          <ac:chgData name="Giri, Atanu" userId="e0ae8cc7-49c3-42df-948f-23e195e4ba55" providerId="ADAL" clId="{5A121CC8-7D34-8B4F-8DA0-363C992B9CE9}" dt="2023-01-11T21:10:37.508" v="566" actId="26606"/>
          <ac:picMkLst>
            <pc:docMk/>
            <pc:sldMk cId="2826777481" sldId="510"/>
            <ac:picMk id="11" creationId="{51992758-63BA-A77D-6F17-4310D4DF4268}"/>
          </ac:picMkLst>
        </pc:picChg>
        <pc:picChg chg="add mod">
          <ac:chgData name="Giri, Atanu" userId="e0ae8cc7-49c3-42df-948f-23e195e4ba55" providerId="ADAL" clId="{5A121CC8-7D34-8B4F-8DA0-363C992B9CE9}" dt="2023-01-11T21:10:37.508" v="566" actId="26606"/>
          <ac:picMkLst>
            <pc:docMk/>
            <pc:sldMk cId="2826777481" sldId="510"/>
            <ac:picMk id="13" creationId="{0522C3B1-3ACC-9DD7-DA4C-121DC9A770F0}"/>
          </ac:picMkLst>
        </pc:picChg>
      </pc:sldChg>
      <pc:sldChg chg="new">
        <pc:chgData name="Giri, Atanu" userId="e0ae8cc7-49c3-42df-948f-23e195e4ba55" providerId="ADAL" clId="{5A121CC8-7D34-8B4F-8DA0-363C992B9CE9}" dt="2023-01-11T01:08:57.413" v="552" actId="680"/>
        <pc:sldMkLst>
          <pc:docMk/>
          <pc:sldMk cId="2405710431" sldId="511"/>
        </pc:sldMkLst>
      </pc:sldChg>
      <pc:sldChg chg="addSp modSp mod">
        <pc:chgData name="Giri, Atanu" userId="e0ae8cc7-49c3-42df-948f-23e195e4ba55" providerId="ADAL" clId="{5A121CC8-7D34-8B4F-8DA0-363C992B9CE9}" dt="2023-01-11T20:32:55.033" v="559" actId="1076"/>
        <pc:sldMkLst>
          <pc:docMk/>
          <pc:sldMk cId="4212235023" sldId="513"/>
        </pc:sldMkLst>
        <pc:picChg chg="add mod">
          <ac:chgData name="Giri, Atanu" userId="e0ae8cc7-49c3-42df-948f-23e195e4ba55" providerId="ADAL" clId="{5A121CC8-7D34-8B4F-8DA0-363C992B9CE9}" dt="2023-01-11T20:32:55.033" v="559" actId="1076"/>
          <ac:picMkLst>
            <pc:docMk/>
            <pc:sldMk cId="4212235023" sldId="513"/>
            <ac:picMk id="8" creationId="{DA9C9389-B12A-6515-47FB-54C756A62405}"/>
          </ac:picMkLst>
        </pc:picChg>
      </pc:sldChg>
      <pc:sldChg chg="del">
        <pc:chgData name="Giri, Atanu" userId="e0ae8cc7-49c3-42df-948f-23e195e4ba55" providerId="ADAL" clId="{5A121CC8-7D34-8B4F-8DA0-363C992B9CE9}" dt="2023-02-14T18:30:04.441" v="602" actId="2696"/>
        <pc:sldMkLst>
          <pc:docMk/>
          <pc:sldMk cId="748971120" sldId="520"/>
        </pc:sldMkLst>
      </pc:sldChg>
      <pc:sldChg chg="modSp mod">
        <pc:chgData name="Giri, Atanu" userId="e0ae8cc7-49c3-42df-948f-23e195e4ba55" providerId="ADAL" clId="{5A121CC8-7D34-8B4F-8DA0-363C992B9CE9}" dt="2023-02-05T21:04:58.312" v="593" actId="13822"/>
        <pc:sldMkLst>
          <pc:docMk/>
          <pc:sldMk cId="3212368479" sldId="521"/>
        </pc:sldMkLst>
        <pc:picChg chg="mod">
          <ac:chgData name="Giri, Atanu" userId="e0ae8cc7-49c3-42df-948f-23e195e4ba55" providerId="ADAL" clId="{5A121CC8-7D34-8B4F-8DA0-363C992B9CE9}" dt="2023-02-05T21:04:58.312" v="593" actId="13822"/>
          <ac:picMkLst>
            <pc:docMk/>
            <pc:sldMk cId="3212368479" sldId="521"/>
            <ac:picMk id="6" creationId="{5CA884BA-709B-A8FF-60BE-BA2925F4EA96}"/>
          </ac:picMkLst>
        </pc:picChg>
      </pc:sldChg>
      <pc:sldChg chg="del">
        <pc:chgData name="Giri, Atanu" userId="e0ae8cc7-49c3-42df-948f-23e195e4ba55" providerId="ADAL" clId="{5A121CC8-7D34-8B4F-8DA0-363C992B9CE9}" dt="2023-02-05T21:04:31.379" v="591" actId="2696"/>
        <pc:sldMkLst>
          <pc:docMk/>
          <pc:sldMk cId="3448825220" sldId="526"/>
        </pc:sldMkLst>
      </pc:sldChg>
      <pc:sldChg chg="addSp delSp modSp new mod setBg">
        <pc:chgData name="Giri, Atanu" userId="e0ae8cc7-49c3-42df-948f-23e195e4ba55" providerId="ADAL" clId="{5A121CC8-7D34-8B4F-8DA0-363C992B9CE9}" dt="2023-01-30T22:35:10.775" v="590" actId="1076"/>
        <pc:sldMkLst>
          <pc:docMk/>
          <pc:sldMk cId="2495680908" sldId="528"/>
        </pc:sldMkLst>
        <pc:spChg chg="add del">
          <ac:chgData name="Giri, Atanu" userId="e0ae8cc7-49c3-42df-948f-23e195e4ba55" providerId="ADAL" clId="{5A121CC8-7D34-8B4F-8DA0-363C992B9CE9}" dt="2023-01-30T22:34:37.322" v="586" actId="26606"/>
          <ac:spMkLst>
            <pc:docMk/>
            <pc:sldMk cId="2495680908" sldId="528"/>
            <ac:spMk id="10" creationId="{A9F529C3-C941-49FD-8C67-82F134F64BDB}"/>
          </ac:spMkLst>
        </pc:spChg>
        <pc:spChg chg="add del">
          <ac:chgData name="Giri, Atanu" userId="e0ae8cc7-49c3-42df-948f-23e195e4ba55" providerId="ADAL" clId="{5A121CC8-7D34-8B4F-8DA0-363C992B9CE9}" dt="2023-01-30T22:34:37.322" v="586" actId="26606"/>
          <ac:spMkLst>
            <pc:docMk/>
            <pc:sldMk cId="2495680908" sldId="528"/>
            <ac:spMk id="12" creationId="{20586029-32A0-47E5-9AEC-AE3ABA6B94D0}"/>
          </ac:spMkLst>
        </pc:spChg>
        <pc:picChg chg="add mod ord">
          <ac:chgData name="Giri, Atanu" userId="e0ae8cc7-49c3-42df-948f-23e195e4ba55" providerId="ADAL" clId="{5A121CC8-7D34-8B4F-8DA0-363C992B9CE9}" dt="2023-01-30T22:35:03.825" v="589" actId="1076"/>
          <ac:picMkLst>
            <pc:docMk/>
            <pc:sldMk cId="2495680908" sldId="528"/>
            <ac:picMk id="3" creationId="{FAEB50F2-229D-B7DC-6D94-2E3A3C2643E6}"/>
          </ac:picMkLst>
        </pc:picChg>
        <pc:picChg chg="add mod">
          <ac:chgData name="Giri, Atanu" userId="e0ae8cc7-49c3-42df-948f-23e195e4ba55" providerId="ADAL" clId="{5A121CC8-7D34-8B4F-8DA0-363C992B9CE9}" dt="2023-01-30T22:34:59.091" v="588" actId="1076"/>
          <ac:picMkLst>
            <pc:docMk/>
            <pc:sldMk cId="2495680908" sldId="528"/>
            <ac:picMk id="5" creationId="{CB1D92F3-7E7A-05C5-8628-D6EFAD274ABA}"/>
          </ac:picMkLst>
        </pc:picChg>
        <pc:picChg chg="add mod">
          <ac:chgData name="Giri, Atanu" userId="e0ae8cc7-49c3-42df-948f-23e195e4ba55" providerId="ADAL" clId="{5A121CC8-7D34-8B4F-8DA0-363C992B9CE9}" dt="2023-01-30T22:35:10.775" v="590" actId="1076"/>
          <ac:picMkLst>
            <pc:docMk/>
            <pc:sldMk cId="2495680908" sldId="528"/>
            <ac:picMk id="7" creationId="{B4938279-D996-243E-87FC-DCF6C22633B3}"/>
          </ac:picMkLst>
        </pc:picChg>
        <pc:cxnChg chg="add del">
          <ac:chgData name="Giri, Atanu" userId="e0ae8cc7-49c3-42df-948f-23e195e4ba55" providerId="ADAL" clId="{5A121CC8-7D34-8B4F-8DA0-363C992B9CE9}" dt="2023-01-30T22:34:37.322" v="586" actId="26606"/>
          <ac:cxnSpMkLst>
            <pc:docMk/>
            <pc:sldMk cId="2495680908" sldId="528"/>
            <ac:cxnSpMk id="14" creationId="{8C730EAB-A532-4295-A302-FB4B90DB9F5E}"/>
          </ac:cxnSpMkLst>
        </pc:cxnChg>
        <pc:cxnChg chg="add">
          <ac:chgData name="Giri, Atanu" userId="e0ae8cc7-49c3-42df-948f-23e195e4ba55" providerId="ADAL" clId="{5A121CC8-7D34-8B4F-8DA0-363C992B9CE9}" dt="2023-01-30T22:34:37.322" v="586" actId="26606"/>
          <ac:cxnSpMkLst>
            <pc:docMk/>
            <pc:sldMk cId="2495680908" sldId="528"/>
            <ac:cxnSpMk id="19" creationId="{DCD67800-37AC-4E14-89B0-F79DCB3FB86D}"/>
          </ac:cxnSpMkLst>
        </pc:cxnChg>
        <pc:cxnChg chg="add">
          <ac:chgData name="Giri, Atanu" userId="e0ae8cc7-49c3-42df-948f-23e195e4ba55" providerId="ADAL" clId="{5A121CC8-7D34-8B4F-8DA0-363C992B9CE9}" dt="2023-01-30T22:34:37.322" v="586" actId="26606"/>
          <ac:cxnSpMkLst>
            <pc:docMk/>
            <pc:sldMk cId="2495680908" sldId="528"/>
            <ac:cxnSpMk id="21" creationId="{20F1788F-A5AE-4188-8274-F7F2E3833ECD}"/>
          </ac:cxnSpMkLst>
        </pc:cxnChg>
      </pc:sldChg>
      <pc:sldChg chg="delSp modSp add mod setBg delDesignElem">
        <pc:chgData name="Giri, Atanu" userId="e0ae8cc7-49c3-42df-948f-23e195e4ba55" providerId="ADAL" clId="{5A121CC8-7D34-8B4F-8DA0-363C992B9CE9}" dt="2023-04-17T20:26:50.485" v="1101" actId="208"/>
        <pc:sldMkLst>
          <pc:docMk/>
          <pc:sldMk cId="3172364114" sldId="544"/>
        </pc:sldMkLst>
        <pc:picChg chg="mod">
          <ac:chgData name="Giri, Atanu" userId="e0ae8cc7-49c3-42df-948f-23e195e4ba55" providerId="ADAL" clId="{5A121CC8-7D34-8B4F-8DA0-363C992B9CE9}" dt="2023-04-17T20:26:50.485" v="1101" actId="208"/>
          <ac:picMkLst>
            <pc:docMk/>
            <pc:sldMk cId="3172364114" sldId="544"/>
            <ac:picMk id="2" creationId="{F907D922-0404-B5F6-B541-223F3C8EB748}"/>
          </ac:picMkLst>
        </pc:picChg>
        <pc:picChg chg="mod">
          <ac:chgData name="Giri, Atanu" userId="e0ae8cc7-49c3-42df-948f-23e195e4ba55" providerId="ADAL" clId="{5A121CC8-7D34-8B4F-8DA0-363C992B9CE9}" dt="2023-04-17T20:22:57.126" v="1096" actId="208"/>
          <ac:picMkLst>
            <pc:docMk/>
            <pc:sldMk cId="3172364114" sldId="544"/>
            <ac:picMk id="3" creationId="{F9B28B1F-1B47-740C-EFBF-DFC4AB6693AF}"/>
          </ac:picMkLst>
        </pc:pic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3172364114" sldId="544"/>
            <ac:cxnSpMk id="10" creationId="{91B6081D-D3E8-4209-B85B-EB1C655A6272}"/>
          </ac:cxnSpMkLst>
        </pc:cxn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3172364114" sldId="544"/>
            <ac:cxnSpMk id="12" creationId="{28CA55E4-1295-45C8-BA05-5A9E705B749A}"/>
          </ac:cxnSpMkLst>
        </pc:cxn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3172364114" sldId="544"/>
            <ac:cxnSpMk id="14" creationId="{08C5794E-A9A1-4A23-AF68-C79A7822334C}"/>
          </ac:cxnSpMkLst>
        </pc:cxnChg>
      </pc:sldChg>
      <pc:sldChg chg="delSp modSp add mod setBg delDesignElem">
        <pc:chgData name="Giri, Atanu" userId="e0ae8cc7-49c3-42df-948f-23e195e4ba55" providerId="ADAL" clId="{5A121CC8-7D34-8B4F-8DA0-363C992B9CE9}" dt="2023-02-14T17:30:59.348" v="601" actId="1035"/>
        <pc:sldMkLst>
          <pc:docMk/>
          <pc:sldMk cId="157833439" sldId="545"/>
        </pc:sldMkLst>
        <pc:picChg chg="mod">
          <ac:chgData name="Giri, Atanu" userId="e0ae8cc7-49c3-42df-948f-23e195e4ba55" providerId="ADAL" clId="{5A121CC8-7D34-8B4F-8DA0-363C992B9CE9}" dt="2023-02-14T17:30:59.348" v="601" actId="1035"/>
          <ac:picMkLst>
            <pc:docMk/>
            <pc:sldMk cId="157833439" sldId="545"/>
            <ac:picMk id="2" creationId="{7BAF46B9-A674-6F19-8DD7-044B56DB252F}"/>
          </ac:picMkLst>
        </pc:pic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157833439" sldId="545"/>
            <ac:cxnSpMk id="10" creationId="{91B6081D-D3E8-4209-B85B-EB1C655A6272}"/>
          </ac:cxnSpMkLst>
        </pc:cxn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157833439" sldId="545"/>
            <ac:cxnSpMk id="12" creationId="{28CA55E4-1295-45C8-BA05-5A9E705B749A}"/>
          </ac:cxnSpMkLst>
        </pc:cxnChg>
        <pc:cxnChg chg="del">
          <ac:chgData name="Giri, Atanu" userId="e0ae8cc7-49c3-42df-948f-23e195e4ba55" providerId="ADAL" clId="{5A121CC8-7D34-8B4F-8DA0-363C992B9CE9}" dt="2023-02-10T19:38:05.998" v="599"/>
          <ac:cxnSpMkLst>
            <pc:docMk/>
            <pc:sldMk cId="157833439" sldId="545"/>
            <ac:cxnSpMk id="14" creationId="{08C5794E-A9A1-4A23-AF68-C79A7822334C}"/>
          </ac:cxnSpMkLst>
        </pc:cxnChg>
      </pc:sldChg>
      <pc:sldChg chg="addSp delSp modSp mod">
        <pc:chgData name="Giri, Atanu" userId="e0ae8cc7-49c3-42df-948f-23e195e4ba55" providerId="ADAL" clId="{5A121CC8-7D34-8B4F-8DA0-363C992B9CE9}" dt="2023-02-24T19:29:40.047" v="606" actId="26606"/>
        <pc:sldMkLst>
          <pc:docMk/>
          <pc:sldMk cId="2830297946" sldId="560"/>
        </pc:sldMkLst>
        <pc:picChg chg="add mod ord">
          <ac:chgData name="Giri, Atanu" userId="e0ae8cc7-49c3-42df-948f-23e195e4ba55" providerId="ADAL" clId="{5A121CC8-7D34-8B4F-8DA0-363C992B9CE9}" dt="2023-02-24T19:29:40.047" v="606" actId="26606"/>
          <ac:picMkLst>
            <pc:docMk/>
            <pc:sldMk cId="2830297946" sldId="560"/>
            <ac:picMk id="2" creationId="{F4B371B5-92EE-0E26-5EE1-293CCAF0E32B}"/>
          </ac:picMkLst>
        </pc:picChg>
        <pc:picChg chg="add mod ord">
          <ac:chgData name="Giri, Atanu" userId="e0ae8cc7-49c3-42df-948f-23e195e4ba55" providerId="ADAL" clId="{5A121CC8-7D34-8B4F-8DA0-363C992B9CE9}" dt="2023-02-24T19:29:40.047" v="606" actId="26606"/>
          <ac:picMkLst>
            <pc:docMk/>
            <pc:sldMk cId="2830297946" sldId="560"/>
            <ac:picMk id="3" creationId="{A81981D4-D32E-345E-FA14-30AE9FB031A4}"/>
          </ac:picMkLst>
        </pc:picChg>
        <pc:picChg chg="add mod">
          <ac:chgData name="Giri, Atanu" userId="e0ae8cc7-49c3-42df-948f-23e195e4ba55" providerId="ADAL" clId="{5A121CC8-7D34-8B4F-8DA0-363C992B9CE9}" dt="2023-02-24T19:29:40.047" v="606" actId="26606"/>
          <ac:picMkLst>
            <pc:docMk/>
            <pc:sldMk cId="2830297946" sldId="560"/>
            <ac:picMk id="4" creationId="{BFB7339C-AF8A-9899-5CC5-195B6F57B01E}"/>
          </ac:picMkLst>
        </pc:picChg>
        <pc:picChg chg="mod ord">
          <ac:chgData name="Giri, Atanu" userId="e0ae8cc7-49c3-42df-948f-23e195e4ba55" providerId="ADAL" clId="{5A121CC8-7D34-8B4F-8DA0-363C992B9CE9}" dt="2023-02-24T19:29:40.047" v="606" actId="26606"/>
          <ac:picMkLst>
            <pc:docMk/>
            <pc:sldMk cId="2830297946" sldId="560"/>
            <ac:picMk id="8" creationId="{9A64619E-A4AA-C29D-5260-135AAFC3515B}"/>
          </ac:picMkLst>
        </pc:picChg>
        <pc:picChg chg="mod ord">
          <ac:chgData name="Giri, Atanu" userId="e0ae8cc7-49c3-42df-948f-23e195e4ba55" providerId="ADAL" clId="{5A121CC8-7D34-8B4F-8DA0-363C992B9CE9}" dt="2023-02-24T19:29:40.047" v="606" actId="26606"/>
          <ac:picMkLst>
            <pc:docMk/>
            <pc:sldMk cId="2830297946" sldId="560"/>
            <ac:picMk id="9" creationId="{B943CB6C-44A4-6291-9E69-67C8DD87132F}"/>
          </ac:picMkLst>
        </pc:picChg>
        <pc:picChg chg="mod ord">
          <ac:chgData name="Giri, Atanu" userId="e0ae8cc7-49c3-42df-948f-23e195e4ba55" providerId="ADAL" clId="{5A121CC8-7D34-8B4F-8DA0-363C992B9CE9}" dt="2023-02-24T19:29:40.047" v="606" actId="26606"/>
          <ac:picMkLst>
            <pc:docMk/>
            <pc:sldMk cId="2830297946" sldId="560"/>
            <ac:picMk id="10" creationId="{28AC9FFC-6054-0717-1E4D-69F5B063567E}"/>
          </ac:picMkLst>
        </pc:picChg>
        <pc:cxnChg chg="del">
          <ac:chgData name="Giri, Atanu" userId="e0ae8cc7-49c3-42df-948f-23e195e4ba55" providerId="ADAL" clId="{5A121CC8-7D34-8B4F-8DA0-363C992B9CE9}" dt="2023-02-24T19:29:21.774" v="604" actId="26606"/>
          <ac:cxnSpMkLst>
            <pc:docMk/>
            <pc:sldMk cId="2830297946" sldId="560"/>
            <ac:cxnSpMk id="15" creationId="{DCD67800-37AC-4E14-89B0-F79DCB3FB86D}"/>
          </ac:cxnSpMkLst>
        </pc:cxnChg>
        <pc:cxnChg chg="del">
          <ac:chgData name="Giri, Atanu" userId="e0ae8cc7-49c3-42df-948f-23e195e4ba55" providerId="ADAL" clId="{5A121CC8-7D34-8B4F-8DA0-363C992B9CE9}" dt="2023-02-24T19:29:21.774" v="604" actId="26606"/>
          <ac:cxnSpMkLst>
            <pc:docMk/>
            <pc:sldMk cId="2830297946" sldId="560"/>
            <ac:cxnSpMk id="17" creationId="{20F1788F-A5AE-4188-8274-F7F2E3833ECD}"/>
          </ac:cxnSpMkLst>
        </pc:cxnChg>
      </pc:sldChg>
      <pc:sldChg chg="del">
        <pc:chgData name="Giri, Atanu" userId="e0ae8cc7-49c3-42df-948f-23e195e4ba55" providerId="ADAL" clId="{5A121CC8-7D34-8B4F-8DA0-363C992B9CE9}" dt="2023-02-24T19:56:59.811" v="628" actId="2696"/>
        <pc:sldMkLst>
          <pc:docMk/>
          <pc:sldMk cId="3846042982" sldId="561"/>
        </pc:sldMkLst>
      </pc:sldChg>
      <pc:sldChg chg="addSp delSp modSp mod">
        <pc:chgData name="Giri, Atanu" userId="e0ae8cc7-49c3-42df-948f-23e195e4ba55" providerId="ADAL" clId="{5A121CC8-7D34-8B4F-8DA0-363C992B9CE9}" dt="2023-02-24T19:44:40.408" v="608" actId="26606"/>
        <pc:sldMkLst>
          <pc:docMk/>
          <pc:sldMk cId="3490222160" sldId="562"/>
        </pc:sldMkLst>
        <pc:picChg chg="mod ord">
          <ac:chgData name="Giri, Atanu" userId="e0ae8cc7-49c3-42df-948f-23e195e4ba55" providerId="ADAL" clId="{5A121CC8-7D34-8B4F-8DA0-363C992B9CE9}" dt="2023-02-24T19:44:40.408" v="608" actId="26606"/>
          <ac:picMkLst>
            <pc:docMk/>
            <pc:sldMk cId="3490222160" sldId="562"/>
            <ac:picMk id="2" creationId="{50AC2DE6-8AEF-D843-6B9B-06758F9ACF24}"/>
          </ac:picMkLst>
        </pc:picChg>
        <pc:picChg chg="mod">
          <ac:chgData name="Giri, Atanu" userId="e0ae8cc7-49c3-42df-948f-23e195e4ba55" providerId="ADAL" clId="{5A121CC8-7D34-8B4F-8DA0-363C992B9CE9}" dt="2023-02-24T19:44:40.408" v="608" actId="26606"/>
          <ac:picMkLst>
            <pc:docMk/>
            <pc:sldMk cId="3490222160" sldId="562"/>
            <ac:picMk id="3" creationId="{CCFCC732-8C49-95AA-32CD-30A970FF8FFF}"/>
          </ac:picMkLst>
        </pc:picChg>
        <pc:picChg chg="mod ord">
          <ac:chgData name="Giri, Atanu" userId="e0ae8cc7-49c3-42df-948f-23e195e4ba55" providerId="ADAL" clId="{5A121CC8-7D34-8B4F-8DA0-363C992B9CE9}" dt="2023-02-24T19:44:40.408" v="608" actId="26606"/>
          <ac:picMkLst>
            <pc:docMk/>
            <pc:sldMk cId="3490222160" sldId="562"/>
            <ac:picMk id="4" creationId="{0A2FE9A5-37A3-9F33-6616-C18A5FF4B476}"/>
          </ac:picMkLst>
        </pc:picChg>
        <pc:picChg chg="add mod ord">
          <ac:chgData name="Giri, Atanu" userId="e0ae8cc7-49c3-42df-948f-23e195e4ba55" providerId="ADAL" clId="{5A121CC8-7D34-8B4F-8DA0-363C992B9CE9}" dt="2023-02-24T19:44:40.408" v="608" actId="26606"/>
          <ac:picMkLst>
            <pc:docMk/>
            <pc:sldMk cId="3490222160" sldId="562"/>
            <ac:picMk id="5" creationId="{01105AEC-701B-44D5-384F-A291093116E3}"/>
          </ac:picMkLst>
        </pc:picChg>
        <pc:picChg chg="add mod">
          <ac:chgData name="Giri, Atanu" userId="e0ae8cc7-49c3-42df-948f-23e195e4ba55" providerId="ADAL" clId="{5A121CC8-7D34-8B4F-8DA0-363C992B9CE9}" dt="2023-02-24T19:44:40.408" v="608" actId="26606"/>
          <ac:picMkLst>
            <pc:docMk/>
            <pc:sldMk cId="3490222160" sldId="562"/>
            <ac:picMk id="6" creationId="{593EEBF0-6355-C3D4-E0A2-AE32B4A29316}"/>
          </ac:picMkLst>
        </pc:picChg>
        <pc:picChg chg="add mod">
          <ac:chgData name="Giri, Atanu" userId="e0ae8cc7-49c3-42df-948f-23e195e4ba55" providerId="ADAL" clId="{5A121CC8-7D34-8B4F-8DA0-363C992B9CE9}" dt="2023-02-24T19:44:40.408" v="608" actId="26606"/>
          <ac:picMkLst>
            <pc:docMk/>
            <pc:sldMk cId="3490222160" sldId="562"/>
            <ac:picMk id="7" creationId="{6A0411E5-4D68-BD0B-F4FC-4AF4D15F1989}"/>
          </ac:picMkLst>
        </pc:picChg>
        <pc:cxnChg chg="del">
          <ac:chgData name="Giri, Atanu" userId="e0ae8cc7-49c3-42df-948f-23e195e4ba55" providerId="ADAL" clId="{5A121CC8-7D34-8B4F-8DA0-363C992B9CE9}" dt="2023-02-24T19:44:40.408" v="608" actId="26606"/>
          <ac:cxnSpMkLst>
            <pc:docMk/>
            <pc:sldMk cId="3490222160" sldId="562"/>
            <ac:cxnSpMk id="9" creationId="{DCD67800-37AC-4E14-89B0-F79DCB3FB86D}"/>
          </ac:cxnSpMkLst>
        </pc:cxnChg>
        <pc:cxnChg chg="del">
          <ac:chgData name="Giri, Atanu" userId="e0ae8cc7-49c3-42df-948f-23e195e4ba55" providerId="ADAL" clId="{5A121CC8-7D34-8B4F-8DA0-363C992B9CE9}" dt="2023-02-24T19:44:40.408" v="608" actId="26606"/>
          <ac:cxnSpMkLst>
            <pc:docMk/>
            <pc:sldMk cId="3490222160" sldId="562"/>
            <ac:cxnSpMk id="11" creationId="{20F1788F-A5AE-4188-8274-F7F2E3833ECD}"/>
          </ac:cxnSpMkLst>
        </pc:cxnChg>
      </pc:sldChg>
      <pc:sldChg chg="del">
        <pc:chgData name="Giri, Atanu" userId="e0ae8cc7-49c3-42df-948f-23e195e4ba55" providerId="ADAL" clId="{5A121CC8-7D34-8B4F-8DA0-363C992B9CE9}" dt="2023-02-24T19:56:54.814" v="627" actId="2696"/>
        <pc:sldMkLst>
          <pc:docMk/>
          <pc:sldMk cId="2847249113" sldId="563"/>
        </pc:sldMkLst>
      </pc:sldChg>
      <pc:sldChg chg="addSp delSp modSp mod">
        <pc:chgData name="Giri, Atanu" userId="e0ae8cc7-49c3-42df-948f-23e195e4ba55" providerId="ADAL" clId="{5A121CC8-7D34-8B4F-8DA0-363C992B9CE9}" dt="2023-02-24T19:45:43.724" v="610" actId="26606"/>
        <pc:sldMkLst>
          <pc:docMk/>
          <pc:sldMk cId="2799346773" sldId="564"/>
        </pc:sldMkLst>
        <pc:picChg chg="add mod">
          <ac:chgData name="Giri, Atanu" userId="e0ae8cc7-49c3-42df-948f-23e195e4ba55" providerId="ADAL" clId="{5A121CC8-7D34-8B4F-8DA0-363C992B9CE9}" dt="2023-02-24T19:45:43.724" v="610" actId="26606"/>
          <ac:picMkLst>
            <pc:docMk/>
            <pc:sldMk cId="2799346773" sldId="564"/>
            <ac:picMk id="2" creationId="{66AAEC57-0CB8-5874-E043-E1C1A4C818AA}"/>
          </ac:picMkLst>
        </pc:picChg>
        <pc:picChg chg="add mod">
          <ac:chgData name="Giri, Atanu" userId="e0ae8cc7-49c3-42df-948f-23e195e4ba55" providerId="ADAL" clId="{5A121CC8-7D34-8B4F-8DA0-363C992B9CE9}" dt="2023-02-24T19:45:43.724" v="610" actId="26606"/>
          <ac:picMkLst>
            <pc:docMk/>
            <pc:sldMk cId="2799346773" sldId="564"/>
            <ac:picMk id="3" creationId="{DD734644-7F34-1AF5-A9FB-D812E7857C22}"/>
          </ac:picMkLst>
        </pc:picChg>
        <pc:picChg chg="add mod">
          <ac:chgData name="Giri, Atanu" userId="e0ae8cc7-49c3-42df-948f-23e195e4ba55" providerId="ADAL" clId="{5A121CC8-7D34-8B4F-8DA0-363C992B9CE9}" dt="2023-02-24T19:45:43.724" v="610" actId="26606"/>
          <ac:picMkLst>
            <pc:docMk/>
            <pc:sldMk cId="2799346773" sldId="564"/>
            <ac:picMk id="4" creationId="{DD20C8A9-B14D-7782-6470-DFDD483B203F}"/>
          </ac:picMkLst>
        </pc:picChg>
        <pc:picChg chg="mod">
          <ac:chgData name="Giri, Atanu" userId="e0ae8cc7-49c3-42df-948f-23e195e4ba55" providerId="ADAL" clId="{5A121CC8-7D34-8B4F-8DA0-363C992B9CE9}" dt="2023-02-24T19:45:43.724" v="610" actId="26606"/>
          <ac:picMkLst>
            <pc:docMk/>
            <pc:sldMk cId="2799346773" sldId="564"/>
            <ac:picMk id="5" creationId="{29A9C237-EA32-731F-DBF2-06BE99D648FB}"/>
          </ac:picMkLst>
        </pc:picChg>
        <pc:picChg chg="mod">
          <ac:chgData name="Giri, Atanu" userId="e0ae8cc7-49c3-42df-948f-23e195e4ba55" providerId="ADAL" clId="{5A121CC8-7D34-8B4F-8DA0-363C992B9CE9}" dt="2023-02-24T19:45:43.724" v="610" actId="26606"/>
          <ac:picMkLst>
            <pc:docMk/>
            <pc:sldMk cId="2799346773" sldId="564"/>
            <ac:picMk id="6" creationId="{02809489-2874-625E-6024-A2F50BB9932E}"/>
          </ac:picMkLst>
        </pc:picChg>
        <pc:picChg chg="mod ord">
          <ac:chgData name="Giri, Atanu" userId="e0ae8cc7-49c3-42df-948f-23e195e4ba55" providerId="ADAL" clId="{5A121CC8-7D34-8B4F-8DA0-363C992B9CE9}" dt="2023-02-24T19:45:43.724" v="610" actId="26606"/>
          <ac:picMkLst>
            <pc:docMk/>
            <pc:sldMk cId="2799346773" sldId="564"/>
            <ac:picMk id="7" creationId="{8B2FF19B-F5AC-329E-4252-C4D11D498F84}"/>
          </ac:picMkLst>
        </pc:picChg>
        <pc:cxnChg chg="del">
          <ac:chgData name="Giri, Atanu" userId="e0ae8cc7-49c3-42df-948f-23e195e4ba55" providerId="ADAL" clId="{5A121CC8-7D34-8B4F-8DA0-363C992B9CE9}" dt="2023-02-24T19:45:43.724" v="610" actId="26606"/>
          <ac:cxnSpMkLst>
            <pc:docMk/>
            <pc:sldMk cId="2799346773" sldId="564"/>
            <ac:cxnSpMk id="12" creationId="{DCD67800-37AC-4E14-89B0-F79DCB3FB86D}"/>
          </ac:cxnSpMkLst>
        </pc:cxnChg>
        <pc:cxnChg chg="del">
          <ac:chgData name="Giri, Atanu" userId="e0ae8cc7-49c3-42df-948f-23e195e4ba55" providerId="ADAL" clId="{5A121CC8-7D34-8B4F-8DA0-363C992B9CE9}" dt="2023-02-24T19:45:43.724" v="610" actId="26606"/>
          <ac:cxnSpMkLst>
            <pc:docMk/>
            <pc:sldMk cId="2799346773" sldId="564"/>
            <ac:cxnSpMk id="14" creationId="{20F1788F-A5AE-4188-8274-F7F2E3833ECD}"/>
          </ac:cxnSpMkLst>
        </pc:cxnChg>
      </pc:sldChg>
      <pc:sldChg chg="del">
        <pc:chgData name="Giri, Atanu" userId="e0ae8cc7-49c3-42df-948f-23e195e4ba55" providerId="ADAL" clId="{5A121CC8-7D34-8B4F-8DA0-363C992B9CE9}" dt="2023-02-24T19:56:47.413" v="626" actId="2696"/>
        <pc:sldMkLst>
          <pc:docMk/>
          <pc:sldMk cId="1637521120" sldId="565"/>
        </pc:sldMkLst>
      </pc:sldChg>
      <pc:sldChg chg="addSp delSp modSp mod">
        <pc:chgData name="Giri, Atanu" userId="e0ae8cc7-49c3-42df-948f-23e195e4ba55" providerId="ADAL" clId="{5A121CC8-7D34-8B4F-8DA0-363C992B9CE9}" dt="2023-02-24T19:47:04.654" v="612" actId="26606"/>
        <pc:sldMkLst>
          <pc:docMk/>
          <pc:sldMk cId="3086956542" sldId="566"/>
        </pc:sldMkLst>
        <pc:picChg chg="mod">
          <ac:chgData name="Giri, Atanu" userId="e0ae8cc7-49c3-42df-948f-23e195e4ba55" providerId="ADAL" clId="{5A121CC8-7D34-8B4F-8DA0-363C992B9CE9}" dt="2023-02-24T19:47:04.654" v="612" actId="26606"/>
          <ac:picMkLst>
            <pc:docMk/>
            <pc:sldMk cId="3086956542" sldId="566"/>
            <ac:picMk id="2" creationId="{BA1B8778-A6D1-957E-C714-896B4FB1D176}"/>
          </ac:picMkLst>
        </pc:picChg>
        <pc:picChg chg="mod ord">
          <ac:chgData name="Giri, Atanu" userId="e0ae8cc7-49c3-42df-948f-23e195e4ba55" providerId="ADAL" clId="{5A121CC8-7D34-8B4F-8DA0-363C992B9CE9}" dt="2023-02-24T19:47:04.654" v="612" actId="26606"/>
          <ac:picMkLst>
            <pc:docMk/>
            <pc:sldMk cId="3086956542" sldId="566"/>
            <ac:picMk id="3" creationId="{D112631C-1B06-9A25-2AC8-5EA7C228E5C1}"/>
          </ac:picMkLst>
        </pc:picChg>
        <pc:picChg chg="mod ord">
          <ac:chgData name="Giri, Atanu" userId="e0ae8cc7-49c3-42df-948f-23e195e4ba55" providerId="ADAL" clId="{5A121CC8-7D34-8B4F-8DA0-363C992B9CE9}" dt="2023-02-24T19:47:04.654" v="612" actId="26606"/>
          <ac:picMkLst>
            <pc:docMk/>
            <pc:sldMk cId="3086956542" sldId="566"/>
            <ac:picMk id="4" creationId="{EB7BDD9E-6D0D-AC8C-B8A1-F7325E2D32E9}"/>
          </ac:picMkLst>
        </pc:picChg>
        <pc:picChg chg="add mod ord">
          <ac:chgData name="Giri, Atanu" userId="e0ae8cc7-49c3-42df-948f-23e195e4ba55" providerId="ADAL" clId="{5A121CC8-7D34-8B4F-8DA0-363C992B9CE9}" dt="2023-02-24T19:47:04.654" v="612" actId="26606"/>
          <ac:picMkLst>
            <pc:docMk/>
            <pc:sldMk cId="3086956542" sldId="566"/>
            <ac:picMk id="5" creationId="{00414799-2B36-0D69-F696-FA8CBECA0621}"/>
          </ac:picMkLst>
        </pc:picChg>
        <pc:picChg chg="add mod">
          <ac:chgData name="Giri, Atanu" userId="e0ae8cc7-49c3-42df-948f-23e195e4ba55" providerId="ADAL" clId="{5A121CC8-7D34-8B4F-8DA0-363C992B9CE9}" dt="2023-02-24T19:47:04.654" v="612" actId="26606"/>
          <ac:picMkLst>
            <pc:docMk/>
            <pc:sldMk cId="3086956542" sldId="566"/>
            <ac:picMk id="6" creationId="{116B38B0-393C-84A4-1134-050859282019}"/>
          </ac:picMkLst>
        </pc:picChg>
        <pc:picChg chg="add mod">
          <ac:chgData name="Giri, Atanu" userId="e0ae8cc7-49c3-42df-948f-23e195e4ba55" providerId="ADAL" clId="{5A121CC8-7D34-8B4F-8DA0-363C992B9CE9}" dt="2023-02-24T19:47:04.654" v="612" actId="26606"/>
          <ac:picMkLst>
            <pc:docMk/>
            <pc:sldMk cId="3086956542" sldId="566"/>
            <ac:picMk id="7" creationId="{791795ED-B639-1EF5-48AD-FB72CEFF5AF3}"/>
          </ac:picMkLst>
        </pc:picChg>
        <pc:cxnChg chg="del">
          <ac:chgData name="Giri, Atanu" userId="e0ae8cc7-49c3-42df-948f-23e195e4ba55" providerId="ADAL" clId="{5A121CC8-7D34-8B4F-8DA0-363C992B9CE9}" dt="2023-02-24T19:47:04.654" v="612" actId="26606"/>
          <ac:cxnSpMkLst>
            <pc:docMk/>
            <pc:sldMk cId="3086956542" sldId="566"/>
            <ac:cxnSpMk id="9" creationId="{DCD67800-37AC-4E14-89B0-F79DCB3FB86D}"/>
          </ac:cxnSpMkLst>
        </pc:cxnChg>
        <pc:cxnChg chg="del">
          <ac:chgData name="Giri, Atanu" userId="e0ae8cc7-49c3-42df-948f-23e195e4ba55" providerId="ADAL" clId="{5A121CC8-7D34-8B4F-8DA0-363C992B9CE9}" dt="2023-02-24T19:47:04.654" v="612" actId="26606"/>
          <ac:cxnSpMkLst>
            <pc:docMk/>
            <pc:sldMk cId="3086956542" sldId="566"/>
            <ac:cxnSpMk id="11" creationId="{20F1788F-A5AE-4188-8274-F7F2E3833ECD}"/>
          </ac:cxnSpMkLst>
        </pc:cxnChg>
      </pc:sldChg>
      <pc:sldChg chg="del">
        <pc:chgData name="Giri, Atanu" userId="e0ae8cc7-49c3-42df-948f-23e195e4ba55" providerId="ADAL" clId="{5A121CC8-7D34-8B4F-8DA0-363C992B9CE9}" dt="2023-02-24T19:56:40.578" v="625" actId="2696"/>
        <pc:sldMkLst>
          <pc:docMk/>
          <pc:sldMk cId="3495640707" sldId="567"/>
        </pc:sldMkLst>
      </pc:sldChg>
      <pc:sldChg chg="addSp delSp modSp mod">
        <pc:chgData name="Giri, Atanu" userId="e0ae8cc7-49c3-42df-948f-23e195e4ba55" providerId="ADAL" clId="{5A121CC8-7D34-8B4F-8DA0-363C992B9CE9}" dt="2023-02-24T19:48:04.436" v="614" actId="26606"/>
        <pc:sldMkLst>
          <pc:docMk/>
          <pc:sldMk cId="1770298246" sldId="568"/>
        </pc:sldMkLst>
        <pc:picChg chg="mod ord">
          <ac:chgData name="Giri, Atanu" userId="e0ae8cc7-49c3-42df-948f-23e195e4ba55" providerId="ADAL" clId="{5A121CC8-7D34-8B4F-8DA0-363C992B9CE9}" dt="2023-02-24T19:48:04.436" v="614" actId="26606"/>
          <ac:picMkLst>
            <pc:docMk/>
            <pc:sldMk cId="1770298246" sldId="568"/>
            <ac:picMk id="2" creationId="{0BB7D17D-5CB5-E3AD-1E63-FCA3FD4CAF90}"/>
          </ac:picMkLst>
        </pc:picChg>
        <pc:picChg chg="mod">
          <ac:chgData name="Giri, Atanu" userId="e0ae8cc7-49c3-42df-948f-23e195e4ba55" providerId="ADAL" clId="{5A121CC8-7D34-8B4F-8DA0-363C992B9CE9}" dt="2023-02-24T19:48:04.436" v="614" actId="26606"/>
          <ac:picMkLst>
            <pc:docMk/>
            <pc:sldMk cId="1770298246" sldId="568"/>
            <ac:picMk id="3" creationId="{DCB12212-0548-D0E4-E3ED-00222449D410}"/>
          </ac:picMkLst>
        </pc:picChg>
        <pc:picChg chg="mod ord">
          <ac:chgData name="Giri, Atanu" userId="e0ae8cc7-49c3-42df-948f-23e195e4ba55" providerId="ADAL" clId="{5A121CC8-7D34-8B4F-8DA0-363C992B9CE9}" dt="2023-02-24T19:48:04.436" v="614" actId="26606"/>
          <ac:picMkLst>
            <pc:docMk/>
            <pc:sldMk cId="1770298246" sldId="568"/>
            <ac:picMk id="4" creationId="{D835A4BC-34CD-C5CB-F018-A3289047475F}"/>
          </ac:picMkLst>
        </pc:picChg>
        <pc:picChg chg="add mod">
          <ac:chgData name="Giri, Atanu" userId="e0ae8cc7-49c3-42df-948f-23e195e4ba55" providerId="ADAL" clId="{5A121CC8-7D34-8B4F-8DA0-363C992B9CE9}" dt="2023-02-24T19:48:04.436" v="614" actId="26606"/>
          <ac:picMkLst>
            <pc:docMk/>
            <pc:sldMk cId="1770298246" sldId="568"/>
            <ac:picMk id="5" creationId="{6966D145-5371-665D-25FD-253EFB1A8960}"/>
          </ac:picMkLst>
        </pc:picChg>
        <pc:picChg chg="add mod">
          <ac:chgData name="Giri, Atanu" userId="e0ae8cc7-49c3-42df-948f-23e195e4ba55" providerId="ADAL" clId="{5A121CC8-7D34-8B4F-8DA0-363C992B9CE9}" dt="2023-02-24T19:48:04.436" v="614" actId="26606"/>
          <ac:picMkLst>
            <pc:docMk/>
            <pc:sldMk cId="1770298246" sldId="568"/>
            <ac:picMk id="7" creationId="{A8AAE40F-76EA-2A3F-2B6E-8CCDDEED931A}"/>
          </ac:picMkLst>
        </pc:picChg>
        <pc:picChg chg="add mod ord">
          <ac:chgData name="Giri, Atanu" userId="e0ae8cc7-49c3-42df-948f-23e195e4ba55" providerId="ADAL" clId="{5A121CC8-7D34-8B4F-8DA0-363C992B9CE9}" dt="2023-02-24T19:48:04.436" v="614" actId="26606"/>
          <ac:picMkLst>
            <pc:docMk/>
            <pc:sldMk cId="1770298246" sldId="568"/>
            <ac:picMk id="10" creationId="{7272C3A7-035E-D947-8C1B-698117C525B4}"/>
          </ac:picMkLst>
        </pc:picChg>
        <pc:cxnChg chg="add del mod">
          <ac:chgData name="Giri, Atanu" userId="e0ae8cc7-49c3-42df-948f-23e195e4ba55" providerId="ADAL" clId="{5A121CC8-7D34-8B4F-8DA0-363C992B9CE9}" dt="2023-02-24T19:48:04.436" v="614" actId="26606"/>
          <ac:cxnSpMkLst>
            <pc:docMk/>
            <pc:sldMk cId="1770298246" sldId="568"/>
            <ac:cxnSpMk id="6" creationId="{180FF064-B566-16C6-0D0E-85D836BBE18C}"/>
          </ac:cxnSpMkLst>
        </pc:cxnChg>
        <pc:cxnChg chg="add del mod">
          <ac:chgData name="Giri, Atanu" userId="e0ae8cc7-49c3-42df-948f-23e195e4ba55" providerId="ADAL" clId="{5A121CC8-7D34-8B4F-8DA0-363C992B9CE9}" dt="2023-02-24T19:48:04.436" v="614" actId="26606"/>
          <ac:cxnSpMkLst>
            <pc:docMk/>
            <pc:sldMk cId="1770298246" sldId="568"/>
            <ac:cxnSpMk id="8" creationId="{C217BB9D-6CEB-2E7B-DB42-8FCD35333828}"/>
          </ac:cxnSpMkLst>
        </pc:cxnChg>
        <pc:cxnChg chg="del">
          <ac:chgData name="Giri, Atanu" userId="e0ae8cc7-49c3-42df-948f-23e195e4ba55" providerId="ADAL" clId="{5A121CC8-7D34-8B4F-8DA0-363C992B9CE9}" dt="2023-02-24T19:48:04.436" v="614" actId="26606"/>
          <ac:cxnSpMkLst>
            <pc:docMk/>
            <pc:sldMk cId="1770298246" sldId="568"/>
            <ac:cxnSpMk id="9" creationId="{DCD67800-37AC-4E14-89B0-F79DCB3FB86D}"/>
          </ac:cxnSpMkLst>
        </pc:cxnChg>
        <pc:cxnChg chg="del">
          <ac:chgData name="Giri, Atanu" userId="e0ae8cc7-49c3-42df-948f-23e195e4ba55" providerId="ADAL" clId="{5A121CC8-7D34-8B4F-8DA0-363C992B9CE9}" dt="2023-02-24T19:48:04.436" v="614" actId="26606"/>
          <ac:cxnSpMkLst>
            <pc:docMk/>
            <pc:sldMk cId="1770298246" sldId="568"/>
            <ac:cxnSpMk id="11" creationId="{20F1788F-A5AE-4188-8274-F7F2E3833ECD}"/>
          </ac:cxnSpMkLst>
        </pc:cxnChg>
      </pc:sldChg>
      <pc:sldChg chg="del">
        <pc:chgData name="Giri, Atanu" userId="e0ae8cc7-49c3-42df-948f-23e195e4ba55" providerId="ADAL" clId="{5A121CC8-7D34-8B4F-8DA0-363C992B9CE9}" dt="2023-02-24T19:56:11.248" v="624" actId="2696"/>
        <pc:sldMkLst>
          <pc:docMk/>
          <pc:sldMk cId="3085135524" sldId="569"/>
        </pc:sldMkLst>
      </pc:sldChg>
      <pc:sldChg chg="addSp delSp modSp mod">
        <pc:chgData name="Giri, Atanu" userId="e0ae8cc7-49c3-42df-948f-23e195e4ba55" providerId="ADAL" clId="{5A121CC8-7D34-8B4F-8DA0-363C992B9CE9}" dt="2023-02-24T19:49:02.035" v="616" actId="26606"/>
        <pc:sldMkLst>
          <pc:docMk/>
          <pc:sldMk cId="1482756572" sldId="570"/>
        </pc:sldMkLst>
        <pc:picChg chg="mod">
          <ac:chgData name="Giri, Atanu" userId="e0ae8cc7-49c3-42df-948f-23e195e4ba55" providerId="ADAL" clId="{5A121CC8-7D34-8B4F-8DA0-363C992B9CE9}" dt="2023-02-24T19:49:02.035" v="616" actId="26606"/>
          <ac:picMkLst>
            <pc:docMk/>
            <pc:sldMk cId="1482756572" sldId="570"/>
            <ac:picMk id="2" creationId="{B9300763-C453-89EF-A383-437FDB91CD54}"/>
          </ac:picMkLst>
        </pc:picChg>
        <pc:picChg chg="mod">
          <ac:chgData name="Giri, Atanu" userId="e0ae8cc7-49c3-42df-948f-23e195e4ba55" providerId="ADAL" clId="{5A121CC8-7D34-8B4F-8DA0-363C992B9CE9}" dt="2023-02-24T19:49:02.035" v="616" actId="26606"/>
          <ac:picMkLst>
            <pc:docMk/>
            <pc:sldMk cId="1482756572" sldId="570"/>
            <ac:picMk id="3" creationId="{1A03C67C-F86F-AA5B-59C1-66250D65AF09}"/>
          </ac:picMkLst>
        </pc:picChg>
        <pc:picChg chg="mod">
          <ac:chgData name="Giri, Atanu" userId="e0ae8cc7-49c3-42df-948f-23e195e4ba55" providerId="ADAL" clId="{5A121CC8-7D34-8B4F-8DA0-363C992B9CE9}" dt="2023-02-24T19:49:02.035" v="616" actId="26606"/>
          <ac:picMkLst>
            <pc:docMk/>
            <pc:sldMk cId="1482756572" sldId="570"/>
            <ac:picMk id="4" creationId="{E514A976-8696-5D76-9578-1BF859BA0789}"/>
          </ac:picMkLst>
        </pc:picChg>
        <pc:picChg chg="add mod">
          <ac:chgData name="Giri, Atanu" userId="e0ae8cc7-49c3-42df-948f-23e195e4ba55" providerId="ADAL" clId="{5A121CC8-7D34-8B4F-8DA0-363C992B9CE9}" dt="2023-02-24T19:49:02.035" v="616" actId="26606"/>
          <ac:picMkLst>
            <pc:docMk/>
            <pc:sldMk cId="1482756572" sldId="570"/>
            <ac:picMk id="5" creationId="{F2B9D154-9382-994A-4DD8-314FD859FE54}"/>
          </ac:picMkLst>
        </pc:picChg>
        <pc:picChg chg="add mod ord">
          <ac:chgData name="Giri, Atanu" userId="e0ae8cc7-49c3-42df-948f-23e195e4ba55" providerId="ADAL" clId="{5A121CC8-7D34-8B4F-8DA0-363C992B9CE9}" dt="2023-02-24T19:49:02.035" v="616" actId="26606"/>
          <ac:picMkLst>
            <pc:docMk/>
            <pc:sldMk cId="1482756572" sldId="570"/>
            <ac:picMk id="7" creationId="{9F9B2B0A-D752-6C91-4706-7B321B55A60F}"/>
          </ac:picMkLst>
        </pc:picChg>
        <pc:picChg chg="add mod ord">
          <ac:chgData name="Giri, Atanu" userId="e0ae8cc7-49c3-42df-948f-23e195e4ba55" providerId="ADAL" clId="{5A121CC8-7D34-8B4F-8DA0-363C992B9CE9}" dt="2023-02-24T19:49:02.035" v="616" actId="26606"/>
          <ac:picMkLst>
            <pc:docMk/>
            <pc:sldMk cId="1482756572" sldId="570"/>
            <ac:picMk id="10" creationId="{3F7BB2AA-AC7F-6779-9FE4-E85A4F1E00FF}"/>
          </ac:picMkLst>
        </pc:picChg>
        <pc:cxnChg chg="add del mod">
          <ac:chgData name="Giri, Atanu" userId="e0ae8cc7-49c3-42df-948f-23e195e4ba55" providerId="ADAL" clId="{5A121CC8-7D34-8B4F-8DA0-363C992B9CE9}" dt="2023-02-24T19:49:02.035" v="616" actId="26606"/>
          <ac:cxnSpMkLst>
            <pc:docMk/>
            <pc:sldMk cId="1482756572" sldId="570"/>
            <ac:cxnSpMk id="6" creationId="{CB1AB235-A725-C379-2D90-DE1C81E57C97}"/>
          </ac:cxnSpMkLst>
        </pc:cxnChg>
        <pc:cxnChg chg="add del mod">
          <ac:chgData name="Giri, Atanu" userId="e0ae8cc7-49c3-42df-948f-23e195e4ba55" providerId="ADAL" clId="{5A121CC8-7D34-8B4F-8DA0-363C992B9CE9}" dt="2023-02-24T19:49:02.035" v="616" actId="26606"/>
          <ac:cxnSpMkLst>
            <pc:docMk/>
            <pc:sldMk cId="1482756572" sldId="570"/>
            <ac:cxnSpMk id="8" creationId="{30DD1BF8-F844-EE6B-7B07-0EFCCB1569AF}"/>
          </ac:cxnSpMkLst>
        </pc:cxnChg>
        <pc:cxnChg chg="del">
          <ac:chgData name="Giri, Atanu" userId="e0ae8cc7-49c3-42df-948f-23e195e4ba55" providerId="ADAL" clId="{5A121CC8-7D34-8B4F-8DA0-363C992B9CE9}" dt="2023-02-24T19:49:02.035" v="616" actId="26606"/>
          <ac:cxnSpMkLst>
            <pc:docMk/>
            <pc:sldMk cId="1482756572" sldId="570"/>
            <ac:cxnSpMk id="9" creationId="{DCD67800-37AC-4E14-89B0-F79DCB3FB86D}"/>
          </ac:cxnSpMkLst>
        </pc:cxnChg>
        <pc:cxnChg chg="del">
          <ac:chgData name="Giri, Atanu" userId="e0ae8cc7-49c3-42df-948f-23e195e4ba55" providerId="ADAL" clId="{5A121CC8-7D34-8B4F-8DA0-363C992B9CE9}" dt="2023-02-24T19:49:02.035" v="616" actId="26606"/>
          <ac:cxnSpMkLst>
            <pc:docMk/>
            <pc:sldMk cId="1482756572" sldId="570"/>
            <ac:cxnSpMk id="11" creationId="{20F1788F-A5AE-4188-8274-F7F2E3833ECD}"/>
          </ac:cxnSpMkLst>
        </pc:cxnChg>
      </pc:sldChg>
      <pc:sldChg chg="del">
        <pc:chgData name="Giri, Atanu" userId="e0ae8cc7-49c3-42df-948f-23e195e4ba55" providerId="ADAL" clId="{5A121CC8-7D34-8B4F-8DA0-363C992B9CE9}" dt="2023-02-24T19:56:01.399" v="623" actId="2696"/>
        <pc:sldMkLst>
          <pc:docMk/>
          <pc:sldMk cId="3882652950" sldId="571"/>
        </pc:sldMkLst>
      </pc:sldChg>
      <pc:sldChg chg="addSp delSp modSp mod">
        <pc:chgData name="Giri, Atanu" userId="e0ae8cc7-49c3-42df-948f-23e195e4ba55" providerId="ADAL" clId="{5A121CC8-7D34-8B4F-8DA0-363C992B9CE9}" dt="2023-02-24T19:49:30.518" v="618" actId="26606"/>
        <pc:sldMkLst>
          <pc:docMk/>
          <pc:sldMk cId="2902166337" sldId="572"/>
        </pc:sldMkLst>
        <pc:picChg chg="mod ord">
          <ac:chgData name="Giri, Atanu" userId="e0ae8cc7-49c3-42df-948f-23e195e4ba55" providerId="ADAL" clId="{5A121CC8-7D34-8B4F-8DA0-363C992B9CE9}" dt="2023-02-24T19:49:30.518" v="618" actId="26606"/>
          <ac:picMkLst>
            <pc:docMk/>
            <pc:sldMk cId="2902166337" sldId="572"/>
            <ac:picMk id="2" creationId="{0291BD0F-5E83-1460-843F-B2981C86C85A}"/>
          </ac:picMkLst>
        </pc:picChg>
        <pc:picChg chg="mod ord">
          <ac:chgData name="Giri, Atanu" userId="e0ae8cc7-49c3-42df-948f-23e195e4ba55" providerId="ADAL" clId="{5A121CC8-7D34-8B4F-8DA0-363C992B9CE9}" dt="2023-02-24T19:49:30.518" v="618" actId="26606"/>
          <ac:picMkLst>
            <pc:docMk/>
            <pc:sldMk cId="2902166337" sldId="572"/>
            <ac:picMk id="3" creationId="{9731D1EA-9F75-C8D7-7F70-DA5AB8789D50}"/>
          </ac:picMkLst>
        </pc:picChg>
        <pc:picChg chg="mod">
          <ac:chgData name="Giri, Atanu" userId="e0ae8cc7-49c3-42df-948f-23e195e4ba55" providerId="ADAL" clId="{5A121CC8-7D34-8B4F-8DA0-363C992B9CE9}" dt="2023-02-24T19:49:30.518" v="618" actId="26606"/>
          <ac:picMkLst>
            <pc:docMk/>
            <pc:sldMk cId="2902166337" sldId="572"/>
            <ac:picMk id="4" creationId="{81A2301C-8DCA-2E53-8A07-3467AF2C0F56}"/>
          </ac:picMkLst>
        </pc:picChg>
        <pc:picChg chg="add mod">
          <ac:chgData name="Giri, Atanu" userId="e0ae8cc7-49c3-42df-948f-23e195e4ba55" providerId="ADAL" clId="{5A121CC8-7D34-8B4F-8DA0-363C992B9CE9}" dt="2023-02-24T19:49:30.518" v="618" actId="26606"/>
          <ac:picMkLst>
            <pc:docMk/>
            <pc:sldMk cId="2902166337" sldId="572"/>
            <ac:picMk id="5" creationId="{A7CA1F16-6CF7-50E5-BD9A-C929B3376B95}"/>
          </ac:picMkLst>
        </pc:picChg>
        <pc:picChg chg="add mod ord">
          <ac:chgData name="Giri, Atanu" userId="e0ae8cc7-49c3-42df-948f-23e195e4ba55" providerId="ADAL" clId="{5A121CC8-7D34-8B4F-8DA0-363C992B9CE9}" dt="2023-02-24T19:49:30.518" v="618" actId="26606"/>
          <ac:picMkLst>
            <pc:docMk/>
            <pc:sldMk cId="2902166337" sldId="572"/>
            <ac:picMk id="7" creationId="{CFBE21E4-991C-9E82-CB4E-CCD9C586FF63}"/>
          </ac:picMkLst>
        </pc:picChg>
        <pc:picChg chg="add mod">
          <ac:chgData name="Giri, Atanu" userId="e0ae8cc7-49c3-42df-948f-23e195e4ba55" providerId="ADAL" clId="{5A121CC8-7D34-8B4F-8DA0-363C992B9CE9}" dt="2023-02-24T19:49:30.518" v="618" actId="26606"/>
          <ac:picMkLst>
            <pc:docMk/>
            <pc:sldMk cId="2902166337" sldId="572"/>
            <ac:picMk id="10" creationId="{C8F3BCC2-D4B1-BAF6-49B4-7FB57BE58BEE}"/>
          </ac:picMkLst>
        </pc:picChg>
        <pc:cxnChg chg="add del mod">
          <ac:chgData name="Giri, Atanu" userId="e0ae8cc7-49c3-42df-948f-23e195e4ba55" providerId="ADAL" clId="{5A121CC8-7D34-8B4F-8DA0-363C992B9CE9}" dt="2023-02-24T19:49:30.518" v="618" actId="26606"/>
          <ac:cxnSpMkLst>
            <pc:docMk/>
            <pc:sldMk cId="2902166337" sldId="572"/>
            <ac:cxnSpMk id="6" creationId="{973814D2-24E8-E0CC-38A5-357BCD4F74F7}"/>
          </ac:cxnSpMkLst>
        </pc:cxnChg>
        <pc:cxnChg chg="add del mod">
          <ac:chgData name="Giri, Atanu" userId="e0ae8cc7-49c3-42df-948f-23e195e4ba55" providerId="ADAL" clId="{5A121CC8-7D34-8B4F-8DA0-363C992B9CE9}" dt="2023-02-24T19:49:30.518" v="618" actId="26606"/>
          <ac:cxnSpMkLst>
            <pc:docMk/>
            <pc:sldMk cId="2902166337" sldId="572"/>
            <ac:cxnSpMk id="8" creationId="{6A7739CD-961F-80E2-95BD-6E079BF4A710}"/>
          </ac:cxnSpMkLst>
        </pc:cxnChg>
        <pc:cxnChg chg="del">
          <ac:chgData name="Giri, Atanu" userId="e0ae8cc7-49c3-42df-948f-23e195e4ba55" providerId="ADAL" clId="{5A121CC8-7D34-8B4F-8DA0-363C992B9CE9}" dt="2023-02-24T19:49:30.518" v="618" actId="26606"/>
          <ac:cxnSpMkLst>
            <pc:docMk/>
            <pc:sldMk cId="2902166337" sldId="572"/>
            <ac:cxnSpMk id="9" creationId="{DCD67800-37AC-4E14-89B0-F79DCB3FB86D}"/>
          </ac:cxnSpMkLst>
        </pc:cxnChg>
        <pc:cxnChg chg="del">
          <ac:chgData name="Giri, Atanu" userId="e0ae8cc7-49c3-42df-948f-23e195e4ba55" providerId="ADAL" clId="{5A121CC8-7D34-8B4F-8DA0-363C992B9CE9}" dt="2023-02-24T19:49:30.518" v="618" actId="26606"/>
          <ac:cxnSpMkLst>
            <pc:docMk/>
            <pc:sldMk cId="2902166337" sldId="572"/>
            <ac:cxnSpMk id="11" creationId="{20F1788F-A5AE-4188-8274-F7F2E3833ECD}"/>
          </ac:cxnSpMkLst>
        </pc:cxnChg>
      </pc:sldChg>
      <pc:sldChg chg="del">
        <pc:chgData name="Giri, Atanu" userId="e0ae8cc7-49c3-42df-948f-23e195e4ba55" providerId="ADAL" clId="{5A121CC8-7D34-8B4F-8DA0-363C992B9CE9}" dt="2023-02-24T19:55:52.377" v="622" actId="2696"/>
        <pc:sldMkLst>
          <pc:docMk/>
          <pc:sldMk cId="3335177547" sldId="573"/>
        </pc:sldMkLst>
      </pc:sldChg>
      <pc:sldChg chg="addSp delSp modSp mod">
        <pc:chgData name="Giri, Atanu" userId="e0ae8cc7-49c3-42df-948f-23e195e4ba55" providerId="ADAL" clId="{5A121CC8-7D34-8B4F-8DA0-363C992B9CE9}" dt="2023-02-24T20:25:14.488" v="630" actId="26606"/>
        <pc:sldMkLst>
          <pc:docMk/>
          <pc:sldMk cId="1918782546" sldId="574"/>
        </pc:sldMkLst>
        <pc:picChg chg="mod">
          <ac:chgData name="Giri, Atanu" userId="e0ae8cc7-49c3-42df-948f-23e195e4ba55" providerId="ADAL" clId="{5A121CC8-7D34-8B4F-8DA0-363C992B9CE9}" dt="2023-02-24T20:25:14.488" v="630" actId="26606"/>
          <ac:picMkLst>
            <pc:docMk/>
            <pc:sldMk cId="1918782546" sldId="574"/>
            <ac:picMk id="2" creationId="{066AFE9F-5303-E2E1-7D8E-F6EAD2789829}"/>
          </ac:picMkLst>
        </pc:picChg>
        <pc:picChg chg="mod ord">
          <ac:chgData name="Giri, Atanu" userId="e0ae8cc7-49c3-42df-948f-23e195e4ba55" providerId="ADAL" clId="{5A121CC8-7D34-8B4F-8DA0-363C992B9CE9}" dt="2023-02-24T20:25:14.488" v="630" actId="26606"/>
          <ac:picMkLst>
            <pc:docMk/>
            <pc:sldMk cId="1918782546" sldId="574"/>
            <ac:picMk id="3" creationId="{C42AA451-320D-5A94-5B15-9281782A8FA2}"/>
          </ac:picMkLst>
        </pc:picChg>
        <pc:picChg chg="mod">
          <ac:chgData name="Giri, Atanu" userId="e0ae8cc7-49c3-42df-948f-23e195e4ba55" providerId="ADAL" clId="{5A121CC8-7D34-8B4F-8DA0-363C992B9CE9}" dt="2023-02-24T20:25:14.488" v="630" actId="26606"/>
          <ac:picMkLst>
            <pc:docMk/>
            <pc:sldMk cId="1918782546" sldId="574"/>
            <ac:picMk id="4" creationId="{2708D3AC-70C4-CCDE-C565-F894A3D5A3A7}"/>
          </ac:picMkLst>
        </pc:picChg>
        <pc:picChg chg="add mod ord">
          <ac:chgData name="Giri, Atanu" userId="e0ae8cc7-49c3-42df-948f-23e195e4ba55" providerId="ADAL" clId="{5A121CC8-7D34-8B4F-8DA0-363C992B9CE9}" dt="2023-02-24T20:25:14.488" v="630" actId="26606"/>
          <ac:picMkLst>
            <pc:docMk/>
            <pc:sldMk cId="1918782546" sldId="574"/>
            <ac:picMk id="5" creationId="{7C3F6AA5-3789-4D16-EAC2-50F8EC2D3272}"/>
          </ac:picMkLst>
        </pc:picChg>
        <pc:picChg chg="add mod">
          <ac:chgData name="Giri, Atanu" userId="e0ae8cc7-49c3-42df-948f-23e195e4ba55" providerId="ADAL" clId="{5A121CC8-7D34-8B4F-8DA0-363C992B9CE9}" dt="2023-02-24T20:25:14.488" v="630" actId="26606"/>
          <ac:picMkLst>
            <pc:docMk/>
            <pc:sldMk cId="1918782546" sldId="574"/>
            <ac:picMk id="7" creationId="{8C84C2F5-FBE0-271C-FFBA-0746EE36B1F8}"/>
          </ac:picMkLst>
        </pc:picChg>
        <pc:picChg chg="add mod ord">
          <ac:chgData name="Giri, Atanu" userId="e0ae8cc7-49c3-42df-948f-23e195e4ba55" providerId="ADAL" clId="{5A121CC8-7D34-8B4F-8DA0-363C992B9CE9}" dt="2023-02-24T20:25:14.488" v="630" actId="26606"/>
          <ac:picMkLst>
            <pc:docMk/>
            <pc:sldMk cId="1918782546" sldId="574"/>
            <ac:picMk id="10" creationId="{70AEEDC7-E469-0B54-2279-1B13B8239E3B}"/>
          </ac:picMkLst>
        </pc:picChg>
        <pc:cxnChg chg="add del mod">
          <ac:chgData name="Giri, Atanu" userId="e0ae8cc7-49c3-42df-948f-23e195e4ba55" providerId="ADAL" clId="{5A121CC8-7D34-8B4F-8DA0-363C992B9CE9}" dt="2023-02-24T20:25:14.488" v="630" actId="26606"/>
          <ac:cxnSpMkLst>
            <pc:docMk/>
            <pc:sldMk cId="1918782546" sldId="574"/>
            <ac:cxnSpMk id="6" creationId="{4914B0E8-22F3-F30E-3AD6-2BE55F53130A}"/>
          </ac:cxnSpMkLst>
        </pc:cxnChg>
        <pc:cxnChg chg="add del mod">
          <ac:chgData name="Giri, Atanu" userId="e0ae8cc7-49c3-42df-948f-23e195e4ba55" providerId="ADAL" clId="{5A121CC8-7D34-8B4F-8DA0-363C992B9CE9}" dt="2023-02-24T20:25:14.488" v="630" actId="26606"/>
          <ac:cxnSpMkLst>
            <pc:docMk/>
            <pc:sldMk cId="1918782546" sldId="574"/>
            <ac:cxnSpMk id="8" creationId="{759F61E3-D9EC-847C-6894-456BFC617D02}"/>
          </ac:cxnSpMkLst>
        </pc:cxnChg>
        <pc:cxnChg chg="del">
          <ac:chgData name="Giri, Atanu" userId="e0ae8cc7-49c3-42df-948f-23e195e4ba55" providerId="ADAL" clId="{5A121CC8-7D34-8B4F-8DA0-363C992B9CE9}" dt="2023-02-24T20:25:14.488" v="630" actId="26606"/>
          <ac:cxnSpMkLst>
            <pc:docMk/>
            <pc:sldMk cId="1918782546" sldId="574"/>
            <ac:cxnSpMk id="9" creationId="{DCD67800-37AC-4E14-89B0-F79DCB3FB86D}"/>
          </ac:cxnSpMkLst>
        </pc:cxnChg>
        <pc:cxnChg chg="del">
          <ac:chgData name="Giri, Atanu" userId="e0ae8cc7-49c3-42df-948f-23e195e4ba55" providerId="ADAL" clId="{5A121CC8-7D34-8B4F-8DA0-363C992B9CE9}" dt="2023-02-24T20:25:14.488" v="630" actId="26606"/>
          <ac:cxnSpMkLst>
            <pc:docMk/>
            <pc:sldMk cId="1918782546" sldId="574"/>
            <ac:cxnSpMk id="11" creationId="{20F1788F-A5AE-4188-8274-F7F2E3833ECD}"/>
          </ac:cxnSpMkLst>
        </pc:cxnChg>
      </pc:sldChg>
      <pc:sldChg chg="del">
        <pc:chgData name="Giri, Atanu" userId="e0ae8cc7-49c3-42df-948f-23e195e4ba55" providerId="ADAL" clId="{5A121CC8-7D34-8B4F-8DA0-363C992B9CE9}" dt="2023-02-24T20:25:24.523" v="631" actId="2696"/>
        <pc:sldMkLst>
          <pc:docMk/>
          <pc:sldMk cId="1758800731" sldId="575"/>
        </pc:sldMkLst>
      </pc:sldChg>
      <pc:sldChg chg="addSp delSp modSp mod">
        <pc:chgData name="Giri, Atanu" userId="e0ae8cc7-49c3-42df-948f-23e195e4ba55" providerId="ADAL" clId="{5A121CC8-7D34-8B4F-8DA0-363C992B9CE9}" dt="2023-02-24T19:50:25.917" v="620" actId="26606"/>
        <pc:sldMkLst>
          <pc:docMk/>
          <pc:sldMk cId="3305961103" sldId="576"/>
        </pc:sldMkLst>
        <pc:picChg chg="mod">
          <ac:chgData name="Giri, Atanu" userId="e0ae8cc7-49c3-42df-948f-23e195e4ba55" providerId="ADAL" clId="{5A121CC8-7D34-8B4F-8DA0-363C992B9CE9}" dt="2023-02-24T19:50:25.917" v="620" actId="26606"/>
          <ac:picMkLst>
            <pc:docMk/>
            <pc:sldMk cId="3305961103" sldId="576"/>
            <ac:picMk id="2" creationId="{370422FA-224D-DDA9-FF37-890D2A579598}"/>
          </ac:picMkLst>
        </pc:picChg>
        <pc:picChg chg="mod">
          <ac:chgData name="Giri, Atanu" userId="e0ae8cc7-49c3-42df-948f-23e195e4ba55" providerId="ADAL" clId="{5A121CC8-7D34-8B4F-8DA0-363C992B9CE9}" dt="2023-02-24T19:50:25.917" v="620" actId="26606"/>
          <ac:picMkLst>
            <pc:docMk/>
            <pc:sldMk cId="3305961103" sldId="576"/>
            <ac:picMk id="3" creationId="{8F45E864-62A5-F2C7-C1BD-CD265B632A7F}"/>
          </ac:picMkLst>
        </pc:picChg>
        <pc:picChg chg="mod">
          <ac:chgData name="Giri, Atanu" userId="e0ae8cc7-49c3-42df-948f-23e195e4ba55" providerId="ADAL" clId="{5A121CC8-7D34-8B4F-8DA0-363C992B9CE9}" dt="2023-02-24T19:50:25.917" v="620" actId="26606"/>
          <ac:picMkLst>
            <pc:docMk/>
            <pc:sldMk cId="3305961103" sldId="576"/>
            <ac:picMk id="4" creationId="{C549B976-CFDE-AAC3-032D-FFC6D4A4EAC4}"/>
          </ac:picMkLst>
        </pc:picChg>
        <pc:picChg chg="add mod">
          <ac:chgData name="Giri, Atanu" userId="e0ae8cc7-49c3-42df-948f-23e195e4ba55" providerId="ADAL" clId="{5A121CC8-7D34-8B4F-8DA0-363C992B9CE9}" dt="2023-02-24T19:50:25.917" v="620" actId="26606"/>
          <ac:picMkLst>
            <pc:docMk/>
            <pc:sldMk cId="3305961103" sldId="576"/>
            <ac:picMk id="5" creationId="{524D15C7-ED3D-0A15-6A3C-629EEA72024D}"/>
          </ac:picMkLst>
        </pc:picChg>
        <pc:picChg chg="add mod ord">
          <ac:chgData name="Giri, Atanu" userId="e0ae8cc7-49c3-42df-948f-23e195e4ba55" providerId="ADAL" clId="{5A121CC8-7D34-8B4F-8DA0-363C992B9CE9}" dt="2023-02-24T19:50:25.917" v="620" actId="26606"/>
          <ac:picMkLst>
            <pc:docMk/>
            <pc:sldMk cId="3305961103" sldId="576"/>
            <ac:picMk id="7" creationId="{1FE6961F-2D3B-6B81-D51C-CB41844A1786}"/>
          </ac:picMkLst>
        </pc:picChg>
        <pc:picChg chg="add mod ord">
          <ac:chgData name="Giri, Atanu" userId="e0ae8cc7-49c3-42df-948f-23e195e4ba55" providerId="ADAL" clId="{5A121CC8-7D34-8B4F-8DA0-363C992B9CE9}" dt="2023-02-24T19:50:25.917" v="620" actId="26606"/>
          <ac:picMkLst>
            <pc:docMk/>
            <pc:sldMk cId="3305961103" sldId="576"/>
            <ac:picMk id="10" creationId="{A2BCD698-E934-8157-6BA7-748A678258DF}"/>
          </ac:picMkLst>
        </pc:picChg>
        <pc:cxnChg chg="add del mod">
          <ac:chgData name="Giri, Atanu" userId="e0ae8cc7-49c3-42df-948f-23e195e4ba55" providerId="ADAL" clId="{5A121CC8-7D34-8B4F-8DA0-363C992B9CE9}" dt="2023-02-24T19:50:25.917" v="620" actId="26606"/>
          <ac:cxnSpMkLst>
            <pc:docMk/>
            <pc:sldMk cId="3305961103" sldId="576"/>
            <ac:cxnSpMk id="6" creationId="{457310FA-538F-303E-F510-7E1B9ED88F7C}"/>
          </ac:cxnSpMkLst>
        </pc:cxnChg>
        <pc:cxnChg chg="add del mod">
          <ac:chgData name="Giri, Atanu" userId="e0ae8cc7-49c3-42df-948f-23e195e4ba55" providerId="ADAL" clId="{5A121CC8-7D34-8B4F-8DA0-363C992B9CE9}" dt="2023-02-24T19:50:25.917" v="620" actId="26606"/>
          <ac:cxnSpMkLst>
            <pc:docMk/>
            <pc:sldMk cId="3305961103" sldId="576"/>
            <ac:cxnSpMk id="8" creationId="{91C8A723-97A1-AED4-1CFF-22BAAD6C11BC}"/>
          </ac:cxnSpMkLst>
        </pc:cxnChg>
        <pc:cxnChg chg="del">
          <ac:chgData name="Giri, Atanu" userId="e0ae8cc7-49c3-42df-948f-23e195e4ba55" providerId="ADAL" clId="{5A121CC8-7D34-8B4F-8DA0-363C992B9CE9}" dt="2023-02-24T19:50:25.917" v="620" actId="26606"/>
          <ac:cxnSpMkLst>
            <pc:docMk/>
            <pc:sldMk cId="3305961103" sldId="576"/>
            <ac:cxnSpMk id="9" creationId="{DCD67800-37AC-4E14-89B0-F79DCB3FB86D}"/>
          </ac:cxnSpMkLst>
        </pc:cxnChg>
        <pc:cxnChg chg="del">
          <ac:chgData name="Giri, Atanu" userId="e0ae8cc7-49c3-42df-948f-23e195e4ba55" providerId="ADAL" clId="{5A121CC8-7D34-8B4F-8DA0-363C992B9CE9}" dt="2023-02-24T19:50:25.917" v="620" actId="26606"/>
          <ac:cxnSpMkLst>
            <pc:docMk/>
            <pc:sldMk cId="3305961103" sldId="576"/>
            <ac:cxnSpMk id="11" creationId="{20F1788F-A5AE-4188-8274-F7F2E3833ECD}"/>
          </ac:cxnSpMkLst>
        </pc:cxnChg>
      </pc:sldChg>
      <pc:sldChg chg="del">
        <pc:chgData name="Giri, Atanu" userId="e0ae8cc7-49c3-42df-948f-23e195e4ba55" providerId="ADAL" clId="{5A121CC8-7D34-8B4F-8DA0-363C992B9CE9}" dt="2023-02-24T19:55:42.011" v="621" actId="2696"/>
        <pc:sldMkLst>
          <pc:docMk/>
          <pc:sldMk cId="1947417982" sldId="577"/>
        </pc:sldMkLst>
      </pc:sldChg>
      <pc:sldChg chg="ord">
        <pc:chgData name="Giri, Atanu" userId="e0ae8cc7-49c3-42df-948f-23e195e4ba55" providerId="ADAL" clId="{5A121CC8-7D34-8B4F-8DA0-363C992B9CE9}" dt="2023-02-27T19:49:46.183" v="632" actId="20578"/>
        <pc:sldMkLst>
          <pc:docMk/>
          <pc:sldMk cId="1060953718" sldId="582"/>
        </pc:sldMkLst>
      </pc:sldChg>
      <pc:sldChg chg="modNotesTx">
        <pc:chgData name="Giri, Atanu" userId="e0ae8cc7-49c3-42df-948f-23e195e4ba55" providerId="ADAL" clId="{5A121CC8-7D34-8B4F-8DA0-363C992B9CE9}" dt="2023-03-09T22:24:14.199" v="676" actId="20577"/>
        <pc:sldMkLst>
          <pc:docMk/>
          <pc:sldMk cId="172953009" sldId="583"/>
        </pc:sldMkLst>
      </pc:sldChg>
      <pc:sldChg chg="modSp mod">
        <pc:chgData name="Giri, Atanu" userId="e0ae8cc7-49c3-42df-948f-23e195e4ba55" providerId="ADAL" clId="{5A121CC8-7D34-8B4F-8DA0-363C992B9CE9}" dt="2023-03-06T19:31:31.780" v="634" actId="14100"/>
        <pc:sldMkLst>
          <pc:docMk/>
          <pc:sldMk cId="2824059546" sldId="585"/>
        </pc:sldMkLst>
        <pc:spChg chg="mod">
          <ac:chgData name="Giri, Atanu" userId="e0ae8cc7-49c3-42df-948f-23e195e4ba55" providerId="ADAL" clId="{5A121CC8-7D34-8B4F-8DA0-363C992B9CE9}" dt="2023-03-06T19:31:31.780" v="634" actId="14100"/>
          <ac:spMkLst>
            <pc:docMk/>
            <pc:sldMk cId="2824059546" sldId="585"/>
            <ac:spMk id="4" creationId="{3624C8AA-28B7-48C7-D544-5C11FF2868A2}"/>
          </ac:spMkLst>
        </pc:spChg>
        <pc:grpChg chg="mod">
          <ac:chgData name="Giri, Atanu" userId="e0ae8cc7-49c3-42df-948f-23e195e4ba55" providerId="ADAL" clId="{5A121CC8-7D34-8B4F-8DA0-363C992B9CE9}" dt="2023-03-06T19:31:16.699" v="633" actId="14100"/>
          <ac:grpSpMkLst>
            <pc:docMk/>
            <pc:sldMk cId="2824059546" sldId="585"/>
            <ac:grpSpMk id="7" creationId="{573E2ED0-9A1C-EA5E-8627-2C56D4E52436}"/>
          </ac:grpSpMkLst>
        </pc:grpChg>
        <pc:grpChg chg="mod">
          <ac:chgData name="Giri, Atanu" userId="e0ae8cc7-49c3-42df-948f-23e195e4ba55" providerId="ADAL" clId="{5A121CC8-7D34-8B4F-8DA0-363C992B9CE9}" dt="2023-03-06T19:31:16.699" v="633" actId="14100"/>
          <ac:grpSpMkLst>
            <pc:docMk/>
            <pc:sldMk cId="2824059546" sldId="585"/>
            <ac:grpSpMk id="8" creationId="{1A43D5B5-7FDC-1142-F1D6-D5FC46E5F2E6}"/>
          </ac:grpSpMkLst>
        </pc:grpChg>
        <pc:picChg chg="mod">
          <ac:chgData name="Giri, Atanu" userId="e0ae8cc7-49c3-42df-948f-23e195e4ba55" providerId="ADAL" clId="{5A121CC8-7D34-8B4F-8DA0-363C992B9CE9}" dt="2023-03-06T19:31:16.699" v="633" actId="14100"/>
          <ac:picMkLst>
            <pc:docMk/>
            <pc:sldMk cId="2824059546" sldId="585"/>
            <ac:picMk id="6" creationId="{4D019FAA-A659-3737-B202-E25FBE7C499B}"/>
          </ac:picMkLst>
        </pc:picChg>
      </pc:sldChg>
      <pc:sldChg chg="addSp delSp modSp mod">
        <pc:chgData name="Giri, Atanu" userId="e0ae8cc7-49c3-42df-948f-23e195e4ba55" providerId="ADAL" clId="{5A121CC8-7D34-8B4F-8DA0-363C992B9CE9}" dt="2023-03-06T21:26:51.471" v="657" actId="1076"/>
        <pc:sldMkLst>
          <pc:docMk/>
          <pc:sldMk cId="92898506" sldId="586"/>
        </pc:sldMkLst>
        <pc:picChg chg="mod">
          <ac:chgData name="Giri, Atanu" userId="e0ae8cc7-49c3-42df-948f-23e195e4ba55" providerId="ADAL" clId="{5A121CC8-7D34-8B4F-8DA0-363C992B9CE9}" dt="2023-03-06T21:26:51.471" v="657" actId="1076"/>
          <ac:picMkLst>
            <pc:docMk/>
            <pc:sldMk cId="92898506" sldId="586"/>
            <ac:picMk id="2" creationId="{B6D4CBFD-F34E-C5AD-D447-063A8011545E}"/>
          </ac:picMkLst>
        </pc:picChg>
        <pc:picChg chg="add del mod">
          <ac:chgData name="Giri, Atanu" userId="e0ae8cc7-49c3-42df-948f-23e195e4ba55" providerId="ADAL" clId="{5A121CC8-7D34-8B4F-8DA0-363C992B9CE9}" dt="2023-03-06T21:07:29.340" v="636"/>
          <ac:picMkLst>
            <pc:docMk/>
            <pc:sldMk cId="92898506" sldId="586"/>
            <ac:picMk id="8" creationId="{838AE83E-C5AB-CD96-BEEA-5BE8DF5FDD2D}"/>
          </ac:picMkLst>
        </pc:picChg>
        <pc:picChg chg="add del mod">
          <ac:chgData name="Giri, Atanu" userId="e0ae8cc7-49c3-42df-948f-23e195e4ba55" providerId="ADAL" clId="{5A121CC8-7D34-8B4F-8DA0-363C992B9CE9}" dt="2023-03-06T21:26:11.152" v="654" actId="478"/>
          <ac:picMkLst>
            <pc:docMk/>
            <pc:sldMk cId="92898506" sldId="586"/>
            <ac:picMk id="9" creationId="{74FDD9E4-C55F-011F-5CDD-3E9D71D93666}"/>
          </ac:picMkLst>
        </pc:picChg>
        <pc:picChg chg="add del mod">
          <ac:chgData name="Giri, Atanu" userId="e0ae8cc7-49c3-42df-948f-23e195e4ba55" providerId="ADAL" clId="{5A121CC8-7D34-8B4F-8DA0-363C992B9CE9}" dt="2023-03-06T21:26:49.150" v="656" actId="478"/>
          <ac:picMkLst>
            <pc:docMk/>
            <pc:sldMk cId="92898506" sldId="586"/>
            <ac:picMk id="10" creationId="{05AE2EF2-3B8C-AD53-0986-DCEE8FCBCA42}"/>
          </ac:picMkLst>
        </pc:picChg>
      </pc:sldChg>
      <pc:sldChg chg="modSp mod">
        <pc:chgData name="Giri, Atanu" userId="e0ae8cc7-49c3-42df-948f-23e195e4ba55" providerId="ADAL" clId="{5A121CC8-7D34-8B4F-8DA0-363C992B9CE9}" dt="2023-03-06T21:22:55.150" v="652" actId="1076"/>
        <pc:sldMkLst>
          <pc:docMk/>
          <pc:sldMk cId="2228254838" sldId="587"/>
        </pc:sldMkLst>
        <pc:picChg chg="mod">
          <ac:chgData name="Giri, Atanu" userId="e0ae8cc7-49c3-42df-948f-23e195e4ba55" providerId="ADAL" clId="{5A121CC8-7D34-8B4F-8DA0-363C992B9CE9}" dt="2023-03-06T21:22:55.150" v="652" actId="1076"/>
          <ac:picMkLst>
            <pc:docMk/>
            <pc:sldMk cId="2228254838" sldId="587"/>
            <ac:picMk id="2" creationId="{59B575F7-E74B-C655-5ADD-2CC5DC6F0777}"/>
          </ac:picMkLst>
        </pc:picChg>
        <pc:picChg chg="mod">
          <ac:chgData name="Giri, Atanu" userId="e0ae8cc7-49c3-42df-948f-23e195e4ba55" providerId="ADAL" clId="{5A121CC8-7D34-8B4F-8DA0-363C992B9CE9}" dt="2023-03-06T21:22:54.557" v="651" actId="1076"/>
          <ac:picMkLst>
            <pc:docMk/>
            <pc:sldMk cId="2228254838" sldId="587"/>
            <ac:picMk id="5" creationId="{588EDF35-3542-B7D8-AB41-AC815EEEE8C3}"/>
          </ac:picMkLst>
        </pc:picChg>
      </pc:sldChg>
      <pc:sldChg chg="ord">
        <pc:chgData name="Giri, Atanu" userId="e0ae8cc7-49c3-42df-948f-23e195e4ba55" providerId="ADAL" clId="{5A121CC8-7D34-8B4F-8DA0-363C992B9CE9}" dt="2023-03-20T17:27:11.340" v="678" actId="20578"/>
        <pc:sldMkLst>
          <pc:docMk/>
          <pc:sldMk cId="3031948011" sldId="589"/>
        </pc:sldMkLst>
      </pc:sldChg>
      <pc:sldChg chg="modSp mod ord">
        <pc:chgData name="Giri, Atanu" userId="e0ae8cc7-49c3-42df-948f-23e195e4ba55" providerId="ADAL" clId="{5A121CC8-7D34-8B4F-8DA0-363C992B9CE9}" dt="2023-04-06T15:56:32.479" v="788" actId="14100"/>
        <pc:sldMkLst>
          <pc:docMk/>
          <pc:sldMk cId="2675064291" sldId="597"/>
        </pc:sldMkLst>
        <pc:spChg chg="mod">
          <ac:chgData name="Giri, Atanu" userId="e0ae8cc7-49c3-42df-948f-23e195e4ba55" providerId="ADAL" clId="{5A121CC8-7D34-8B4F-8DA0-363C992B9CE9}" dt="2023-04-06T15:56:32.479" v="788" actId="14100"/>
          <ac:spMkLst>
            <pc:docMk/>
            <pc:sldMk cId="2675064291" sldId="597"/>
            <ac:spMk id="11" creationId="{99DDF162-595E-D3FD-8CA1-48F4A1359ECA}"/>
          </ac:spMkLst>
        </pc:spChg>
      </pc:sldChg>
      <pc:sldChg chg="modSp mod ord">
        <pc:chgData name="Giri, Atanu" userId="e0ae8cc7-49c3-42df-948f-23e195e4ba55" providerId="ADAL" clId="{5A121CC8-7D34-8B4F-8DA0-363C992B9CE9}" dt="2023-04-06T15:57:07.748" v="789" actId="20578"/>
        <pc:sldMkLst>
          <pc:docMk/>
          <pc:sldMk cId="4236657570" sldId="599"/>
        </pc:sldMkLst>
        <pc:picChg chg="mod">
          <ac:chgData name="Giri, Atanu" userId="e0ae8cc7-49c3-42df-948f-23e195e4ba55" providerId="ADAL" clId="{5A121CC8-7D34-8B4F-8DA0-363C992B9CE9}" dt="2023-03-17T22:40:46.046" v="677" actId="1035"/>
          <ac:picMkLst>
            <pc:docMk/>
            <pc:sldMk cId="4236657570" sldId="599"/>
            <ac:picMk id="9" creationId="{3875E028-47EF-DD50-BBC8-813B4238372E}"/>
          </ac:picMkLst>
        </pc:picChg>
      </pc:sldChg>
      <pc:sldChg chg="ord">
        <pc:chgData name="Giri, Atanu" userId="e0ae8cc7-49c3-42df-948f-23e195e4ba55" providerId="ADAL" clId="{5A121CC8-7D34-8B4F-8DA0-363C992B9CE9}" dt="2023-04-06T15:55:34.411" v="777" actId="20578"/>
        <pc:sldMkLst>
          <pc:docMk/>
          <pc:sldMk cId="82959206" sldId="600"/>
        </pc:sldMkLst>
      </pc:sldChg>
      <pc:sldChg chg="addSp delSp mod ord">
        <pc:chgData name="Giri, Atanu" userId="e0ae8cc7-49c3-42df-948f-23e195e4ba55" providerId="ADAL" clId="{5A121CC8-7D34-8B4F-8DA0-363C992B9CE9}" dt="2023-04-08T06:29:25.500" v="793" actId="20578"/>
        <pc:sldMkLst>
          <pc:docMk/>
          <pc:sldMk cId="3741063101" sldId="601"/>
        </pc:sldMkLst>
        <pc:inkChg chg="add del">
          <ac:chgData name="Giri, Atanu" userId="e0ae8cc7-49c3-42df-948f-23e195e4ba55" providerId="ADAL" clId="{5A121CC8-7D34-8B4F-8DA0-363C992B9CE9}" dt="2023-04-06T15:59:14.991" v="791" actId="9405"/>
          <ac:inkMkLst>
            <pc:docMk/>
            <pc:sldMk cId="3741063101" sldId="601"/>
            <ac:inkMk id="11" creationId="{57A23127-9C33-DCF7-3600-0E6BBE2B6B33}"/>
          </ac:inkMkLst>
        </pc:inkChg>
        <pc:inkChg chg="add">
          <ac:chgData name="Giri, Atanu" userId="e0ae8cc7-49c3-42df-948f-23e195e4ba55" providerId="ADAL" clId="{5A121CC8-7D34-8B4F-8DA0-363C992B9CE9}" dt="2023-04-06T15:59:52.343" v="792" actId="9405"/>
          <ac:inkMkLst>
            <pc:docMk/>
            <pc:sldMk cId="3741063101" sldId="601"/>
            <ac:inkMk id="13" creationId="{A8B7D11F-DE84-C361-CA28-0C1305955520}"/>
          </ac:inkMkLst>
        </pc:inkChg>
      </pc:sldChg>
      <pc:sldChg chg="ord">
        <pc:chgData name="Giri, Atanu" userId="e0ae8cc7-49c3-42df-948f-23e195e4ba55" providerId="ADAL" clId="{5A121CC8-7D34-8B4F-8DA0-363C992B9CE9}" dt="2023-03-20T17:27:17.312" v="679" actId="20578"/>
        <pc:sldMkLst>
          <pc:docMk/>
          <pc:sldMk cId="297143061" sldId="605"/>
        </pc:sldMkLst>
      </pc:sldChg>
      <pc:sldChg chg="modSp mod">
        <pc:chgData name="Giri, Atanu" userId="e0ae8cc7-49c3-42df-948f-23e195e4ba55" providerId="ADAL" clId="{5A121CC8-7D34-8B4F-8DA0-363C992B9CE9}" dt="2023-03-31T16:19:39.975" v="684" actId="208"/>
        <pc:sldMkLst>
          <pc:docMk/>
          <pc:sldMk cId="2795579341" sldId="612"/>
        </pc:sldMkLst>
        <pc:picChg chg="mod">
          <ac:chgData name="Giri, Atanu" userId="e0ae8cc7-49c3-42df-948f-23e195e4ba55" providerId="ADAL" clId="{5A121CC8-7D34-8B4F-8DA0-363C992B9CE9}" dt="2023-03-31T16:19:39.975" v="684" actId="208"/>
          <ac:picMkLst>
            <pc:docMk/>
            <pc:sldMk cId="2795579341" sldId="612"/>
            <ac:picMk id="2" creationId="{73B08DC7-8446-D40B-EDAA-AA0ABA203069}"/>
          </ac:picMkLst>
        </pc:picChg>
        <pc:picChg chg="mod">
          <ac:chgData name="Giri, Atanu" userId="e0ae8cc7-49c3-42df-948f-23e195e4ba55" providerId="ADAL" clId="{5A121CC8-7D34-8B4F-8DA0-363C992B9CE9}" dt="2023-03-31T16:19:39.975" v="684" actId="208"/>
          <ac:picMkLst>
            <pc:docMk/>
            <pc:sldMk cId="2795579341" sldId="612"/>
            <ac:picMk id="5" creationId="{B1BDFFF0-6FAF-0B1F-EC62-6C32E6D18CD6}"/>
          </ac:picMkLst>
        </pc:picChg>
      </pc:sldChg>
      <pc:sldChg chg="modSp mod">
        <pc:chgData name="Giri, Atanu" userId="e0ae8cc7-49c3-42df-948f-23e195e4ba55" providerId="ADAL" clId="{5A121CC8-7D34-8B4F-8DA0-363C992B9CE9}" dt="2023-04-17T20:25:33.417" v="1100" actId="208"/>
        <pc:sldMkLst>
          <pc:docMk/>
          <pc:sldMk cId="1361480240" sldId="613"/>
        </pc:sldMkLst>
        <pc:picChg chg="mod">
          <ac:chgData name="Giri, Atanu" userId="e0ae8cc7-49c3-42df-948f-23e195e4ba55" providerId="ADAL" clId="{5A121CC8-7D34-8B4F-8DA0-363C992B9CE9}" dt="2023-04-17T20:25:33.417" v="1100" actId="208"/>
          <ac:picMkLst>
            <pc:docMk/>
            <pc:sldMk cId="1361480240" sldId="613"/>
            <ac:picMk id="6" creationId="{F19BB116-1A30-B60F-4419-7EA1277D7CC5}"/>
          </ac:picMkLst>
        </pc:picChg>
      </pc:sldChg>
      <pc:sldChg chg="delSp modSp del mod">
        <pc:chgData name="Giri, Atanu" userId="e0ae8cc7-49c3-42df-948f-23e195e4ba55" providerId="ADAL" clId="{5A121CC8-7D34-8B4F-8DA0-363C992B9CE9}" dt="2023-04-13T15:14:26.425" v="865" actId="2696"/>
        <pc:sldMkLst>
          <pc:docMk/>
          <pc:sldMk cId="1158455445" sldId="617"/>
        </pc:sldMkLst>
        <pc:spChg chg="del">
          <ac:chgData name="Giri, Atanu" userId="e0ae8cc7-49c3-42df-948f-23e195e4ba55" providerId="ADAL" clId="{5A121CC8-7D34-8B4F-8DA0-363C992B9CE9}" dt="2023-03-31T16:20:32.223" v="686" actId="26606"/>
          <ac:spMkLst>
            <pc:docMk/>
            <pc:sldMk cId="1158455445" sldId="617"/>
            <ac:spMk id="10" creationId="{D6A9C53F-5F90-40A5-8C85-5412D39C8C68}"/>
          </ac:spMkLst>
        </pc:spChg>
        <pc:spChg chg="del">
          <ac:chgData name="Giri, Atanu" userId="e0ae8cc7-49c3-42df-948f-23e195e4ba55" providerId="ADAL" clId="{5A121CC8-7D34-8B4F-8DA0-363C992B9CE9}" dt="2023-03-31T16:20:32.223" v="686" actId="26606"/>
          <ac:spMkLst>
            <pc:docMk/>
            <pc:sldMk cId="1158455445" sldId="617"/>
            <ac:spMk id="11" creationId="{C4879EFC-8E62-4E00-973C-C45EE9EC676D}"/>
          </ac:spMkLst>
        </pc:spChg>
        <pc:picChg chg="mod">
          <ac:chgData name="Giri, Atanu" userId="e0ae8cc7-49c3-42df-948f-23e195e4ba55" providerId="ADAL" clId="{5A121CC8-7D34-8B4F-8DA0-363C992B9CE9}" dt="2023-03-31T16:20:32.223" v="686" actId="26606"/>
          <ac:picMkLst>
            <pc:docMk/>
            <pc:sldMk cId="1158455445" sldId="617"/>
            <ac:picMk id="2" creationId="{C36D38EE-FE7B-2DCF-88CA-A0BEF53920ED}"/>
          </ac:picMkLst>
        </pc:picChg>
        <pc:picChg chg="mod">
          <ac:chgData name="Giri, Atanu" userId="e0ae8cc7-49c3-42df-948f-23e195e4ba55" providerId="ADAL" clId="{5A121CC8-7D34-8B4F-8DA0-363C992B9CE9}" dt="2023-03-31T16:20:32.223" v="686" actId="26606"/>
          <ac:picMkLst>
            <pc:docMk/>
            <pc:sldMk cId="1158455445" sldId="617"/>
            <ac:picMk id="3" creationId="{3D5239F7-6C07-737B-AD53-71DFEE06F33B}"/>
          </ac:picMkLst>
        </pc:picChg>
      </pc:sldChg>
      <pc:sldChg chg="addSp delSp modSp mod">
        <pc:chgData name="Giri, Atanu" userId="e0ae8cc7-49c3-42df-948f-23e195e4ba55" providerId="ADAL" clId="{5A121CC8-7D34-8B4F-8DA0-363C992B9CE9}" dt="2023-04-13T15:14:10.710" v="864" actId="26606"/>
        <pc:sldMkLst>
          <pc:docMk/>
          <pc:sldMk cId="2475478689" sldId="618"/>
        </pc:sldMkLst>
        <pc:spChg chg="add mod ord">
          <ac:chgData name="Giri, Atanu" userId="e0ae8cc7-49c3-42df-948f-23e195e4ba55" providerId="ADAL" clId="{5A121CC8-7D34-8B4F-8DA0-363C992B9CE9}" dt="2023-04-13T15:14:10.710" v="864" actId="26606"/>
          <ac:spMkLst>
            <pc:docMk/>
            <pc:sldMk cId="2475478689" sldId="618"/>
            <ac:spMk id="9" creationId="{496E62DD-E94E-5A00-BE0A-58094991756C}"/>
          </ac:spMkLst>
        </pc:spChg>
        <pc:spChg chg="add del">
          <ac:chgData name="Giri, Atanu" userId="e0ae8cc7-49c3-42df-948f-23e195e4ba55" providerId="ADAL" clId="{5A121CC8-7D34-8B4F-8DA0-363C992B9CE9}" dt="2023-04-13T15:11:50.811" v="826" actId="26606"/>
          <ac:spMkLst>
            <pc:docMk/>
            <pc:sldMk cId="2475478689" sldId="618"/>
            <ac:spMk id="22" creationId="{34790F99-C881-47C9-B3DC-C959D4418EA2}"/>
          </ac:spMkLst>
        </pc:spChg>
        <pc:spChg chg="add del">
          <ac:chgData name="Giri, Atanu" userId="e0ae8cc7-49c3-42df-948f-23e195e4ba55" providerId="ADAL" clId="{5A121CC8-7D34-8B4F-8DA0-363C992B9CE9}" dt="2023-04-13T15:11:50.811" v="826" actId="26606"/>
          <ac:spMkLst>
            <pc:docMk/>
            <pc:sldMk cId="2475478689" sldId="618"/>
            <ac:spMk id="24" creationId="{EED8D03E-F375-4E67-B932-FF9B007BB420}"/>
          </ac:spMkLst>
        </pc:spChg>
        <pc:spChg chg="add del">
          <ac:chgData name="Giri, Atanu" userId="e0ae8cc7-49c3-42df-948f-23e195e4ba55" providerId="ADAL" clId="{5A121CC8-7D34-8B4F-8DA0-363C992B9CE9}" dt="2023-04-13T15:14:10.710" v="864" actId="26606"/>
          <ac:spMkLst>
            <pc:docMk/>
            <pc:sldMk cId="2475478689" sldId="618"/>
            <ac:spMk id="29" creationId="{A92CF0CF-E20D-4C03-AE25-A672922F5F25}"/>
          </ac:spMkLst>
        </pc:spChg>
        <pc:spChg chg="add del">
          <ac:chgData name="Giri, Atanu" userId="e0ae8cc7-49c3-42df-948f-23e195e4ba55" providerId="ADAL" clId="{5A121CC8-7D34-8B4F-8DA0-363C992B9CE9}" dt="2023-04-13T15:14:10.710" v="864" actId="26606"/>
          <ac:spMkLst>
            <pc:docMk/>
            <pc:sldMk cId="2475478689" sldId="618"/>
            <ac:spMk id="31" creationId="{25DA13EB-813C-4FE6-98DF-2EE99B48BD18}"/>
          </ac:spMkLst>
        </pc:spChg>
        <pc:spChg chg="add del">
          <ac:chgData name="Giri, Atanu" userId="e0ae8cc7-49c3-42df-948f-23e195e4ba55" providerId="ADAL" clId="{5A121CC8-7D34-8B4F-8DA0-363C992B9CE9}" dt="2023-04-13T15:14:10.700" v="863" actId="26606"/>
          <ac:spMkLst>
            <pc:docMk/>
            <pc:sldMk cId="2475478689" sldId="618"/>
            <ac:spMk id="42" creationId="{34790F99-C881-47C9-B3DC-C959D4418EA2}"/>
          </ac:spMkLst>
        </pc:spChg>
        <pc:spChg chg="add del">
          <ac:chgData name="Giri, Atanu" userId="e0ae8cc7-49c3-42df-948f-23e195e4ba55" providerId="ADAL" clId="{5A121CC8-7D34-8B4F-8DA0-363C992B9CE9}" dt="2023-04-13T15:14:10.700" v="863" actId="26606"/>
          <ac:spMkLst>
            <pc:docMk/>
            <pc:sldMk cId="2475478689" sldId="618"/>
            <ac:spMk id="44" creationId="{EED8D03E-F375-4E67-B932-FF9B007BB420}"/>
          </ac:spMkLst>
        </pc:spChg>
        <pc:spChg chg="add">
          <ac:chgData name="Giri, Atanu" userId="e0ae8cc7-49c3-42df-948f-23e195e4ba55" providerId="ADAL" clId="{5A121CC8-7D34-8B4F-8DA0-363C992B9CE9}" dt="2023-04-13T15:14:10.710" v="864" actId="26606"/>
          <ac:spMkLst>
            <pc:docMk/>
            <pc:sldMk cId="2475478689" sldId="618"/>
            <ac:spMk id="51" creationId="{A92CF0CF-E20D-4C03-AE25-A672922F5F25}"/>
          </ac:spMkLst>
        </pc:spChg>
        <pc:spChg chg="add">
          <ac:chgData name="Giri, Atanu" userId="e0ae8cc7-49c3-42df-948f-23e195e4ba55" providerId="ADAL" clId="{5A121CC8-7D34-8B4F-8DA0-363C992B9CE9}" dt="2023-04-13T15:14:10.710" v="864" actId="26606"/>
          <ac:spMkLst>
            <pc:docMk/>
            <pc:sldMk cId="2475478689" sldId="618"/>
            <ac:spMk id="52" creationId="{25DA13EB-813C-4FE6-98DF-2EE99B48BD18}"/>
          </ac:spMkLst>
        </pc:spChg>
        <pc:grpChg chg="add del">
          <ac:chgData name="Giri, Atanu" userId="e0ae8cc7-49c3-42df-948f-23e195e4ba55" providerId="ADAL" clId="{5A121CC8-7D34-8B4F-8DA0-363C992B9CE9}" dt="2023-04-13T15:14:10.710" v="864" actId="26606"/>
          <ac:grpSpMkLst>
            <pc:docMk/>
            <pc:sldMk cId="2475478689" sldId="618"/>
            <ac:grpSpMk id="33" creationId="{B260B5EA-4014-4EFA-BF60-A205CBAE2510}"/>
          </ac:grpSpMkLst>
        </pc:grpChg>
        <pc:grpChg chg="add">
          <ac:chgData name="Giri, Atanu" userId="e0ae8cc7-49c3-42df-948f-23e195e4ba55" providerId="ADAL" clId="{5A121CC8-7D34-8B4F-8DA0-363C992B9CE9}" dt="2023-04-13T15:14:10.710" v="864" actId="26606"/>
          <ac:grpSpMkLst>
            <pc:docMk/>
            <pc:sldMk cId="2475478689" sldId="618"/>
            <ac:grpSpMk id="46" creationId="{B260B5EA-4014-4EFA-BF60-A205CBAE2510}"/>
          </ac:grpSpMkLst>
        </pc:grpChg>
        <pc:picChg chg="add del mod">
          <ac:chgData name="Giri, Atanu" userId="e0ae8cc7-49c3-42df-948f-23e195e4ba55" providerId="ADAL" clId="{5A121CC8-7D34-8B4F-8DA0-363C992B9CE9}" dt="2023-04-13T15:08:53.058" v="816" actId="478"/>
          <ac:picMkLst>
            <pc:docMk/>
            <pc:sldMk cId="2475478689" sldId="618"/>
            <ac:picMk id="2" creationId="{96F8E7DC-55C2-CA9D-2633-4253A752CF49}"/>
          </ac:picMkLst>
        </pc:picChg>
        <pc:picChg chg="del">
          <ac:chgData name="Giri, Atanu" userId="e0ae8cc7-49c3-42df-948f-23e195e4ba55" providerId="ADAL" clId="{5A121CC8-7D34-8B4F-8DA0-363C992B9CE9}" dt="2023-04-13T15:10:16.266" v="821" actId="478"/>
          <ac:picMkLst>
            <pc:docMk/>
            <pc:sldMk cId="2475478689" sldId="618"/>
            <ac:picMk id="3" creationId="{68BC0E33-7CB2-2F49-0B08-AF2D00FD4BDC}"/>
          </ac:picMkLst>
        </pc:picChg>
        <pc:picChg chg="add del mod">
          <ac:chgData name="Giri, Atanu" userId="e0ae8cc7-49c3-42df-948f-23e195e4ba55" providerId="ADAL" clId="{5A121CC8-7D34-8B4F-8DA0-363C992B9CE9}" dt="2023-04-13T15:08:41.057" v="811"/>
          <ac:picMkLst>
            <pc:docMk/>
            <pc:sldMk cId="2475478689" sldId="618"/>
            <ac:picMk id="4" creationId="{CC885EAE-B337-A6EA-A2F2-BE1A32E35D34}"/>
          </ac:picMkLst>
        </pc:picChg>
        <pc:picChg chg="del">
          <ac:chgData name="Giri, Atanu" userId="e0ae8cc7-49c3-42df-948f-23e195e4ba55" providerId="ADAL" clId="{5A121CC8-7D34-8B4F-8DA0-363C992B9CE9}" dt="2023-04-13T15:10:28.179" v="822" actId="478"/>
          <ac:picMkLst>
            <pc:docMk/>
            <pc:sldMk cId="2475478689" sldId="618"/>
            <ac:picMk id="5" creationId="{74257025-34BF-D0BD-06C4-3131A0D42725}"/>
          </ac:picMkLst>
        </pc:picChg>
        <pc:picChg chg="add mod ord">
          <ac:chgData name="Giri, Atanu" userId="e0ae8cc7-49c3-42df-948f-23e195e4ba55" providerId="ADAL" clId="{5A121CC8-7D34-8B4F-8DA0-363C992B9CE9}" dt="2023-04-13T15:14:10.700" v="863" actId="26606"/>
          <ac:picMkLst>
            <pc:docMk/>
            <pc:sldMk cId="2475478689" sldId="618"/>
            <ac:picMk id="6" creationId="{3CDDBE2C-7580-F8C3-0FAF-5E27B1CFE38C}"/>
          </ac:picMkLst>
        </pc:picChg>
        <pc:picChg chg="add mod ord">
          <ac:chgData name="Giri, Atanu" userId="e0ae8cc7-49c3-42df-948f-23e195e4ba55" providerId="ADAL" clId="{5A121CC8-7D34-8B4F-8DA0-363C992B9CE9}" dt="2023-04-13T15:14:10.700" v="863" actId="26606"/>
          <ac:picMkLst>
            <pc:docMk/>
            <pc:sldMk cId="2475478689" sldId="618"/>
            <ac:picMk id="7" creationId="{AE981AB8-56A6-73AB-F935-37A4F55CEF5F}"/>
          </ac:picMkLst>
        </pc:picChg>
        <pc:picChg chg="add mod">
          <ac:chgData name="Giri, Atanu" userId="e0ae8cc7-49c3-42df-948f-23e195e4ba55" providerId="ADAL" clId="{5A121CC8-7D34-8B4F-8DA0-363C992B9CE9}" dt="2023-04-13T15:14:10.700" v="863" actId="26606"/>
          <ac:picMkLst>
            <pc:docMk/>
            <pc:sldMk cId="2475478689" sldId="618"/>
            <ac:picMk id="8" creationId="{55A573E2-81E9-1F38-4EB2-DE8763594757}"/>
          </ac:picMkLst>
        </pc:picChg>
        <pc:cxnChg chg="del">
          <ac:chgData name="Giri, Atanu" userId="e0ae8cc7-49c3-42df-948f-23e195e4ba55" providerId="ADAL" clId="{5A121CC8-7D34-8B4F-8DA0-363C992B9CE9}" dt="2023-04-13T15:10:36.163" v="824" actId="26606"/>
          <ac:cxnSpMkLst>
            <pc:docMk/>
            <pc:sldMk cId="2475478689" sldId="618"/>
            <ac:cxnSpMk id="16" creationId="{DCD67800-37AC-4E14-89B0-F79DCB3FB86D}"/>
          </ac:cxnSpMkLst>
        </pc:cxnChg>
        <pc:cxnChg chg="del">
          <ac:chgData name="Giri, Atanu" userId="e0ae8cc7-49c3-42df-948f-23e195e4ba55" providerId="ADAL" clId="{5A121CC8-7D34-8B4F-8DA0-363C992B9CE9}" dt="2023-04-13T15:10:36.163" v="824" actId="26606"/>
          <ac:cxnSpMkLst>
            <pc:docMk/>
            <pc:sldMk cId="2475478689" sldId="618"/>
            <ac:cxnSpMk id="17" creationId="{20F1788F-A5AE-4188-8274-F7F2E3833ECD}"/>
          </ac:cxnSpMkLst>
        </pc:cxnChg>
      </pc:sldChg>
      <pc:sldChg chg="modSp mod">
        <pc:chgData name="Giri, Atanu" userId="e0ae8cc7-49c3-42df-948f-23e195e4ba55" providerId="ADAL" clId="{5A121CC8-7D34-8B4F-8DA0-363C992B9CE9}" dt="2023-04-05T19:27:00.894" v="732" actId="20577"/>
        <pc:sldMkLst>
          <pc:docMk/>
          <pc:sldMk cId="3150257990" sldId="620"/>
        </pc:sldMkLst>
        <pc:spChg chg="mod">
          <ac:chgData name="Giri, Atanu" userId="e0ae8cc7-49c3-42df-948f-23e195e4ba55" providerId="ADAL" clId="{5A121CC8-7D34-8B4F-8DA0-363C992B9CE9}" dt="2023-04-05T19:27:00.894" v="732" actId="20577"/>
          <ac:spMkLst>
            <pc:docMk/>
            <pc:sldMk cId="3150257990" sldId="620"/>
            <ac:spMk id="15" creationId="{3F36000D-9225-F6C0-0D40-8EFD89166CA5}"/>
          </ac:spMkLst>
        </pc:spChg>
        <pc:picChg chg="mod">
          <ac:chgData name="Giri, Atanu" userId="e0ae8cc7-49c3-42df-948f-23e195e4ba55" providerId="ADAL" clId="{5A121CC8-7D34-8B4F-8DA0-363C992B9CE9}" dt="2023-04-05T19:10:45.117" v="695" actId="1076"/>
          <ac:picMkLst>
            <pc:docMk/>
            <pc:sldMk cId="3150257990" sldId="620"/>
            <ac:picMk id="3" creationId="{BD3FB922-FD74-9AF0-BDB5-D068B1FF21A0}"/>
          </ac:picMkLst>
        </pc:picChg>
        <pc:picChg chg="mod">
          <ac:chgData name="Giri, Atanu" userId="e0ae8cc7-49c3-42df-948f-23e195e4ba55" providerId="ADAL" clId="{5A121CC8-7D34-8B4F-8DA0-363C992B9CE9}" dt="2023-04-05T19:11:10.516" v="700" actId="1076"/>
          <ac:picMkLst>
            <pc:docMk/>
            <pc:sldMk cId="3150257990" sldId="620"/>
            <ac:picMk id="5" creationId="{9CF35280-184E-56CF-533D-5C2FDDE194EA}"/>
          </ac:picMkLst>
        </pc:picChg>
        <pc:picChg chg="mod">
          <ac:chgData name="Giri, Atanu" userId="e0ae8cc7-49c3-42df-948f-23e195e4ba55" providerId="ADAL" clId="{5A121CC8-7D34-8B4F-8DA0-363C992B9CE9}" dt="2023-04-05T19:11:16.431" v="701" actId="1076"/>
          <ac:picMkLst>
            <pc:docMk/>
            <pc:sldMk cId="3150257990" sldId="620"/>
            <ac:picMk id="7" creationId="{3CBFCB0B-E024-5802-A4AE-12C56893B183}"/>
          </ac:picMkLst>
        </pc:picChg>
        <pc:picChg chg="mod">
          <ac:chgData name="Giri, Atanu" userId="e0ae8cc7-49c3-42df-948f-23e195e4ba55" providerId="ADAL" clId="{5A121CC8-7D34-8B4F-8DA0-363C992B9CE9}" dt="2023-04-05T19:11:25.735" v="702" actId="1076"/>
          <ac:picMkLst>
            <pc:docMk/>
            <pc:sldMk cId="3150257990" sldId="620"/>
            <ac:picMk id="9" creationId="{6B8A3820-D6D1-2F78-3008-7E0AB4C470F4}"/>
          </ac:picMkLst>
        </pc:picChg>
        <pc:picChg chg="mod">
          <ac:chgData name="Giri, Atanu" userId="e0ae8cc7-49c3-42df-948f-23e195e4ba55" providerId="ADAL" clId="{5A121CC8-7D34-8B4F-8DA0-363C992B9CE9}" dt="2023-04-05T19:11:29.559" v="703" actId="14100"/>
          <ac:picMkLst>
            <pc:docMk/>
            <pc:sldMk cId="3150257990" sldId="620"/>
            <ac:picMk id="13" creationId="{ADE666DD-3CA1-C13A-F515-D59C73CAC2F4}"/>
          </ac:picMkLst>
        </pc:picChg>
      </pc:sldChg>
      <pc:sldChg chg="modSp mod">
        <pc:chgData name="Giri, Atanu" userId="e0ae8cc7-49c3-42df-948f-23e195e4ba55" providerId="ADAL" clId="{5A121CC8-7D34-8B4F-8DA0-363C992B9CE9}" dt="2023-04-05T19:29:54.479" v="739" actId="20577"/>
        <pc:sldMkLst>
          <pc:docMk/>
          <pc:sldMk cId="1911523380" sldId="621"/>
        </pc:sldMkLst>
        <pc:spChg chg="mod">
          <ac:chgData name="Giri, Atanu" userId="e0ae8cc7-49c3-42df-948f-23e195e4ba55" providerId="ADAL" clId="{5A121CC8-7D34-8B4F-8DA0-363C992B9CE9}" dt="2023-04-05T19:29:54.479" v="739" actId="20577"/>
          <ac:spMkLst>
            <pc:docMk/>
            <pc:sldMk cId="1911523380" sldId="621"/>
            <ac:spMk id="8" creationId="{153D1DB9-6AB8-07C4-E94B-8C4D074C3841}"/>
          </ac:spMkLst>
        </pc:spChg>
        <pc:picChg chg="mod">
          <ac:chgData name="Giri, Atanu" userId="e0ae8cc7-49c3-42df-948f-23e195e4ba55" providerId="ADAL" clId="{5A121CC8-7D34-8B4F-8DA0-363C992B9CE9}" dt="2023-04-05T19:09:34.285" v="688" actId="1076"/>
          <ac:picMkLst>
            <pc:docMk/>
            <pc:sldMk cId="1911523380" sldId="621"/>
            <ac:picMk id="2" creationId="{D17D6999-2090-6790-3760-44D9DF68966C}"/>
          </ac:picMkLst>
        </pc:picChg>
        <pc:picChg chg="mod">
          <ac:chgData name="Giri, Atanu" userId="e0ae8cc7-49c3-42df-948f-23e195e4ba55" providerId="ADAL" clId="{5A121CC8-7D34-8B4F-8DA0-363C992B9CE9}" dt="2023-04-05T19:09:53.782" v="690" actId="1076"/>
          <ac:picMkLst>
            <pc:docMk/>
            <pc:sldMk cId="1911523380" sldId="621"/>
            <ac:picMk id="3" creationId="{FA1AA148-AC18-394E-8599-2AD0363B5B5F}"/>
          </ac:picMkLst>
        </pc:picChg>
        <pc:picChg chg="mod">
          <ac:chgData name="Giri, Atanu" userId="e0ae8cc7-49c3-42df-948f-23e195e4ba55" providerId="ADAL" clId="{5A121CC8-7D34-8B4F-8DA0-363C992B9CE9}" dt="2023-04-05T19:10:14.901" v="694" actId="1076"/>
          <ac:picMkLst>
            <pc:docMk/>
            <pc:sldMk cId="1911523380" sldId="621"/>
            <ac:picMk id="4" creationId="{9F303704-1BA9-327B-43BA-E0035BE49BF0}"/>
          </ac:picMkLst>
        </pc:picChg>
        <pc:picChg chg="mod">
          <ac:chgData name="Giri, Atanu" userId="e0ae8cc7-49c3-42df-948f-23e195e4ba55" providerId="ADAL" clId="{5A121CC8-7D34-8B4F-8DA0-363C992B9CE9}" dt="2023-04-05T19:10:09.602" v="693" actId="1076"/>
          <ac:picMkLst>
            <pc:docMk/>
            <pc:sldMk cId="1911523380" sldId="621"/>
            <ac:picMk id="5" creationId="{5BCB3DF1-A66B-2571-E423-13E382A80FD7}"/>
          </ac:picMkLst>
        </pc:picChg>
      </pc:sldChg>
      <pc:sldChg chg="modSp add del mod">
        <pc:chgData name="Giri, Atanu" userId="e0ae8cc7-49c3-42df-948f-23e195e4ba55" providerId="ADAL" clId="{5A121CC8-7D34-8B4F-8DA0-363C992B9CE9}" dt="2023-04-09T03:38:02.334" v="805" actId="2696"/>
        <pc:sldMkLst>
          <pc:docMk/>
          <pc:sldMk cId="3097496155" sldId="622"/>
        </pc:sldMkLst>
        <pc:spChg chg="mod">
          <ac:chgData name="Giri, Atanu" userId="e0ae8cc7-49c3-42df-948f-23e195e4ba55" providerId="ADAL" clId="{5A121CC8-7D34-8B4F-8DA0-363C992B9CE9}" dt="2023-04-05T19:36:37.635" v="757" actId="20577"/>
          <ac:spMkLst>
            <pc:docMk/>
            <pc:sldMk cId="3097496155" sldId="622"/>
            <ac:spMk id="3" creationId="{58636732-1A9C-A259-17C4-C63A7CDD57D3}"/>
          </ac:spMkLst>
        </pc:spChg>
        <pc:picChg chg="mod">
          <ac:chgData name="Giri, Atanu" userId="e0ae8cc7-49c3-42df-948f-23e195e4ba55" providerId="ADAL" clId="{5A121CC8-7D34-8B4F-8DA0-363C992B9CE9}" dt="2023-04-05T19:13:08.218" v="722" actId="1076"/>
          <ac:picMkLst>
            <pc:docMk/>
            <pc:sldMk cId="3097496155" sldId="622"/>
            <ac:picMk id="4" creationId="{70405C1D-6D61-0DFD-C7D5-FD1B79C85226}"/>
          </ac:picMkLst>
        </pc:picChg>
        <pc:picChg chg="mod">
          <ac:chgData name="Giri, Atanu" userId="e0ae8cc7-49c3-42df-948f-23e195e4ba55" providerId="ADAL" clId="{5A121CC8-7D34-8B4F-8DA0-363C992B9CE9}" dt="2023-04-05T19:13:11.949" v="723" actId="1076"/>
          <ac:picMkLst>
            <pc:docMk/>
            <pc:sldMk cId="3097496155" sldId="622"/>
            <ac:picMk id="5" creationId="{E376316D-EA0E-1607-572B-72C839D4D035}"/>
          </ac:picMkLst>
        </pc:picChg>
        <pc:picChg chg="mod">
          <ac:chgData name="Giri, Atanu" userId="e0ae8cc7-49c3-42df-948f-23e195e4ba55" providerId="ADAL" clId="{5A121CC8-7D34-8B4F-8DA0-363C992B9CE9}" dt="2023-04-05T19:13:15.802" v="724" actId="1076"/>
          <ac:picMkLst>
            <pc:docMk/>
            <pc:sldMk cId="3097496155" sldId="622"/>
            <ac:picMk id="6" creationId="{82476A6C-2435-C228-7CA8-FD09F0F9427D}"/>
          </ac:picMkLst>
        </pc:picChg>
        <pc:picChg chg="mod">
          <ac:chgData name="Giri, Atanu" userId="e0ae8cc7-49c3-42df-948f-23e195e4ba55" providerId="ADAL" clId="{5A121CC8-7D34-8B4F-8DA0-363C992B9CE9}" dt="2023-04-05T19:13:18.685" v="725" actId="1076"/>
          <ac:picMkLst>
            <pc:docMk/>
            <pc:sldMk cId="3097496155" sldId="622"/>
            <ac:picMk id="7" creationId="{1300C53B-4107-39D3-46A9-78766241C620}"/>
          </ac:picMkLst>
        </pc:picChg>
        <pc:picChg chg="mod">
          <ac:chgData name="Giri, Atanu" userId="e0ae8cc7-49c3-42df-948f-23e195e4ba55" providerId="ADAL" clId="{5A121CC8-7D34-8B4F-8DA0-363C992B9CE9}" dt="2023-04-05T19:12:56.931" v="718" actId="1076"/>
          <ac:picMkLst>
            <pc:docMk/>
            <pc:sldMk cId="3097496155" sldId="622"/>
            <ac:picMk id="8" creationId="{AFD57D5D-AA7C-C058-E3CB-711B2A6E7C9B}"/>
          </ac:picMkLst>
        </pc:picChg>
        <pc:picChg chg="mod">
          <ac:chgData name="Giri, Atanu" userId="e0ae8cc7-49c3-42df-948f-23e195e4ba55" providerId="ADAL" clId="{5A121CC8-7D34-8B4F-8DA0-363C992B9CE9}" dt="2023-04-05T19:12:58.449" v="719" actId="1076"/>
          <ac:picMkLst>
            <pc:docMk/>
            <pc:sldMk cId="3097496155" sldId="622"/>
            <ac:picMk id="9" creationId="{96A20A4A-0F62-F761-F458-A0B122433EC4}"/>
          </ac:picMkLst>
        </pc:picChg>
        <pc:picChg chg="mod">
          <ac:chgData name="Giri, Atanu" userId="e0ae8cc7-49c3-42df-948f-23e195e4ba55" providerId="ADAL" clId="{5A121CC8-7D34-8B4F-8DA0-363C992B9CE9}" dt="2023-04-05T19:12:59.885" v="720" actId="1076"/>
          <ac:picMkLst>
            <pc:docMk/>
            <pc:sldMk cId="3097496155" sldId="622"/>
            <ac:picMk id="10" creationId="{FA42E878-BE68-F7BC-7C64-0F167E65536A}"/>
          </ac:picMkLst>
        </pc:picChg>
      </pc:sldChg>
      <pc:sldChg chg="modSp mod">
        <pc:chgData name="Giri, Atanu" userId="e0ae8cc7-49c3-42df-948f-23e195e4ba55" providerId="ADAL" clId="{5A121CC8-7D34-8B4F-8DA0-363C992B9CE9}" dt="2023-04-05T19:32:56.816" v="748" actId="20577"/>
        <pc:sldMkLst>
          <pc:docMk/>
          <pc:sldMk cId="1527974517" sldId="623"/>
        </pc:sldMkLst>
        <pc:spChg chg="mod">
          <ac:chgData name="Giri, Atanu" userId="e0ae8cc7-49c3-42df-948f-23e195e4ba55" providerId="ADAL" clId="{5A121CC8-7D34-8B4F-8DA0-363C992B9CE9}" dt="2023-04-05T19:32:56.816" v="748" actId="20577"/>
          <ac:spMkLst>
            <pc:docMk/>
            <pc:sldMk cId="1527974517" sldId="623"/>
            <ac:spMk id="3" creationId="{F86A64BB-3138-3D51-45BC-9629AF92661C}"/>
          </ac:spMkLst>
        </pc:spChg>
        <pc:picChg chg="mod">
          <ac:chgData name="Giri, Atanu" userId="e0ae8cc7-49c3-42df-948f-23e195e4ba55" providerId="ADAL" clId="{5A121CC8-7D34-8B4F-8DA0-363C992B9CE9}" dt="2023-04-05T19:12:01.268" v="707" actId="1076"/>
          <ac:picMkLst>
            <pc:docMk/>
            <pc:sldMk cId="1527974517" sldId="623"/>
            <ac:picMk id="5" creationId="{09B24E91-14F5-A6A1-44A8-87C730ADD83D}"/>
          </ac:picMkLst>
        </pc:picChg>
        <pc:picChg chg="mod">
          <ac:chgData name="Giri, Atanu" userId="e0ae8cc7-49c3-42df-948f-23e195e4ba55" providerId="ADAL" clId="{5A121CC8-7D34-8B4F-8DA0-363C992B9CE9}" dt="2023-04-05T19:11:55.849" v="706" actId="1076"/>
          <ac:picMkLst>
            <pc:docMk/>
            <pc:sldMk cId="1527974517" sldId="623"/>
            <ac:picMk id="7" creationId="{D7680B1D-5229-6333-4289-D1DB30DFD850}"/>
          </ac:picMkLst>
        </pc:picChg>
      </pc:sldChg>
      <pc:sldChg chg="addSp modSp new mod">
        <pc:chgData name="Giri, Atanu" userId="e0ae8cc7-49c3-42df-948f-23e195e4ba55" providerId="ADAL" clId="{5A121CC8-7D34-8B4F-8DA0-363C992B9CE9}" dt="2023-04-05T19:39:14.987" v="768" actId="20577"/>
        <pc:sldMkLst>
          <pc:docMk/>
          <pc:sldMk cId="3698471415" sldId="624"/>
        </pc:sldMkLst>
        <pc:spChg chg="add mod">
          <ac:chgData name="Giri, Atanu" userId="e0ae8cc7-49c3-42df-948f-23e195e4ba55" providerId="ADAL" clId="{5A121CC8-7D34-8B4F-8DA0-363C992B9CE9}" dt="2023-04-05T19:39:14.987" v="768" actId="20577"/>
          <ac:spMkLst>
            <pc:docMk/>
            <pc:sldMk cId="3698471415" sldId="624"/>
            <ac:spMk id="2" creationId="{90C533E0-7887-C94D-F026-4E22023DF17B}"/>
          </ac:spMkLst>
        </pc:spChg>
      </pc:sldChg>
      <pc:sldChg chg="addSp modSp mod">
        <pc:chgData name="Giri, Atanu" userId="e0ae8cc7-49c3-42df-948f-23e195e4ba55" providerId="ADAL" clId="{5A121CC8-7D34-8B4F-8DA0-363C992B9CE9}" dt="2023-04-05T20:46:29.318" v="774" actId="20577"/>
        <pc:sldMkLst>
          <pc:docMk/>
          <pc:sldMk cId="3735572226" sldId="625"/>
        </pc:sldMkLst>
        <pc:spChg chg="add mod">
          <ac:chgData name="Giri, Atanu" userId="e0ae8cc7-49c3-42df-948f-23e195e4ba55" providerId="ADAL" clId="{5A121CC8-7D34-8B4F-8DA0-363C992B9CE9}" dt="2023-04-05T20:46:29.318" v="774" actId="20577"/>
          <ac:spMkLst>
            <pc:docMk/>
            <pc:sldMk cId="3735572226" sldId="625"/>
            <ac:spMk id="9" creationId="{821E48A2-9DD7-69B3-D129-A4FFD7639BAE}"/>
          </ac:spMkLst>
        </pc:spChg>
      </pc:sldChg>
      <pc:sldChg chg="new">
        <pc:chgData name="Giri, Atanu" userId="e0ae8cc7-49c3-42df-948f-23e195e4ba55" providerId="ADAL" clId="{5A121CC8-7D34-8B4F-8DA0-363C992B9CE9}" dt="2023-04-08T19:13:08.082" v="794" actId="680"/>
        <pc:sldMkLst>
          <pc:docMk/>
          <pc:sldMk cId="2269314843" sldId="630"/>
        </pc:sldMkLst>
      </pc:sldChg>
      <pc:sldChg chg="new add del">
        <pc:chgData name="Giri, Atanu" userId="e0ae8cc7-49c3-42df-948f-23e195e4ba55" providerId="ADAL" clId="{5A121CC8-7D34-8B4F-8DA0-363C992B9CE9}" dt="2023-04-09T03:36:30.547" v="801" actId="680"/>
        <pc:sldMkLst>
          <pc:docMk/>
          <pc:sldMk cId="1296681520" sldId="632"/>
        </pc:sldMkLst>
      </pc:sldChg>
      <pc:sldChg chg="add del">
        <pc:chgData name="Giri, Atanu" userId="e0ae8cc7-49c3-42df-948f-23e195e4ba55" providerId="ADAL" clId="{5A121CC8-7D34-8B4F-8DA0-363C992B9CE9}" dt="2023-04-09T03:38:00.668" v="804" actId="2696"/>
        <pc:sldMkLst>
          <pc:docMk/>
          <pc:sldMk cId="3820084634" sldId="637"/>
        </pc:sldMkLst>
      </pc:sldChg>
      <pc:sldChg chg="addSp delSp modSp mod">
        <pc:chgData name="Giri, Atanu" userId="e0ae8cc7-49c3-42df-948f-23e195e4ba55" providerId="ADAL" clId="{5A121CC8-7D34-8B4F-8DA0-363C992B9CE9}" dt="2023-04-14T20:23:27.868" v="1060" actId="20577"/>
        <pc:sldMkLst>
          <pc:docMk/>
          <pc:sldMk cId="17786156" sldId="644"/>
        </pc:sldMkLst>
        <pc:spChg chg="add mod">
          <ac:chgData name="Giri, Atanu" userId="e0ae8cc7-49c3-42df-948f-23e195e4ba55" providerId="ADAL" clId="{5A121CC8-7D34-8B4F-8DA0-363C992B9CE9}" dt="2023-04-14T20:23:27.868" v="1060" actId="20577"/>
          <ac:spMkLst>
            <pc:docMk/>
            <pc:sldMk cId="17786156" sldId="644"/>
            <ac:spMk id="6" creationId="{8296BA09-011D-514E-DF5A-172757C8F64C}"/>
          </ac:spMkLst>
        </pc:spChg>
        <pc:spChg chg="del">
          <ac:chgData name="Giri, Atanu" userId="e0ae8cc7-49c3-42df-948f-23e195e4ba55" providerId="ADAL" clId="{5A121CC8-7D34-8B4F-8DA0-363C992B9CE9}" dt="2023-04-14T20:23:08.057" v="1008" actId="478"/>
          <ac:spMkLst>
            <pc:docMk/>
            <pc:sldMk cId="17786156" sldId="644"/>
            <ac:spMk id="7" creationId="{7678140D-F453-723D-0B5A-4958E1D59294}"/>
          </ac:spMkLst>
        </pc:spChg>
      </pc:sldChg>
      <pc:sldChg chg="addSp modSp mod">
        <pc:chgData name="Giri, Atanu" userId="e0ae8cc7-49c3-42df-948f-23e195e4ba55" providerId="ADAL" clId="{5A121CC8-7D34-8B4F-8DA0-363C992B9CE9}" dt="2023-04-14T20:24:03.688" v="1068" actId="20577"/>
        <pc:sldMkLst>
          <pc:docMk/>
          <pc:sldMk cId="3263248263" sldId="646"/>
        </pc:sldMkLst>
        <pc:spChg chg="add mod">
          <ac:chgData name="Giri, Atanu" userId="e0ae8cc7-49c3-42df-948f-23e195e4ba55" providerId="ADAL" clId="{5A121CC8-7D34-8B4F-8DA0-363C992B9CE9}" dt="2023-04-14T20:24:03.688" v="1068" actId="20577"/>
          <ac:spMkLst>
            <pc:docMk/>
            <pc:sldMk cId="3263248263" sldId="646"/>
            <ac:spMk id="5" creationId="{35CF9E4F-F0C8-BDD5-1309-36EF01B65540}"/>
          </ac:spMkLst>
        </pc:spChg>
      </pc:sldChg>
      <pc:sldChg chg="addSp delSp modSp mod ord">
        <pc:chgData name="Giri, Atanu" userId="e0ae8cc7-49c3-42df-948f-23e195e4ba55" providerId="ADAL" clId="{5A121CC8-7D34-8B4F-8DA0-363C992B9CE9}" dt="2023-04-14T20:24:49.880" v="1083" actId="20577"/>
        <pc:sldMkLst>
          <pc:docMk/>
          <pc:sldMk cId="3478884733" sldId="647"/>
        </pc:sldMkLst>
        <pc:spChg chg="add mod">
          <ac:chgData name="Giri, Atanu" userId="e0ae8cc7-49c3-42df-948f-23e195e4ba55" providerId="ADAL" clId="{5A121CC8-7D34-8B4F-8DA0-363C992B9CE9}" dt="2023-04-14T20:24:49.880" v="1083" actId="20577"/>
          <ac:spMkLst>
            <pc:docMk/>
            <pc:sldMk cId="3478884733" sldId="647"/>
            <ac:spMk id="6" creationId="{D47F214F-8E8E-16DD-7645-0A8E40AA7359}"/>
          </ac:spMkLst>
        </pc:spChg>
        <pc:spChg chg="del">
          <ac:chgData name="Giri, Atanu" userId="e0ae8cc7-49c3-42df-948f-23e195e4ba55" providerId="ADAL" clId="{5A121CC8-7D34-8B4F-8DA0-363C992B9CE9}" dt="2023-04-14T20:24:35.108" v="1076" actId="478"/>
          <ac:spMkLst>
            <pc:docMk/>
            <pc:sldMk cId="3478884733" sldId="647"/>
            <ac:spMk id="7" creationId="{2FBB519A-0E14-9900-F289-A58DB3A31C44}"/>
          </ac:spMkLst>
        </pc:spChg>
      </pc:sldChg>
      <pc:sldChg chg="addSp delSp modSp mod">
        <pc:chgData name="Giri, Atanu" userId="e0ae8cc7-49c3-42df-948f-23e195e4ba55" providerId="ADAL" clId="{5A121CC8-7D34-8B4F-8DA0-363C992B9CE9}" dt="2023-04-14T20:24:19.101" v="1075" actId="20577"/>
        <pc:sldMkLst>
          <pc:docMk/>
          <pc:sldMk cId="691296921" sldId="648"/>
        </pc:sldMkLst>
        <pc:spChg chg="add mod">
          <ac:chgData name="Giri, Atanu" userId="e0ae8cc7-49c3-42df-948f-23e195e4ba55" providerId="ADAL" clId="{5A121CC8-7D34-8B4F-8DA0-363C992B9CE9}" dt="2023-04-14T20:24:19.101" v="1075" actId="20577"/>
          <ac:spMkLst>
            <pc:docMk/>
            <pc:sldMk cId="691296921" sldId="648"/>
            <ac:spMk id="5" creationId="{3AFF28E8-7373-4A37-C3BC-90E442C40664}"/>
          </ac:spMkLst>
        </pc:spChg>
        <pc:spChg chg="del">
          <ac:chgData name="Giri, Atanu" userId="e0ae8cc7-49c3-42df-948f-23e195e4ba55" providerId="ADAL" clId="{5A121CC8-7D34-8B4F-8DA0-363C992B9CE9}" dt="2023-04-14T20:24:15.302" v="1069" actId="478"/>
          <ac:spMkLst>
            <pc:docMk/>
            <pc:sldMk cId="691296921" sldId="648"/>
            <ac:spMk id="6" creationId="{5B601BE0-C4AC-36A0-6F86-AAAE46B4D85D}"/>
          </ac:spMkLst>
        </pc:spChg>
      </pc:sldChg>
      <pc:sldChg chg="modSp mod">
        <pc:chgData name="Giri, Atanu" userId="e0ae8cc7-49c3-42df-948f-23e195e4ba55" providerId="ADAL" clId="{5A121CC8-7D34-8B4F-8DA0-363C992B9CE9}" dt="2023-04-14T16:01:24.117" v="885" actId="208"/>
        <pc:sldMkLst>
          <pc:docMk/>
          <pc:sldMk cId="3617061089" sldId="679"/>
        </pc:sldMkLst>
        <pc:picChg chg="mod">
          <ac:chgData name="Giri, Atanu" userId="e0ae8cc7-49c3-42df-948f-23e195e4ba55" providerId="ADAL" clId="{5A121CC8-7D34-8B4F-8DA0-363C992B9CE9}" dt="2023-04-14T16:01:24.117" v="885" actId="208"/>
          <ac:picMkLst>
            <pc:docMk/>
            <pc:sldMk cId="3617061089" sldId="679"/>
            <ac:picMk id="7" creationId="{7FEF0A46-B89B-18FD-9039-2D4773494CA6}"/>
          </ac:picMkLst>
        </pc:picChg>
      </pc:sldChg>
      <pc:sldChg chg="modSp mod">
        <pc:chgData name="Giri, Atanu" userId="e0ae8cc7-49c3-42df-948f-23e195e4ba55" providerId="ADAL" clId="{5A121CC8-7D34-8B4F-8DA0-363C992B9CE9}" dt="2023-04-14T15:57:44.011" v="882" actId="2085"/>
        <pc:sldMkLst>
          <pc:docMk/>
          <pc:sldMk cId="1140323505" sldId="683"/>
        </pc:sldMkLst>
        <pc:picChg chg="mod">
          <ac:chgData name="Giri, Atanu" userId="e0ae8cc7-49c3-42df-948f-23e195e4ba55" providerId="ADAL" clId="{5A121CC8-7D34-8B4F-8DA0-363C992B9CE9}" dt="2023-04-14T15:57:44.011" v="882" actId="2085"/>
          <ac:picMkLst>
            <pc:docMk/>
            <pc:sldMk cId="1140323505" sldId="683"/>
            <ac:picMk id="10" creationId="{95EAE7ED-7322-B694-960A-D02E1B4D4852}"/>
          </ac:picMkLst>
        </pc:picChg>
        <pc:picChg chg="mod">
          <ac:chgData name="Giri, Atanu" userId="e0ae8cc7-49c3-42df-948f-23e195e4ba55" providerId="ADAL" clId="{5A121CC8-7D34-8B4F-8DA0-363C992B9CE9}" dt="2023-04-14T15:57:37.622" v="880" actId="208"/>
          <ac:picMkLst>
            <pc:docMk/>
            <pc:sldMk cId="1140323505" sldId="683"/>
            <ac:picMk id="11" creationId="{4D5E9A13-F116-F4CB-CC13-C0D85B0B57A8}"/>
          </ac:picMkLst>
        </pc:picChg>
      </pc:sldChg>
      <pc:sldChg chg="modSp mod">
        <pc:chgData name="Giri, Atanu" userId="e0ae8cc7-49c3-42df-948f-23e195e4ba55" providerId="ADAL" clId="{5A121CC8-7D34-8B4F-8DA0-363C992B9CE9}" dt="2023-04-14T16:32:00.028" v="886" actId="1035"/>
        <pc:sldMkLst>
          <pc:docMk/>
          <pc:sldMk cId="3879053454" sldId="684"/>
        </pc:sldMkLst>
        <pc:picChg chg="mod">
          <ac:chgData name="Giri, Atanu" userId="e0ae8cc7-49c3-42df-948f-23e195e4ba55" providerId="ADAL" clId="{5A121CC8-7D34-8B4F-8DA0-363C992B9CE9}" dt="2023-04-14T16:32:00.028" v="886" actId="1035"/>
          <ac:picMkLst>
            <pc:docMk/>
            <pc:sldMk cId="3879053454" sldId="684"/>
            <ac:picMk id="3" creationId="{15A4DDD4-2CAC-3AD7-090A-487CA79F7A18}"/>
          </ac:picMkLst>
        </pc:picChg>
      </pc:sldChg>
      <pc:sldChg chg="modSp mod">
        <pc:chgData name="Giri, Atanu" userId="e0ae8cc7-49c3-42df-948f-23e195e4ba55" providerId="ADAL" clId="{5A121CC8-7D34-8B4F-8DA0-363C992B9CE9}" dt="2023-04-14T16:39:50.438" v="887" actId="208"/>
        <pc:sldMkLst>
          <pc:docMk/>
          <pc:sldMk cId="3160995425" sldId="686"/>
        </pc:sldMkLst>
        <pc:picChg chg="mod">
          <ac:chgData name="Giri, Atanu" userId="e0ae8cc7-49c3-42df-948f-23e195e4ba55" providerId="ADAL" clId="{5A121CC8-7D34-8B4F-8DA0-363C992B9CE9}" dt="2023-04-14T16:39:50.438" v="887" actId="208"/>
          <ac:picMkLst>
            <pc:docMk/>
            <pc:sldMk cId="3160995425" sldId="686"/>
            <ac:picMk id="2" creationId="{EFBB68A7-8E67-4B3E-0902-49B80151CD61}"/>
          </ac:picMkLst>
        </pc:picChg>
      </pc:sldChg>
      <pc:sldChg chg="modSp mod">
        <pc:chgData name="Giri, Atanu" userId="e0ae8cc7-49c3-42df-948f-23e195e4ba55" providerId="ADAL" clId="{5A121CC8-7D34-8B4F-8DA0-363C992B9CE9}" dt="2023-04-14T21:29:30.025" v="1093" actId="2085"/>
        <pc:sldMkLst>
          <pc:docMk/>
          <pc:sldMk cId="3021050738" sldId="687"/>
        </pc:sldMkLst>
        <pc:picChg chg="mod">
          <ac:chgData name="Giri, Atanu" userId="e0ae8cc7-49c3-42df-948f-23e195e4ba55" providerId="ADAL" clId="{5A121CC8-7D34-8B4F-8DA0-363C992B9CE9}" dt="2023-04-14T21:29:30.025" v="1093" actId="2085"/>
          <ac:picMkLst>
            <pc:docMk/>
            <pc:sldMk cId="3021050738" sldId="687"/>
            <ac:picMk id="2" creationId="{116D5BDC-2720-6AC7-7605-992C843368E1}"/>
          </ac:picMkLst>
        </pc:picChg>
        <pc:picChg chg="mod">
          <ac:chgData name="Giri, Atanu" userId="e0ae8cc7-49c3-42df-948f-23e195e4ba55" providerId="ADAL" clId="{5A121CC8-7D34-8B4F-8DA0-363C992B9CE9}" dt="2023-04-14T16:40:27.422" v="888" actId="208"/>
          <ac:picMkLst>
            <pc:docMk/>
            <pc:sldMk cId="3021050738" sldId="687"/>
            <ac:picMk id="6" creationId="{7648123C-2205-4E49-8BD2-20ADC3B71FCA}"/>
          </ac:picMkLst>
        </pc:picChg>
      </pc:sldChg>
      <pc:sldChg chg="modSp mod">
        <pc:chgData name="Giri, Atanu" userId="e0ae8cc7-49c3-42df-948f-23e195e4ba55" providerId="ADAL" clId="{5A121CC8-7D34-8B4F-8DA0-363C992B9CE9}" dt="2023-04-14T21:29:13.314" v="1092" actId="2085"/>
        <pc:sldMkLst>
          <pc:docMk/>
          <pc:sldMk cId="3550735910" sldId="689"/>
        </pc:sldMkLst>
        <pc:picChg chg="mod">
          <ac:chgData name="Giri, Atanu" userId="e0ae8cc7-49c3-42df-948f-23e195e4ba55" providerId="ADAL" clId="{5A121CC8-7D34-8B4F-8DA0-363C992B9CE9}" dt="2023-04-14T21:29:10.684" v="1091" actId="2085"/>
          <ac:picMkLst>
            <pc:docMk/>
            <pc:sldMk cId="3550735910" sldId="689"/>
            <ac:picMk id="4" creationId="{A43A4FE5-87E5-5CF1-B608-AC08BB115D6F}"/>
          </ac:picMkLst>
        </pc:picChg>
        <pc:picChg chg="mod">
          <ac:chgData name="Giri, Atanu" userId="e0ae8cc7-49c3-42df-948f-23e195e4ba55" providerId="ADAL" clId="{5A121CC8-7D34-8B4F-8DA0-363C992B9CE9}" dt="2023-04-14T21:29:13.314" v="1092" actId="2085"/>
          <ac:picMkLst>
            <pc:docMk/>
            <pc:sldMk cId="3550735910" sldId="689"/>
            <ac:picMk id="5" creationId="{EDB2D64B-2849-328F-A008-C3D0CADEC683}"/>
          </ac:picMkLst>
        </pc:picChg>
      </pc:sldChg>
      <pc:sldChg chg="modSp mod">
        <pc:chgData name="Giri, Atanu" userId="e0ae8cc7-49c3-42df-948f-23e195e4ba55" providerId="ADAL" clId="{5A121CC8-7D34-8B4F-8DA0-363C992B9CE9}" dt="2023-04-14T15:59:44.592" v="883" actId="208"/>
        <pc:sldMkLst>
          <pc:docMk/>
          <pc:sldMk cId="3038494797" sldId="692"/>
        </pc:sldMkLst>
        <pc:picChg chg="mod">
          <ac:chgData name="Giri, Atanu" userId="e0ae8cc7-49c3-42df-948f-23e195e4ba55" providerId="ADAL" clId="{5A121CC8-7D34-8B4F-8DA0-363C992B9CE9}" dt="2023-04-14T15:59:44.592" v="883" actId="208"/>
          <ac:picMkLst>
            <pc:docMk/>
            <pc:sldMk cId="3038494797" sldId="692"/>
            <ac:picMk id="2" creationId="{60D20B81-DA0F-270D-DA26-5ECCBDF27A6A}"/>
          </ac:picMkLst>
        </pc:picChg>
      </pc:sldChg>
      <pc:sldChg chg="modSp mod">
        <pc:chgData name="Giri, Atanu" userId="e0ae8cc7-49c3-42df-948f-23e195e4ba55" providerId="ADAL" clId="{5A121CC8-7D34-8B4F-8DA0-363C992B9CE9}" dt="2023-04-14T21:29:47.792" v="1094" actId="2085"/>
        <pc:sldMkLst>
          <pc:docMk/>
          <pc:sldMk cId="4219067974" sldId="695"/>
        </pc:sldMkLst>
        <pc:picChg chg="mod">
          <ac:chgData name="Giri, Atanu" userId="e0ae8cc7-49c3-42df-948f-23e195e4ba55" providerId="ADAL" clId="{5A121CC8-7D34-8B4F-8DA0-363C992B9CE9}" dt="2023-04-14T21:29:47.792" v="1094" actId="2085"/>
          <ac:picMkLst>
            <pc:docMk/>
            <pc:sldMk cId="4219067974" sldId="695"/>
            <ac:picMk id="19" creationId="{7B8EF3CA-A7F6-1AEB-B369-4065CFAC8E3C}"/>
          </ac:picMkLst>
        </pc:picChg>
      </pc:sldChg>
      <pc:sldChg chg="modSp mod">
        <pc:chgData name="Giri, Atanu" userId="e0ae8cc7-49c3-42df-948f-23e195e4ba55" providerId="ADAL" clId="{5A121CC8-7D34-8B4F-8DA0-363C992B9CE9}" dt="2023-04-14T15:51:22.064" v="873" actId="208"/>
        <pc:sldMkLst>
          <pc:docMk/>
          <pc:sldMk cId="1655807696" sldId="700"/>
        </pc:sldMkLst>
        <pc:picChg chg="mod">
          <ac:chgData name="Giri, Atanu" userId="e0ae8cc7-49c3-42df-948f-23e195e4ba55" providerId="ADAL" clId="{5A121CC8-7D34-8B4F-8DA0-363C992B9CE9}" dt="2023-04-14T15:51:22.064" v="873" actId="208"/>
          <ac:picMkLst>
            <pc:docMk/>
            <pc:sldMk cId="1655807696" sldId="700"/>
            <ac:picMk id="6" creationId="{E1B88DF9-5A1A-1C9B-C6CF-D427B199AE31}"/>
          </ac:picMkLst>
        </pc:picChg>
      </pc:sldChg>
      <pc:sldChg chg="modSp mod">
        <pc:chgData name="Giri, Atanu" userId="e0ae8cc7-49c3-42df-948f-23e195e4ba55" providerId="ADAL" clId="{5A121CC8-7D34-8B4F-8DA0-363C992B9CE9}" dt="2023-04-14T15:52:13.447" v="877" actId="208"/>
        <pc:sldMkLst>
          <pc:docMk/>
          <pc:sldMk cId="3957333661" sldId="703"/>
        </pc:sldMkLst>
        <pc:spChg chg="mod">
          <ac:chgData name="Giri, Atanu" userId="e0ae8cc7-49c3-42df-948f-23e195e4ba55" providerId="ADAL" clId="{5A121CC8-7D34-8B4F-8DA0-363C992B9CE9}" dt="2023-04-14T15:52:04.361" v="876" actId="20577"/>
          <ac:spMkLst>
            <pc:docMk/>
            <pc:sldMk cId="3957333661" sldId="703"/>
            <ac:spMk id="11" creationId="{3384DD01-ACF9-9DB8-7426-15B3525DB7FF}"/>
          </ac:spMkLst>
        </pc:spChg>
        <pc:picChg chg="mod">
          <ac:chgData name="Giri, Atanu" userId="e0ae8cc7-49c3-42df-948f-23e195e4ba55" providerId="ADAL" clId="{5A121CC8-7D34-8B4F-8DA0-363C992B9CE9}" dt="2023-04-14T15:52:13.447" v="877" actId="208"/>
          <ac:picMkLst>
            <pc:docMk/>
            <pc:sldMk cId="3957333661" sldId="703"/>
            <ac:picMk id="8" creationId="{EC92BA57-115C-EA55-F9AC-F58444FA7DF1}"/>
          </ac:picMkLst>
        </pc:picChg>
      </pc:sldChg>
      <pc:sldChg chg="addSp new del">
        <pc:chgData name="Giri, Atanu" userId="e0ae8cc7-49c3-42df-948f-23e195e4ba55" providerId="ADAL" clId="{5A121CC8-7D34-8B4F-8DA0-363C992B9CE9}" dt="2023-04-14T19:30:40.477" v="889" actId="2696"/>
        <pc:sldMkLst>
          <pc:docMk/>
          <pc:sldMk cId="1087609433" sldId="706"/>
        </pc:sldMkLst>
        <pc:picChg chg="add">
          <ac:chgData name="Giri, Atanu" userId="e0ae8cc7-49c3-42df-948f-23e195e4ba55" providerId="ADAL" clId="{5A121CC8-7D34-8B4F-8DA0-363C992B9CE9}" dt="2023-04-11T21:10:52.886" v="807"/>
          <ac:picMkLst>
            <pc:docMk/>
            <pc:sldMk cId="1087609433" sldId="706"/>
            <ac:picMk id="2" creationId="{23657218-5351-D705-8607-66EBB5954D70}"/>
          </ac:picMkLst>
        </pc:picChg>
      </pc:sldChg>
      <pc:sldChg chg="new del">
        <pc:chgData name="Giri, Atanu" userId="e0ae8cc7-49c3-42df-948f-23e195e4ba55" providerId="ADAL" clId="{5A121CC8-7D34-8B4F-8DA0-363C992B9CE9}" dt="2023-04-13T15:21:13.608" v="867" actId="680"/>
        <pc:sldMkLst>
          <pc:docMk/>
          <pc:sldMk cId="326546954" sldId="707"/>
        </pc:sldMkLst>
      </pc:sldChg>
      <pc:sldChg chg="new del">
        <pc:chgData name="Giri, Atanu" userId="e0ae8cc7-49c3-42df-948f-23e195e4ba55" providerId="ADAL" clId="{5A121CC8-7D34-8B4F-8DA0-363C992B9CE9}" dt="2023-04-14T15:01:33.265" v="869" actId="680"/>
        <pc:sldMkLst>
          <pc:docMk/>
          <pc:sldMk cId="3608459272" sldId="717"/>
        </pc:sldMkLst>
      </pc:sldChg>
      <pc:sldChg chg="modSp mod">
        <pc:chgData name="Giri, Atanu" userId="e0ae8cc7-49c3-42df-948f-23e195e4ba55" providerId="ADAL" clId="{5A121CC8-7D34-8B4F-8DA0-363C992B9CE9}" dt="2023-04-21T01:50:52.628" v="1769" actId="1038"/>
        <pc:sldMkLst>
          <pc:docMk/>
          <pc:sldMk cId="2031826811" sldId="724"/>
        </pc:sldMkLst>
        <pc:picChg chg="mod">
          <ac:chgData name="Giri, Atanu" userId="e0ae8cc7-49c3-42df-948f-23e195e4ba55" providerId="ADAL" clId="{5A121CC8-7D34-8B4F-8DA0-363C992B9CE9}" dt="2023-04-21T01:50:52.628" v="1769" actId="1038"/>
          <ac:picMkLst>
            <pc:docMk/>
            <pc:sldMk cId="2031826811" sldId="724"/>
            <ac:picMk id="10" creationId="{008FA487-CBB0-B50A-E2F4-16BCA53EA5ED}"/>
          </ac:picMkLst>
        </pc:picChg>
      </pc:sldChg>
      <pc:sldChg chg="modSp mod">
        <pc:chgData name="Giri, Atanu" userId="e0ae8cc7-49c3-42df-948f-23e195e4ba55" providerId="ADAL" clId="{5A121CC8-7D34-8B4F-8DA0-363C992B9CE9}" dt="2023-04-21T01:52:03.449" v="1771" actId="14100"/>
        <pc:sldMkLst>
          <pc:docMk/>
          <pc:sldMk cId="3766735040" sldId="727"/>
        </pc:sldMkLst>
        <pc:picChg chg="mod">
          <ac:chgData name="Giri, Atanu" userId="e0ae8cc7-49c3-42df-948f-23e195e4ba55" providerId="ADAL" clId="{5A121CC8-7D34-8B4F-8DA0-363C992B9CE9}" dt="2023-04-21T01:52:03.449" v="1771" actId="14100"/>
          <ac:picMkLst>
            <pc:docMk/>
            <pc:sldMk cId="3766735040" sldId="727"/>
            <ac:picMk id="5" creationId="{653AB82D-D25A-CFF5-AB4B-5536B64EE1BC}"/>
          </ac:picMkLst>
        </pc:picChg>
      </pc:sldChg>
      <pc:sldChg chg="new">
        <pc:chgData name="Giri, Atanu" userId="e0ae8cc7-49c3-42df-948f-23e195e4ba55" providerId="ADAL" clId="{5A121CC8-7D34-8B4F-8DA0-363C992B9CE9}" dt="2023-04-14T19:32:53.542" v="890" actId="680"/>
        <pc:sldMkLst>
          <pc:docMk/>
          <pc:sldMk cId="336489992" sldId="729"/>
        </pc:sldMkLst>
      </pc:sldChg>
      <pc:sldChg chg="addSp delSp modSp new mod setBg">
        <pc:chgData name="Giri, Atanu" userId="e0ae8cc7-49c3-42df-948f-23e195e4ba55" providerId="ADAL" clId="{5A121CC8-7D34-8B4F-8DA0-363C992B9CE9}" dt="2023-04-14T20:45:46.542" v="1089" actId="26606"/>
        <pc:sldMkLst>
          <pc:docMk/>
          <pc:sldMk cId="1663984294" sldId="730"/>
        </pc:sldMkLst>
        <pc:spChg chg="add mod">
          <ac:chgData name="Giri, Atanu" userId="e0ae8cc7-49c3-42df-948f-23e195e4ba55" providerId="ADAL" clId="{5A121CC8-7D34-8B4F-8DA0-363C992B9CE9}" dt="2023-04-14T19:36:16.771" v="1006" actId="26606"/>
          <ac:spMkLst>
            <pc:docMk/>
            <pc:sldMk cId="1663984294" sldId="730"/>
            <ac:spMk id="3" creationId="{63973012-1289-99DF-27EB-2777EC6B4DA0}"/>
          </ac:spMkLst>
        </pc:spChg>
        <pc:spChg chg="add del">
          <ac:chgData name="Giri, Atanu" userId="e0ae8cc7-49c3-42df-948f-23e195e4ba55" providerId="ADAL" clId="{5A121CC8-7D34-8B4F-8DA0-363C992B9CE9}" dt="2023-04-14T19:36:16.771" v="1006" actId="26606"/>
          <ac:spMkLst>
            <pc:docMk/>
            <pc:sldMk cId="1663984294" sldId="730"/>
            <ac:spMk id="8" creationId="{BCED4D40-4B67-4331-AC48-79B82B4A47D8}"/>
          </ac:spMkLst>
        </pc:spChg>
        <pc:spChg chg="add del">
          <ac:chgData name="Giri, Atanu" userId="e0ae8cc7-49c3-42df-948f-23e195e4ba55" providerId="ADAL" clId="{5A121CC8-7D34-8B4F-8DA0-363C992B9CE9}" dt="2023-04-14T19:36:16.771" v="1006" actId="26606"/>
          <ac:spMkLst>
            <pc:docMk/>
            <pc:sldMk cId="1663984294" sldId="730"/>
            <ac:spMk id="10" creationId="{670CEDEF-4F34-412E-84EE-329C1E936AF5}"/>
          </ac:spMkLst>
        </pc:spChg>
        <pc:spChg chg="add del">
          <ac:chgData name="Giri, Atanu" userId="e0ae8cc7-49c3-42df-948f-23e195e4ba55" providerId="ADAL" clId="{5A121CC8-7D34-8B4F-8DA0-363C992B9CE9}" dt="2023-04-14T20:42:41.202" v="1086" actId="26606"/>
          <ac:spMkLst>
            <pc:docMk/>
            <pc:sldMk cId="1663984294" sldId="730"/>
            <ac:spMk id="15" creationId="{BCED4D40-4B67-4331-AC48-79B82B4A47D8}"/>
          </ac:spMkLst>
        </pc:spChg>
        <pc:spChg chg="add del">
          <ac:chgData name="Giri, Atanu" userId="e0ae8cc7-49c3-42df-948f-23e195e4ba55" providerId="ADAL" clId="{5A121CC8-7D34-8B4F-8DA0-363C992B9CE9}" dt="2023-04-14T20:42:41.202" v="1086" actId="26606"/>
          <ac:spMkLst>
            <pc:docMk/>
            <pc:sldMk cId="1663984294" sldId="730"/>
            <ac:spMk id="17" creationId="{670CEDEF-4F34-412E-84EE-329C1E936AF5}"/>
          </ac:spMkLst>
        </pc:spChg>
        <pc:spChg chg="add del">
          <ac:chgData name="Giri, Atanu" userId="e0ae8cc7-49c3-42df-948f-23e195e4ba55" providerId="ADAL" clId="{5A121CC8-7D34-8B4F-8DA0-363C992B9CE9}" dt="2023-04-14T20:45:46.542" v="1089" actId="26606"/>
          <ac:spMkLst>
            <pc:docMk/>
            <pc:sldMk cId="1663984294" sldId="730"/>
            <ac:spMk id="22" creationId="{BCED4D40-4B67-4331-AC48-79B82B4A47D8}"/>
          </ac:spMkLst>
        </pc:spChg>
        <pc:spChg chg="add del">
          <ac:chgData name="Giri, Atanu" userId="e0ae8cc7-49c3-42df-948f-23e195e4ba55" providerId="ADAL" clId="{5A121CC8-7D34-8B4F-8DA0-363C992B9CE9}" dt="2023-04-14T20:45:46.542" v="1089" actId="26606"/>
          <ac:spMkLst>
            <pc:docMk/>
            <pc:sldMk cId="1663984294" sldId="730"/>
            <ac:spMk id="24" creationId="{670CEDEF-4F34-412E-84EE-329C1E936AF5}"/>
          </ac:spMkLst>
        </pc:spChg>
        <pc:spChg chg="add">
          <ac:chgData name="Giri, Atanu" userId="e0ae8cc7-49c3-42df-948f-23e195e4ba55" providerId="ADAL" clId="{5A121CC8-7D34-8B4F-8DA0-363C992B9CE9}" dt="2023-04-14T20:45:46.542" v="1089" actId="26606"/>
          <ac:spMkLst>
            <pc:docMk/>
            <pc:sldMk cId="1663984294" sldId="730"/>
            <ac:spMk id="29" creationId="{BCED4D40-4B67-4331-AC48-79B82B4A47D8}"/>
          </ac:spMkLst>
        </pc:spChg>
        <pc:spChg chg="add">
          <ac:chgData name="Giri, Atanu" userId="e0ae8cc7-49c3-42df-948f-23e195e4ba55" providerId="ADAL" clId="{5A121CC8-7D34-8B4F-8DA0-363C992B9CE9}" dt="2023-04-14T20:45:46.542" v="1089" actId="26606"/>
          <ac:spMkLst>
            <pc:docMk/>
            <pc:sldMk cId="1663984294" sldId="730"/>
            <ac:spMk id="31" creationId="{670CEDEF-4F34-412E-84EE-329C1E936AF5}"/>
          </ac:spMkLst>
        </pc:spChg>
        <pc:picChg chg="add del mod ord">
          <ac:chgData name="Giri, Atanu" userId="e0ae8cc7-49c3-42df-948f-23e195e4ba55" providerId="ADAL" clId="{5A121CC8-7D34-8B4F-8DA0-363C992B9CE9}" dt="2023-04-14T20:42:37.814" v="1084" actId="478"/>
          <ac:picMkLst>
            <pc:docMk/>
            <pc:sldMk cId="1663984294" sldId="730"/>
            <ac:picMk id="2" creationId="{5C0FE155-6F8E-B5D2-4B4C-D16CE148C194}"/>
          </ac:picMkLst>
        </pc:picChg>
        <pc:picChg chg="add del mod">
          <ac:chgData name="Giri, Atanu" userId="e0ae8cc7-49c3-42df-948f-23e195e4ba55" providerId="ADAL" clId="{5A121CC8-7D34-8B4F-8DA0-363C992B9CE9}" dt="2023-04-14T20:45:43.783" v="1087" actId="478"/>
          <ac:picMkLst>
            <pc:docMk/>
            <pc:sldMk cId="1663984294" sldId="730"/>
            <ac:picMk id="4" creationId="{09A20561-673A-83B2-3A36-617D3FDA887F}"/>
          </ac:picMkLst>
        </pc:picChg>
        <pc:picChg chg="add mod">
          <ac:chgData name="Giri, Atanu" userId="e0ae8cc7-49c3-42df-948f-23e195e4ba55" providerId="ADAL" clId="{5A121CC8-7D34-8B4F-8DA0-363C992B9CE9}" dt="2023-04-14T20:45:46.542" v="1089" actId="26606"/>
          <ac:picMkLst>
            <pc:docMk/>
            <pc:sldMk cId="1663984294" sldId="730"/>
            <ac:picMk id="5" creationId="{4C6E40B6-F106-DA5B-EEAB-0130688046C1}"/>
          </ac:picMkLst>
        </pc:picChg>
      </pc:sldChg>
      <pc:sldChg chg="del">
        <pc:chgData name="Giri, Atanu" userId="e0ae8cc7-49c3-42df-948f-23e195e4ba55" providerId="ADAL" clId="{5A121CC8-7D34-8B4F-8DA0-363C992B9CE9}" dt="2023-04-17T16:42:45.268" v="1095" actId="2696"/>
        <pc:sldMkLst>
          <pc:docMk/>
          <pc:sldMk cId="2275390381" sldId="747"/>
        </pc:sldMkLst>
      </pc:sldChg>
      <pc:sldChg chg="addSp modSp mod">
        <pc:chgData name="Giri, Atanu" userId="e0ae8cc7-49c3-42df-948f-23e195e4ba55" providerId="ADAL" clId="{5A121CC8-7D34-8B4F-8DA0-363C992B9CE9}" dt="2023-04-18T18:00:22.183" v="1447" actId="20577"/>
        <pc:sldMkLst>
          <pc:docMk/>
          <pc:sldMk cId="2731495919" sldId="748"/>
        </pc:sldMkLst>
        <pc:spChg chg="add mod">
          <ac:chgData name="Giri, Atanu" userId="e0ae8cc7-49c3-42df-948f-23e195e4ba55" providerId="ADAL" clId="{5A121CC8-7D34-8B4F-8DA0-363C992B9CE9}" dt="2023-04-18T17:57:50.017" v="1110" actId="20577"/>
          <ac:spMkLst>
            <pc:docMk/>
            <pc:sldMk cId="2731495919" sldId="748"/>
            <ac:spMk id="9" creationId="{D4B817A5-49C0-8DE4-C26A-F4A9BBA6B91B}"/>
          </ac:spMkLst>
        </pc:spChg>
        <pc:spChg chg="add mod">
          <ac:chgData name="Giri, Atanu" userId="e0ae8cc7-49c3-42df-948f-23e195e4ba55" providerId="ADAL" clId="{5A121CC8-7D34-8B4F-8DA0-363C992B9CE9}" dt="2023-04-18T17:58:23.826" v="1117" actId="20577"/>
          <ac:spMkLst>
            <pc:docMk/>
            <pc:sldMk cId="2731495919" sldId="748"/>
            <ac:spMk id="10" creationId="{25BE07F9-9DB6-DFC1-D172-F42DFA738199}"/>
          </ac:spMkLst>
        </pc:spChg>
        <pc:spChg chg="add mod">
          <ac:chgData name="Giri, Atanu" userId="e0ae8cc7-49c3-42df-948f-23e195e4ba55" providerId="ADAL" clId="{5A121CC8-7D34-8B4F-8DA0-363C992B9CE9}" dt="2023-04-18T17:58:45.643" v="1199" actId="20577"/>
          <ac:spMkLst>
            <pc:docMk/>
            <pc:sldMk cId="2731495919" sldId="748"/>
            <ac:spMk id="11" creationId="{F92013B1-1256-745C-8977-FC849C390EA3}"/>
          </ac:spMkLst>
        </pc:spChg>
        <pc:spChg chg="add mod">
          <ac:chgData name="Giri, Atanu" userId="e0ae8cc7-49c3-42df-948f-23e195e4ba55" providerId="ADAL" clId="{5A121CC8-7D34-8B4F-8DA0-363C992B9CE9}" dt="2023-04-18T17:59:44.244" v="1301" actId="20577"/>
          <ac:spMkLst>
            <pc:docMk/>
            <pc:sldMk cId="2731495919" sldId="748"/>
            <ac:spMk id="12" creationId="{0F2A2640-4FFC-53F0-B6F1-745851DE8AE3}"/>
          </ac:spMkLst>
        </pc:spChg>
        <pc:spChg chg="add mod">
          <ac:chgData name="Giri, Atanu" userId="e0ae8cc7-49c3-42df-948f-23e195e4ba55" providerId="ADAL" clId="{5A121CC8-7D34-8B4F-8DA0-363C992B9CE9}" dt="2023-04-18T18:00:10.944" v="1354" actId="20577"/>
          <ac:spMkLst>
            <pc:docMk/>
            <pc:sldMk cId="2731495919" sldId="748"/>
            <ac:spMk id="14" creationId="{E748FA0F-5B71-7C9B-0233-B655DE34A10E}"/>
          </ac:spMkLst>
        </pc:spChg>
        <pc:spChg chg="add mod">
          <ac:chgData name="Giri, Atanu" userId="e0ae8cc7-49c3-42df-948f-23e195e4ba55" providerId="ADAL" clId="{5A121CC8-7D34-8B4F-8DA0-363C992B9CE9}" dt="2023-04-18T18:00:22.183" v="1447" actId="20577"/>
          <ac:spMkLst>
            <pc:docMk/>
            <pc:sldMk cId="2731495919" sldId="748"/>
            <ac:spMk id="15" creationId="{79976E31-93FE-2ECC-8BDB-AA256CAB3626}"/>
          </ac:spMkLst>
        </pc:spChg>
        <pc:picChg chg="mod">
          <ac:chgData name="Giri, Atanu" userId="e0ae8cc7-49c3-42df-948f-23e195e4ba55" providerId="ADAL" clId="{5A121CC8-7D34-8B4F-8DA0-363C992B9CE9}" dt="2023-04-18T17:57:37.341" v="1107" actId="1076"/>
          <ac:picMkLst>
            <pc:docMk/>
            <pc:sldMk cId="2731495919" sldId="748"/>
            <ac:picMk id="2" creationId="{D7645EA8-E9AB-A5A3-F1D6-D0814B768362}"/>
          </ac:picMkLst>
        </pc:picChg>
        <pc:picChg chg="mod">
          <ac:chgData name="Giri, Atanu" userId="e0ae8cc7-49c3-42df-948f-23e195e4ba55" providerId="ADAL" clId="{5A121CC8-7D34-8B4F-8DA0-363C992B9CE9}" dt="2023-04-18T03:53:24.752" v="1103" actId="1076"/>
          <ac:picMkLst>
            <pc:docMk/>
            <pc:sldMk cId="2731495919" sldId="748"/>
            <ac:picMk id="3" creationId="{724022AD-16E8-7F4D-09CE-ED784C7A0D8A}"/>
          </ac:picMkLst>
        </pc:picChg>
        <pc:picChg chg="mod">
          <ac:chgData name="Giri, Atanu" userId="e0ae8cc7-49c3-42df-948f-23e195e4ba55" providerId="ADAL" clId="{5A121CC8-7D34-8B4F-8DA0-363C992B9CE9}" dt="2023-04-18T17:58:04.594" v="1112" actId="1076"/>
          <ac:picMkLst>
            <pc:docMk/>
            <pc:sldMk cId="2731495919" sldId="748"/>
            <ac:picMk id="4" creationId="{68BBEAD7-7011-C81A-8CA5-D41A265DA306}"/>
          </ac:picMkLst>
        </pc:picChg>
        <pc:picChg chg="mod">
          <ac:chgData name="Giri, Atanu" userId="e0ae8cc7-49c3-42df-948f-23e195e4ba55" providerId="ADAL" clId="{5A121CC8-7D34-8B4F-8DA0-363C992B9CE9}" dt="2023-04-18T17:59:38.877" v="1299" actId="1076"/>
          <ac:picMkLst>
            <pc:docMk/>
            <pc:sldMk cId="2731495919" sldId="748"/>
            <ac:picMk id="5" creationId="{9851C7BF-1435-B4FB-DE67-9A685A5A05DE}"/>
          </ac:picMkLst>
        </pc:picChg>
        <pc:picChg chg="mod">
          <ac:chgData name="Giri, Atanu" userId="e0ae8cc7-49c3-42df-948f-23e195e4ba55" providerId="ADAL" clId="{5A121CC8-7D34-8B4F-8DA0-363C992B9CE9}" dt="2023-04-18T17:59:54.560" v="1303" actId="1076"/>
          <ac:picMkLst>
            <pc:docMk/>
            <pc:sldMk cId="2731495919" sldId="748"/>
            <ac:picMk id="6" creationId="{2DEA10D1-61CC-DE73-C902-FA28AC9345C8}"/>
          </ac:picMkLst>
        </pc:picChg>
        <pc:picChg chg="mod">
          <ac:chgData name="Giri, Atanu" userId="e0ae8cc7-49c3-42df-948f-23e195e4ba55" providerId="ADAL" clId="{5A121CC8-7D34-8B4F-8DA0-363C992B9CE9}" dt="2023-04-18T18:00:00.724" v="1304" actId="1076"/>
          <ac:picMkLst>
            <pc:docMk/>
            <pc:sldMk cId="2731495919" sldId="748"/>
            <ac:picMk id="7" creationId="{92E88542-59CC-A82C-4C3C-21DAD6F778D0}"/>
          </ac:picMkLst>
        </pc:picChg>
      </pc:sldChg>
      <pc:sldChg chg="addSp delSp modSp mod setBg">
        <pc:chgData name="Giri, Atanu" userId="e0ae8cc7-49c3-42df-948f-23e195e4ba55" providerId="ADAL" clId="{5A121CC8-7D34-8B4F-8DA0-363C992B9CE9}" dt="2023-04-18T18:24:25.433" v="1767" actId="20577"/>
        <pc:sldMkLst>
          <pc:docMk/>
          <pc:sldMk cId="2184951148" sldId="749"/>
        </pc:sldMkLst>
        <pc:spChg chg="add mod ord">
          <ac:chgData name="Giri, Atanu" userId="e0ae8cc7-49c3-42df-948f-23e195e4ba55" providerId="ADAL" clId="{5A121CC8-7D34-8B4F-8DA0-363C992B9CE9}" dt="2023-04-18T18:21:32.229" v="1503" actId="26606"/>
          <ac:spMkLst>
            <pc:docMk/>
            <pc:sldMk cId="2184951148" sldId="749"/>
            <ac:spMk id="8" creationId="{379C5156-5FFC-2139-0F72-646EDC7636DD}"/>
          </ac:spMkLst>
        </pc:spChg>
        <pc:spChg chg="add mod">
          <ac:chgData name="Giri, Atanu" userId="e0ae8cc7-49c3-42df-948f-23e195e4ba55" providerId="ADAL" clId="{5A121CC8-7D34-8B4F-8DA0-363C992B9CE9}" dt="2023-04-18T18:22:45.136" v="1750" actId="14100"/>
          <ac:spMkLst>
            <pc:docMk/>
            <pc:sldMk cId="2184951148" sldId="749"/>
            <ac:spMk id="9" creationId="{9711139D-B4DD-6621-923C-DE23AD3EE1CE}"/>
          </ac:spMkLst>
        </pc:spChg>
        <pc:spChg chg="add">
          <ac:chgData name="Giri, Atanu" userId="e0ae8cc7-49c3-42df-948f-23e195e4ba55" providerId="ADAL" clId="{5A121CC8-7D34-8B4F-8DA0-363C992B9CE9}" dt="2023-04-18T18:21:32.229" v="1503" actId="26606"/>
          <ac:spMkLst>
            <pc:docMk/>
            <pc:sldMk cId="2184951148" sldId="749"/>
            <ac:spMk id="10" creationId="{33E72FA3-BD00-444A-AD9B-E6C3D069CDE3}"/>
          </ac:spMkLst>
        </pc:spChg>
        <pc:spChg chg="add mod">
          <ac:chgData name="Giri, Atanu" userId="e0ae8cc7-49c3-42df-948f-23e195e4ba55" providerId="ADAL" clId="{5A121CC8-7D34-8B4F-8DA0-363C992B9CE9}" dt="2023-04-18T18:24:16.952" v="1764" actId="20577"/>
          <ac:spMkLst>
            <pc:docMk/>
            <pc:sldMk cId="2184951148" sldId="749"/>
            <ac:spMk id="12" creationId="{C72B31F6-0061-68C8-A0B8-C36061AF0F70}"/>
          </ac:spMkLst>
        </pc:spChg>
        <pc:spChg chg="add mod">
          <ac:chgData name="Giri, Atanu" userId="e0ae8cc7-49c3-42df-948f-23e195e4ba55" providerId="ADAL" clId="{5A121CC8-7D34-8B4F-8DA0-363C992B9CE9}" dt="2023-04-18T18:24:25.433" v="1767" actId="20577"/>
          <ac:spMkLst>
            <pc:docMk/>
            <pc:sldMk cId="2184951148" sldId="749"/>
            <ac:spMk id="14" creationId="{B313386D-7A38-8F9F-BE85-75C16531EC70}"/>
          </ac:spMkLst>
        </pc:spChg>
        <pc:spChg chg="add mod">
          <ac:chgData name="Giri, Atanu" userId="e0ae8cc7-49c3-42df-948f-23e195e4ba55" providerId="ADAL" clId="{5A121CC8-7D34-8B4F-8DA0-363C992B9CE9}" dt="2023-04-18T18:23:49.305" v="1756" actId="14100"/>
          <ac:spMkLst>
            <pc:docMk/>
            <pc:sldMk cId="2184951148" sldId="749"/>
            <ac:spMk id="16" creationId="{F892090E-AED2-1612-A396-8E7889A8DA49}"/>
          </ac:spMkLst>
        </pc:spChg>
        <pc:spChg chg="add mod">
          <ac:chgData name="Giri, Atanu" userId="e0ae8cc7-49c3-42df-948f-23e195e4ba55" providerId="ADAL" clId="{5A121CC8-7D34-8B4F-8DA0-363C992B9CE9}" dt="2023-04-18T18:24:01.768" v="1761" actId="14100"/>
          <ac:spMkLst>
            <pc:docMk/>
            <pc:sldMk cId="2184951148" sldId="749"/>
            <ac:spMk id="17" creationId="{8AF6D21A-BB60-F0D7-7CE6-2F746021A4D8}"/>
          </ac:spMkLst>
        </pc:spChg>
        <pc:picChg chg="add mod ord">
          <ac:chgData name="Giri, Atanu" userId="e0ae8cc7-49c3-42df-948f-23e195e4ba55" providerId="ADAL" clId="{5A121CC8-7D34-8B4F-8DA0-363C992B9CE9}" dt="2023-04-18T18:21:32.229" v="1503" actId="26606"/>
          <ac:picMkLst>
            <pc:docMk/>
            <pc:sldMk cId="2184951148" sldId="749"/>
            <ac:picMk id="2" creationId="{CFCEFD39-3038-357E-C364-5B5D39AE2AAB}"/>
          </ac:picMkLst>
        </pc:picChg>
        <pc:picChg chg="add mod ord">
          <ac:chgData name="Giri, Atanu" userId="e0ae8cc7-49c3-42df-948f-23e195e4ba55" providerId="ADAL" clId="{5A121CC8-7D34-8B4F-8DA0-363C992B9CE9}" dt="2023-04-18T18:21:32.229" v="1503" actId="26606"/>
          <ac:picMkLst>
            <pc:docMk/>
            <pc:sldMk cId="2184951148" sldId="749"/>
            <ac:picMk id="3" creationId="{F9040D92-6625-D169-C025-50D8EBC39634}"/>
          </ac:picMkLst>
        </pc:picChg>
        <pc:picChg chg="add del mod">
          <ac:chgData name="Giri, Atanu" userId="e0ae8cc7-49c3-42df-948f-23e195e4ba55" providerId="ADAL" clId="{5A121CC8-7D34-8B4F-8DA0-363C992B9CE9}" dt="2023-04-18T18:20:11.569" v="1461"/>
          <ac:picMkLst>
            <pc:docMk/>
            <pc:sldMk cId="2184951148" sldId="749"/>
            <ac:picMk id="4" creationId="{BB4F2648-D642-5731-E8B4-FFD6B1B51AF8}"/>
          </ac:picMkLst>
        </pc:picChg>
        <pc:picChg chg="add mod ord">
          <ac:chgData name="Giri, Atanu" userId="e0ae8cc7-49c3-42df-948f-23e195e4ba55" providerId="ADAL" clId="{5A121CC8-7D34-8B4F-8DA0-363C992B9CE9}" dt="2023-04-18T18:21:32.229" v="1503" actId="26606"/>
          <ac:picMkLst>
            <pc:docMk/>
            <pc:sldMk cId="2184951148" sldId="749"/>
            <ac:picMk id="5" creationId="{13C931F0-E9D3-8F2D-29CD-BF06D7FBF6C5}"/>
          </ac:picMkLst>
        </pc:picChg>
        <pc:picChg chg="add mod ord">
          <ac:chgData name="Giri, Atanu" userId="e0ae8cc7-49c3-42df-948f-23e195e4ba55" providerId="ADAL" clId="{5A121CC8-7D34-8B4F-8DA0-363C992B9CE9}" dt="2023-04-18T18:21:32.229" v="1503" actId="26606"/>
          <ac:picMkLst>
            <pc:docMk/>
            <pc:sldMk cId="2184951148" sldId="749"/>
            <ac:picMk id="6" creationId="{592A04BF-F948-A8AE-A2BD-4B09F6560095}"/>
          </ac:picMkLst>
        </pc:picChg>
        <pc:picChg chg="add mod ord">
          <ac:chgData name="Giri, Atanu" userId="e0ae8cc7-49c3-42df-948f-23e195e4ba55" providerId="ADAL" clId="{5A121CC8-7D34-8B4F-8DA0-363C992B9CE9}" dt="2023-04-18T18:21:32.229" v="1503" actId="26606"/>
          <ac:picMkLst>
            <pc:docMk/>
            <pc:sldMk cId="2184951148" sldId="749"/>
            <ac:picMk id="7" creationId="{9BDB2500-C048-23F9-65C4-E92227611405}"/>
          </ac:picMkLst>
        </pc:picChg>
        <pc:cxnChg chg="add del">
          <ac:chgData name="Giri, Atanu" userId="e0ae8cc7-49c3-42df-948f-23e195e4ba55" providerId="ADAL" clId="{5A121CC8-7D34-8B4F-8DA0-363C992B9CE9}" dt="2023-04-18T18:21:04.432" v="1467" actId="26606"/>
          <ac:cxnSpMkLst>
            <pc:docMk/>
            <pc:sldMk cId="2184951148" sldId="749"/>
            <ac:cxnSpMk id="11" creationId="{91B6081D-D3E8-4209-B85B-EB1C655A6272}"/>
          </ac:cxnSpMkLst>
        </pc:cxnChg>
        <pc:cxnChg chg="add del">
          <ac:chgData name="Giri, Atanu" userId="e0ae8cc7-49c3-42df-948f-23e195e4ba55" providerId="ADAL" clId="{5A121CC8-7D34-8B4F-8DA0-363C992B9CE9}" dt="2023-04-18T18:21:04.432" v="1467" actId="26606"/>
          <ac:cxnSpMkLst>
            <pc:docMk/>
            <pc:sldMk cId="2184951148" sldId="749"/>
            <ac:cxnSpMk id="13" creationId="{28CA55E4-1295-45C8-BA05-5A9E705B749A}"/>
          </ac:cxnSpMkLst>
        </pc:cxnChg>
        <pc:cxnChg chg="add del">
          <ac:chgData name="Giri, Atanu" userId="e0ae8cc7-49c3-42df-948f-23e195e4ba55" providerId="ADAL" clId="{5A121CC8-7D34-8B4F-8DA0-363C992B9CE9}" dt="2023-04-18T18:21:04.432" v="1467" actId="26606"/>
          <ac:cxnSpMkLst>
            <pc:docMk/>
            <pc:sldMk cId="2184951148" sldId="749"/>
            <ac:cxnSpMk id="15" creationId="{08C5794E-A9A1-4A23-AF68-C79A7822334C}"/>
          </ac:cxnSpMkLst>
        </pc:cxnChg>
      </pc:sldChg>
      <pc:sldChg chg="addSp modSp new mod setBg">
        <pc:chgData name="Giri, Atanu" userId="e0ae8cc7-49c3-42df-948f-23e195e4ba55" providerId="ADAL" clId="{5A121CC8-7D34-8B4F-8DA0-363C992B9CE9}" dt="2023-04-18T18:16:48.769" v="1456" actId="26606"/>
        <pc:sldMkLst>
          <pc:docMk/>
          <pc:sldMk cId="1825909253" sldId="750"/>
        </pc:sldMkLst>
        <pc:picChg chg="add mod">
          <ac:chgData name="Giri, Atanu" userId="e0ae8cc7-49c3-42df-948f-23e195e4ba55" providerId="ADAL" clId="{5A121CC8-7D34-8B4F-8DA0-363C992B9CE9}" dt="2023-04-18T18:16:48.769" v="1456" actId="26606"/>
          <ac:picMkLst>
            <pc:docMk/>
            <pc:sldMk cId="1825909253" sldId="750"/>
            <ac:picMk id="3" creationId="{5AC0E855-733E-204F-C196-B4FAE8E42D59}"/>
          </ac:picMkLst>
        </pc:picChg>
        <pc:picChg chg="add mod">
          <ac:chgData name="Giri, Atanu" userId="e0ae8cc7-49c3-42df-948f-23e195e4ba55" providerId="ADAL" clId="{5A121CC8-7D34-8B4F-8DA0-363C992B9CE9}" dt="2023-04-18T18:16:48.769" v="1456" actId="26606"/>
          <ac:picMkLst>
            <pc:docMk/>
            <pc:sldMk cId="1825909253" sldId="750"/>
            <ac:picMk id="5" creationId="{7EFF81F2-35CB-3D27-9123-BC742846602F}"/>
          </ac:picMkLst>
        </pc:picChg>
      </pc:sldChg>
      <pc:sldChg chg="new del">
        <pc:chgData name="Giri, Atanu" userId="e0ae8cc7-49c3-42df-948f-23e195e4ba55" providerId="ADAL" clId="{5A121CC8-7D34-8B4F-8DA0-363C992B9CE9}" dt="2023-04-18T18:16:27.861" v="1450" actId="680"/>
        <pc:sldMkLst>
          <pc:docMk/>
          <pc:sldMk cId="1836339242" sldId="751"/>
        </pc:sldMkLst>
      </pc:sldChg>
      <pc:sldChg chg="addSp delSp modSp new del">
        <pc:chgData name="Giri, Atanu" userId="e0ae8cc7-49c3-42df-948f-23e195e4ba55" providerId="ADAL" clId="{5A121CC8-7D34-8B4F-8DA0-363C992B9CE9}" dt="2023-04-24T19:08:00.913" v="1775" actId="2696"/>
        <pc:sldMkLst>
          <pc:docMk/>
          <pc:sldMk cId="3436741483" sldId="751"/>
        </pc:sldMkLst>
        <pc:spChg chg="del">
          <ac:chgData name="Giri, Atanu" userId="e0ae8cc7-49c3-42df-948f-23e195e4ba55" providerId="ADAL" clId="{5A121CC8-7D34-8B4F-8DA0-363C992B9CE9}" dt="2023-04-24T19:07:40.983" v="1773"/>
          <ac:spMkLst>
            <pc:docMk/>
            <pc:sldMk cId="3436741483" sldId="751"/>
            <ac:spMk id="3" creationId="{B67DE800-B73D-029E-E291-64487A020E97}"/>
          </ac:spMkLst>
        </pc:spChg>
        <pc:spChg chg="del">
          <ac:chgData name="Giri, Atanu" userId="e0ae8cc7-49c3-42df-948f-23e195e4ba55" providerId="ADAL" clId="{5A121CC8-7D34-8B4F-8DA0-363C992B9CE9}" dt="2023-04-24T19:07:47.228" v="1774"/>
          <ac:spMkLst>
            <pc:docMk/>
            <pc:sldMk cId="3436741483" sldId="751"/>
            <ac:spMk id="4" creationId="{80542ADB-9D4F-B012-EA94-F17189197702}"/>
          </ac:spMkLst>
        </pc:spChg>
        <pc:picChg chg="add mod">
          <ac:chgData name="Giri, Atanu" userId="e0ae8cc7-49c3-42df-948f-23e195e4ba55" providerId="ADAL" clId="{5A121CC8-7D34-8B4F-8DA0-363C992B9CE9}" dt="2023-04-24T19:07:40.983" v="1773"/>
          <ac:picMkLst>
            <pc:docMk/>
            <pc:sldMk cId="3436741483" sldId="751"/>
            <ac:picMk id="5" creationId="{FD3548FA-D3FF-B030-CAC0-568523868CFB}"/>
          </ac:picMkLst>
        </pc:picChg>
        <pc:picChg chg="add mod">
          <ac:chgData name="Giri, Atanu" userId="e0ae8cc7-49c3-42df-948f-23e195e4ba55" providerId="ADAL" clId="{5A121CC8-7D34-8B4F-8DA0-363C992B9CE9}" dt="2023-04-24T19:07:47.228" v="1774"/>
          <ac:picMkLst>
            <pc:docMk/>
            <pc:sldMk cId="3436741483" sldId="751"/>
            <ac:picMk id="6" creationId="{5A9F9839-DA17-8ADD-9D0A-662E92B52F67}"/>
          </ac:picMkLst>
        </pc:picChg>
      </pc:sldChg>
    </pc:docChg>
  </pc:docChgLst>
  <pc:docChgLst>
    <pc:chgData name="Giri, Atanu" userId="e0ae8cc7-49c3-42df-948f-23e195e4ba55" providerId="ADAL" clId="{B53577A7-0A7F-4303-9FE6-A68B5AAA81A2}"/>
    <pc:docChg chg="addSld">
      <pc:chgData name="Giri, Atanu" userId="e0ae8cc7-49c3-42df-948f-23e195e4ba55" providerId="ADAL" clId="{B53577A7-0A7F-4303-9FE6-A68B5AAA81A2}" dt="2023-01-27T18:40:30.798" v="0" actId="680"/>
      <pc:docMkLst>
        <pc:docMk/>
      </pc:docMkLst>
      <pc:sldChg chg="new">
        <pc:chgData name="Giri, Atanu" userId="e0ae8cc7-49c3-42df-948f-23e195e4ba55" providerId="ADAL" clId="{B53577A7-0A7F-4303-9FE6-A68B5AAA81A2}" dt="2023-01-27T18:40:30.798" v="0" actId="680"/>
        <pc:sldMkLst>
          <pc:docMk/>
          <pc:sldMk cId="1940414058" sldId="527"/>
        </pc:sldMkLst>
      </pc:sldChg>
    </pc:docChg>
  </pc:docChgLst>
  <pc:docChgLst>
    <pc:chgData name="Giri, Atanu" userId="S::agiri@miners.utep.edu::e0ae8cc7-49c3-42df-948f-23e195e4ba55" providerId="AD" clId="Web-{9B65BB19-C230-D8CA-E1D0-5128A26C2312}"/>
    <pc:docChg chg="addSld delSld modSld">
      <pc:chgData name="Giri, Atanu" userId="S::agiri@miners.utep.edu::e0ae8cc7-49c3-42df-948f-23e195e4ba55" providerId="AD" clId="Web-{9B65BB19-C230-D8CA-E1D0-5128A26C2312}" dt="2023-02-24T16:39:49.038" v="22"/>
      <pc:docMkLst>
        <pc:docMk/>
      </pc:docMkLst>
      <pc:sldChg chg="del">
        <pc:chgData name="Giri, Atanu" userId="S::agiri@miners.utep.edu::e0ae8cc7-49c3-42df-948f-23e195e4ba55" providerId="AD" clId="Web-{9B65BB19-C230-D8CA-E1D0-5128A26C2312}" dt="2023-02-24T16:09:15.575" v="0"/>
        <pc:sldMkLst>
          <pc:docMk/>
          <pc:sldMk cId="1182391595" sldId="352"/>
        </pc:sldMkLst>
      </pc:sldChg>
      <pc:sldChg chg="addSp delSp modSp new mod setBg">
        <pc:chgData name="Giri, Atanu" userId="S::agiri@miners.utep.edu::e0ae8cc7-49c3-42df-948f-23e195e4ba55" providerId="AD" clId="Web-{9B65BB19-C230-D8CA-E1D0-5128A26C2312}" dt="2023-02-24T16:39:29.538" v="18"/>
        <pc:sldMkLst>
          <pc:docMk/>
          <pc:sldMk cId="2830297946" sldId="560"/>
        </pc:sldMkLst>
        <pc:picChg chg="add del mod ord">
          <ac:chgData name="Giri, Atanu" userId="S::agiri@miners.utep.edu::e0ae8cc7-49c3-42df-948f-23e195e4ba55" providerId="AD" clId="Web-{9B65BB19-C230-D8CA-E1D0-5128A26C2312}" dt="2023-02-24T16:39:14.725" v="9"/>
          <ac:picMkLst>
            <pc:docMk/>
            <pc:sldMk cId="2830297946" sldId="560"/>
            <ac:picMk id="2" creationId="{4B9232E6-95EF-4F94-E210-A9FBFDD7CE04}"/>
          </ac:picMkLst>
        </pc:picChg>
        <pc:picChg chg="add del mod">
          <ac:chgData name="Giri, Atanu" userId="S::agiri@miners.utep.edu::e0ae8cc7-49c3-42df-948f-23e195e4ba55" providerId="AD" clId="Web-{9B65BB19-C230-D8CA-E1D0-5128A26C2312}" dt="2023-02-24T16:39:14.740" v="14"/>
          <ac:picMkLst>
            <pc:docMk/>
            <pc:sldMk cId="2830297946" sldId="560"/>
            <ac:picMk id="3" creationId="{C2099E3F-A741-1815-F8A8-999F2BFEF8A5}"/>
          </ac:picMkLst>
        </pc:picChg>
        <pc:picChg chg="add del mod">
          <ac:chgData name="Giri, Atanu" userId="S::agiri@miners.utep.edu::e0ae8cc7-49c3-42df-948f-23e195e4ba55" providerId="AD" clId="Web-{9B65BB19-C230-D8CA-E1D0-5128A26C2312}" dt="2023-02-24T16:39:14.740" v="12"/>
          <ac:picMkLst>
            <pc:docMk/>
            <pc:sldMk cId="2830297946" sldId="560"/>
            <ac:picMk id="4" creationId="{FE8E94EF-AFD2-759D-1374-5638D8C92C50}"/>
          </ac:picMkLst>
        </pc:picChg>
        <pc:picChg chg="add del mod ord">
          <ac:chgData name="Giri, Atanu" userId="S::agiri@miners.utep.edu::e0ae8cc7-49c3-42df-948f-23e195e4ba55" providerId="AD" clId="Web-{9B65BB19-C230-D8CA-E1D0-5128A26C2312}" dt="2023-02-24T16:39:14.725" v="10"/>
          <ac:picMkLst>
            <pc:docMk/>
            <pc:sldMk cId="2830297946" sldId="560"/>
            <ac:picMk id="5" creationId="{D6F0274B-95D8-DBE6-29DC-5B0D21808172}"/>
          </ac:picMkLst>
        </pc:picChg>
        <pc:picChg chg="add del mod">
          <ac:chgData name="Giri, Atanu" userId="S::agiri@miners.utep.edu::e0ae8cc7-49c3-42df-948f-23e195e4ba55" providerId="AD" clId="Web-{9B65BB19-C230-D8CA-E1D0-5128A26C2312}" dt="2023-02-24T16:39:14.725" v="11"/>
          <ac:picMkLst>
            <pc:docMk/>
            <pc:sldMk cId="2830297946" sldId="560"/>
            <ac:picMk id="6" creationId="{501E81E2-8A0E-754A-FF54-4056AE7ADAFF}"/>
          </ac:picMkLst>
        </pc:picChg>
        <pc:picChg chg="add del mod ord">
          <ac:chgData name="Giri, Atanu" userId="S::agiri@miners.utep.edu::e0ae8cc7-49c3-42df-948f-23e195e4ba55" providerId="AD" clId="Web-{9B65BB19-C230-D8CA-E1D0-5128A26C2312}" dt="2023-02-24T16:39:14.740" v="13"/>
          <ac:picMkLst>
            <pc:docMk/>
            <pc:sldMk cId="2830297946" sldId="560"/>
            <ac:picMk id="7" creationId="{4EBD9682-4CD1-DC64-88AD-50F7F56D1821}"/>
          </ac:picMkLst>
        </pc:picChg>
        <pc:picChg chg="add mod">
          <ac:chgData name="Giri, Atanu" userId="S::agiri@miners.utep.edu::e0ae8cc7-49c3-42df-948f-23e195e4ba55" providerId="AD" clId="Web-{9B65BB19-C230-D8CA-E1D0-5128A26C2312}" dt="2023-02-24T16:39:29.538" v="18"/>
          <ac:picMkLst>
            <pc:docMk/>
            <pc:sldMk cId="2830297946" sldId="560"/>
            <ac:picMk id="8" creationId="{9A64619E-A4AA-C29D-5260-135AAFC3515B}"/>
          </ac:picMkLst>
        </pc:picChg>
        <pc:picChg chg="add mod">
          <ac:chgData name="Giri, Atanu" userId="S::agiri@miners.utep.edu::e0ae8cc7-49c3-42df-948f-23e195e4ba55" providerId="AD" clId="Web-{9B65BB19-C230-D8CA-E1D0-5128A26C2312}" dt="2023-02-24T16:39:29.538" v="18"/>
          <ac:picMkLst>
            <pc:docMk/>
            <pc:sldMk cId="2830297946" sldId="560"/>
            <ac:picMk id="9" creationId="{B943CB6C-44A4-6291-9E69-67C8DD87132F}"/>
          </ac:picMkLst>
        </pc:picChg>
        <pc:picChg chg="add mod">
          <ac:chgData name="Giri, Atanu" userId="S::agiri@miners.utep.edu::e0ae8cc7-49c3-42df-948f-23e195e4ba55" providerId="AD" clId="Web-{9B65BB19-C230-D8CA-E1D0-5128A26C2312}" dt="2023-02-24T16:39:29.538" v="18"/>
          <ac:picMkLst>
            <pc:docMk/>
            <pc:sldMk cId="2830297946" sldId="560"/>
            <ac:picMk id="10" creationId="{28AC9FFC-6054-0717-1E4D-69F5B063567E}"/>
          </ac:picMkLst>
        </pc:picChg>
        <pc:cxnChg chg="add">
          <ac:chgData name="Giri, Atanu" userId="S::agiri@miners.utep.edu::e0ae8cc7-49c3-42df-948f-23e195e4ba55" providerId="AD" clId="Web-{9B65BB19-C230-D8CA-E1D0-5128A26C2312}" dt="2023-02-24T16:39:29.538" v="18"/>
          <ac:cxnSpMkLst>
            <pc:docMk/>
            <pc:sldMk cId="2830297946" sldId="560"/>
            <ac:cxnSpMk id="15" creationId="{DCD67800-37AC-4E14-89B0-F79DCB3FB86D}"/>
          </ac:cxnSpMkLst>
        </pc:cxnChg>
        <pc:cxnChg chg="add">
          <ac:chgData name="Giri, Atanu" userId="S::agiri@miners.utep.edu::e0ae8cc7-49c3-42df-948f-23e195e4ba55" providerId="AD" clId="Web-{9B65BB19-C230-D8CA-E1D0-5128A26C2312}" dt="2023-02-24T16:39:29.538" v="18"/>
          <ac:cxnSpMkLst>
            <pc:docMk/>
            <pc:sldMk cId="2830297946" sldId="560"/>
            <ac:cxnSpMk id="17" creationId="{20F1788F-A5AE-4188-8274-F7F2E3833ECD}"/>
          </ac:cxnSpMkLst>
        </pc:cxnChg>
      </pc:sldChg>
      <pc:sldChg chg="addSp modSp new">
        <pc:chgData name="Giri, Atanu" userId="S::agiri@miners.utep.edu::e0ae8cc7-49c3-42df-948f-23e195e4ba55" providerId="AD" clId="Web-{9B65BB19-C230-D8CA-E1D0-5128A26C2312}" dt="2023-02-24T16:39:49.038" v="22"/>
        <pc:sldMkLst>
          <pc:docMk/>
          <pc:sldMk cId="3846042982" sldId="561"/>
        </pc:sldMkLst>
        <pc:picChg chg="add mod">
          <ac:chgData name="Giri, Atanu" userId="S::agiri@miners.utep.edu::e0ae8cc7-49c3-42df-948f-23e195e4ba55" providerId="AD" clId="Web-{9B65BB19-C230-D8CA-E1D0-5128A26C2312}" dt="2023-02-24T16:39:48.757" v="20"/>
          <ac:picMkLst>
            <pc:docMk/>
            <pc:sldMk cId="3846042982" sldId="561"/>
            <ac:picMk id="2" creationId="{ACFA0B9C-C5C8-EFF8-6101-9C282C9ACBC2}"/>
          </ac:picMkLst>
        </pc:picChg>
        <pc:picChg chg="add mod">
          <ac:chgData name="Giri, Atanu" userId="S::agiri@miners.utep.edu::e0ae8cc7-49c3-42df-948f-23e195e4ba55" providerId="AD" clId="Web-{9B65BB19-C230-D8CA-E1D0-5128A26C2312}" dt="2023-02-24T16:39:48.898" v="21"/>
          <ac:picMkLst>
            <pc:docMk/>
            <pc:sldMk cId="3846042982" sldId="561"/>
            <ac:picMk id="3" creationId="{07D7E8DF-173D-E94D-94BC-FFD7221EE42D}"/>
          </ac:picMkLst>
        </pc:picChg>
        <pc:picChg chg="add mod">
          <ac:chgData name="Giri, Atanu" userId="S::agiri@miners.utep.edu::e0ae8cc7-49c3-42df-948f-23e195e4ba55" providerId="AD" clId="Web-{9B65BB19-C230-D8CA-E1D0-5128A26C2312}" dt="2023-02-24T16:39:49.038" v="22"/>
          <ac:picMkLst>
            <pc:docMk/>
            <pc:sldMk cId="3846042982" sldId="561"/>
            <ac:picMk id="4" creationId="{FAB2809A-7C3D-2A1A-7BB4-9A58A84D2CE8}"/>
          </ac:picMkLst>
        </pc:picChg>
      </pc:sldChg>
    </pc:docChg>
  </pc:docChgLst>
  <pc:docChgLst>
    <pc:chgData name="Atanu Giri" userId="e0ae8cc7-49c3-42df-948f-23e195e4ba55" providerId="ADAL" clId="{5A121CC8-7D34-8B4F-8DA0-363C992B9CE9}"/>
    <pc:docChg chg="custSel addSld modSld">
      <pc:chgData name="Atanu Giri" userId="e0ae8cc7-49c3-42df-948f-23e195e4ba55" providerId="ADAL" clId="{5A121CC8-7D34-8B4F-8DA0-363C992B9CE9}" dt="2022-09-18T16:30:30.267" v="2" actId="478"/>
      <pc:docMkLst>
        <pc:docMk/>
      </pc:docMkLst>
      <pc:sldChg chg="addSp delSp modSp new mod">
        <pc:chgData name="Atanu Giri" userId="e0ae8cc7-49c3-42df-948f-23e195e4ba55" providerId="ADAL" clId="{5A121CC8-7D34-8B4F-8DA0-363C992B9CE9}" dt="2022-09-18T16:30:30.267" v="2" actId="478"/>
        <pc:sldMkLst>
          <pc:docMk/>
          <pc:sldMk cId="3864881640" sldId="353"/>
        </pc:sldMkLst>
        <pc:picChg chg="add del mod">
          <ac:chgData name="Atanu Giri" userId="e0ae8cc7-49c3-42df-948f-23e195e4ba55" providerId="ADAL" clId="{5A121CC8-7D34-8B4F-8DA0-363C992B9CE9}" dt="2022-09-18T16:30:30.267" v="2" actId="478"/>
          <ac:picMkLst>
            <pc:docMk/>
            <pc:sldMk cId="3864881640" sldId="353"/>
            <ac:picMk id="3" creationId="{E8EF6055-4495-23CD-089C-C5BA1D2376FE}"/>
          </ac:picMkLst>
        </pc:picChg>
      </pc:sldChg>
    </pc:docChg>
  </pc:docChgLst>
  <pc:docChgLst>
    <pc:chgData name="Giri, Atanu" userId="S::agiri@miners.utep.edu::e0ae8cc7-49c3-42df-948f-23e195e4ba55" providerId="AD" clId="Web-{98B56D0F-4602-3F7F-6B4C-ED40CA48FB72}"/>
    <pc:docChg chg="addSld modSld sldOrd">
      <pc:chgData name="Giri, Atanu" userId="S::agiri@miners.utep.edu::e0ae8cc7-49c3-42df-948f-23e195e4ba55" providerId="AD" clId="Web-{98B56D0F-4602-3F7F-6B4C-ED40CA48FB72}" dt="2023-03-14T16:30:20.638" v="68"/>
      <pc:docMkLst>
        <pc:docMk/>
      </pc:docMkLst>
      <pc:sldChg chg="modSp">
        <pc:chgData name="Giri, Atanu" userId="S::agiri@miners.utep.edu::e0ae8cc7-49c3-42df-948f-23e195e4ba55" providerId="AD" clId="Web-{98B56D0F-4602-3F7F-6B4C-ED40CA48FB72}" dt="2023-03-14T13:39:23.950" v="5" actId="1076"/>
        <pc:sldMkLst>
          <pc:docMk/>
          <pc:sldMk cId="2824059546" sldId="585"/>
        </pc:sldMkLst>
        <pc:picChg chg="mod">
          <ac:chgData name="Giri, Atanu" userId="S::agiri@miners.utep.edu::e0ae8cc7-49c3-42df-948f-23e195e4ba55" providerId="AD" clId="Web-{98B56D0F-4602-3F7F-6B4C-ED40CA48FB72}" dt="2023-03-14T13:39:23.950" v="5" actId="1076"/>
          <ac:picMkLst>
            <pc:docMk/>
            <pc:sldMk cId="2824059546" sldId="585"/>
            <ac:picMk id="9" creationId="{3B30A4DA-3F11-85D6-3682-EA0A81FC5CC2}"/>
          </ac:picMkLst>
        </pc:picChg>
      </pc:sldChg>
      <pc:sldChg chg="addSp delSp modSp ord">
        <pc:chgData name="Giri, Atanu" userId="S::agiri@miners.utep.edu::e0ae8cc7-49c3-42df-948f-23e195e4ba55" providerId="AD" clId="Web-{98B56D0F-4602-3F7F-6B4C-ED40CA48FB72}" dt="2023-03-14T14:47:26.683" v="56"/>
        <pc:sldMkLst>
          <pc:docMk/>
          <pc:sldMk cId="2156964609" sldId="591"/>
        </pc:sldMkLst>
        <pc:spChg chg="add mod ord">
          <ac:chgData name="Giri, Atanu" userId="S::agiri@miners.utep.edu::e0ae8cc7-49c3-42df-948f-23e195e4ba55" providerId="AD" clId="Web-{98B56D0F-4602-3F7F-6B4C-ED40CA48FB72}" dt="2023-03-14T14:36:20.228" v="47" actId="14100"/>
          <ac:spMkLst>
            <pc:docMk/>
            <pc:sldMk cId="2156964609" sldId="591"/>
            <ac:spMk id="5" creationId="{9BA44514-D17B-4A89-1BF1-1E3367ECC233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1:53.533" v="29"/>
          <ac:spMkLst>
            <pc:docMk/>
            <pc:sldMk cId="2156964609" sldId="591"/>
            <ac:spMk id="16" creationId="{1DA96056-3119-411F-A87C-782FD673EEA0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1:53.533" v="29"/>
          <ac:spMkLst>
            <pc:docMk/>
            <pc:sldMk cId="2156964609" sldId="591"/>
            <ac:spMk id="22" creationId="{04357C93-F0CB-4A1C-8F77-4E9063789819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3:59.209" v="36"/>
          <ac:spMkLst>
            <pc:docMk/>
            <pc:sldMk cId="2156964609" sldId="591"/>
            <ac:spMk id="24" creationId="{B4059D9B-2E55-47FE-A188-0F9BD734E0A0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3:59.193" v="35"/>
          <ac:spMkLst>
            <pc:docMk/>
            <pc:sldMk cId="2156964609" sldId="591"/>
            <ac:spMk id="30" creationId="{9CB95732-565A-4D2C-A3AB-CC460C0D3826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3:59.193" v="35"/>
          <ac:spMkLst>
            <pc:docMk/>
            <pc:sldMk cId="2156964609" sldId="591"/>
            <ac:spMk id="32" creationId="{E19B653C-798C-4333-8452-3DF3AE3C1D11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3:59.193" v="35"/>
          <ac:spMkLst>
            <pc:docMk/>
            <pc:sldMk cId="2156964609" sldId="591"/>
            <ac:spMk id="34" creationId="{0FE50278-E2EC-42B2-A1F1-921DD39901C4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3:59.193" v="35"/>
          <ac:spMkLst>
            <pc:docMk/>
            <pc:sldMk cId="2156964609" sldId="591"/>
            <ac:spMk id="36" creationId="{1236153F-0DB4-40DD-87C6-B40C1B7E282C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6:01.774" v="42"/>
          <ac:spMkLst>
            <pc:docMk/>
            <pc:sldMk cId="2156964609" sldId="591"/>
            <ac:spMk id="38" creationId="{7C98A213-5994-475E-B327-DC6EC27FBA8B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6:01.774" v="42"/>
          <ac:spMkLst>
            <pc:docMk/>
            <pc:sldMk cId="2156964609" sldId="591"/>
            <ac:spMk id="39" creationId="{4B030A0D-0DAD-4A99-89BB-419527D6A64B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5:20.633" v="39"/>
          <ac:spMkLst>
            <pc:docMk/>
            <pc:sldMk cId="2156964609" sldId="591"/>
            <ac:spMk id="44" creationId="{18F923FF-DD0C-4FD3-A1B4-68DFA511C82D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5:20.633" v="39"/>
          <ac:spMkLst>
            <pc:docMk/>
            <pc:sldMk cId="2156964609" sldId="591"/>
            <ac:spMk id="46" creationId="{114A821F-8663-46BA-8CC0-D4C44F639F3A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5:20.633" v="39"/>
          <ac:spMkLst>
            <pc:docMk/>
            <pc:sldMk cId="2156964609" sldId="591"/>
            <ac:spMk id="48" creationId="{67EF550F-47CE-4FB2-9DAC-12AD835C833D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6:01.774" v="41"/>
          <ac:spMkLst>
            <pc:docMk/>
            <pc:sldMk cId="2156964609" sldId="591"/>
            <ac:spMk id="50" creationId="{04357C93-F0CB-4A1C-8F77-4E9063789819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6:01.774" v="41"/>
          <ac:spMkLst>
            <pc:docMk/>
            <pc:sldMk cId="2156964609" sldId="591"/>
            <ac:spMk id="51" creationId="{6C9ECD1F-1B32-4E48-9736-A1BC9A3237E0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6:01.774" v="41"/>
          <ac:spMkLst>
            <pc:docMk/>
            <pc:sldMk cId="2156964609" sldId="591"/>
            <ac:spMk id="52" creationId="{90F533E9-6690-41A8-A372-4C6C622D028D}"/>
          </ac:spMkLst>
        </pc:spChg>
        <pc:spChg chg="add del">
          <ac:chgData name="Giri, Atanu" userId="S::agiri@miners.utep.edu::e0ae8cc7-49c3-42df-948f-23e195e4ba55" providerId="AD" clId="Web-{98B56D0F-4602-3F7F-6B4C-ED40CA48FB72}" dt="2023-03-14T14:36:01.774" v="41"/>
          <ac:spMkLst>
            <pc:docMk/>
            <pc:sldMk cId="2156964609" sldId="591"/>
            <ac:spMk id="53" creationId="{99413ED5-9ED4-4772-BCE4-2BCAE6B12E35}"/>
          </ac:spMkLst>
        </pc:spChg>
        <pc:spChg chg="add">
          <ac:chgData name="Giri, Atanu" userId="S::agiri@miners.utep.edu::e0ae8cc7-49c3-42df-948f-23e195e4ba55" providerId="AD" clId="Web-{98B56D0F-4602-3F7F-6B4C-ED40CA48FB72}" dt="2023-03-14T14:36:01.774" v="42"/>
          <ac:spMkLst>
            <pc:docMk/>
            <pc:sldMk cId="2156964609" sldId="591"/>
            <ac:spMk id="55" creationId="{201C88F9-E440-45DE-A776-9609EB590BF5}"/>
          </ac:spMkLst>
        </pc:spChg>
        <pc:grpChg chg="add del">
          <ac:chgData name="Giri, Atanu" userId="S::agiri@miners.utep.edu::e0ae8cc7-49c3-42df-948f-23e195e4ba55" providerId="AD" clId="Web-{98B56D0F-4602-3F7F-6B4C-ED40CA48FB72}" dt="2023-03-14T14:31:53.533" v="29"/>
          <ac:grpSpMkLst>
            <pc:docMk/>
            <pc:sldMk cId="2156964609" sldId="591"/>
            <ac:grpSpMk id="18" creationId="{22983B4D-AA9E-4FCA-A321-B87362793229}"/>
          </ac:grpSpMkLst>
        </pc:grpChg>
        <pc:grpChg chg="add del">
          <ac:chgData name="Giri, Atanu" userId="S::agiri@miners.utep.edu::e0ae8cc7-49c3-42df-948f-23e195e4ba55" providerId="AD" clId="Web-{98B56D0F-4602-3F7F-6B4C-ED40CA48FB72}" dt="2023-03-14T14:33:59.209" v="36"/>
          <ac:grpSpMkLst>
            <pc:docMk/>
            <pc:sldMk cId="2156964609" sldId="591"/>
            <ac:grpSpMk id="25" creationId="{F938B951-7EFC-40A2-B198-E73D39DFB3FC}"/>
          </ac:grpSpMkLst>
        </pc:grpChg>
        <pc:picChg chg="del mod ord">
          <ac:chgData name="Giri, Atanu" userId="S::agiri@miners.utep.edu::e0ae8cc7-49c3-42df-948f-23e195e4ba55" providerId="AD" clId="Web-{98B56D0F-4602-3F7F-6B4C-ED40CA48FB72}" dt="2023-03-14T14:33:18.833" v="31"/>
          <ac:picMkLst>
            <pc:docMk/>
            <pc:sldMk cId="2156964609" sldId="591"/>
            <ac:picMk id="2" creationId="{F75BD092-E1AD-7845-CEA0-D65444D12C9D}"/>
          </ac:picMkLst>
        </pc:picChg>
        <pc:picChg chg="del mod">
          <ac:chgData name="Giri, Atanu" userId="S::agiri@miners.utep.edu::e0ae8cc7-49c3-42df-948f-23e195e4ba55" providerId="AD" clId="Web-{98B56D0F-4602-3F7F-6B4C-ED40CA48FB72}" dt="2023-03-14T14:33:18.833" v="32"/>
          <ac:picMkLst>
            <pc:docMk/>
            <pc:sldMk cId="2156964609" sldId="591"/>
            <ac:picMk id="3" creationId="{9933620C-F81C-E5DB-F8A1-6BBF31F1F721}"/>
          </ac:picMkLst>
        </pc:picChg>
        <pc:picChg chg="add mod">
          <ac:chgData name="Giri, Atanu" userId="S::agiri@miners.utep.edu::e0ae8cc7-49c3-42df-948f-23e195e4ba55" providerId="AD" clId="Web-{98B56D0F-4602-3F7F-6B4C-ED40CA48FB72}" dt="2023-03-14T14:36:56.963" v="54" actId="1076"/>
          <ac:picMkLst>
            <pc:docMk/>
            <pc:sldMk cId="2156964609" sldId="591"/>
            <ac:picMk id="4" creationId="{DDC0210C-9282-907D-A8FA-999478388840}"/>
          </ac:picMkLst>
        </pc:picChg>
        <pc:picChg chg="add mod ord">
          <ac:chgData name="Giri, Atanu" userId="S::agiri@miners.utep.edu::e0ae8cc7-49c3-42df-948f-23e195e4ba55" providerId="AD" clId="Web-{98B56D0F-4602-3F7F-6B4C-ED40CA48FB72}" dt="2023-03-14T14:36:56.979" v="55" actId="1076"/>
          <ac:picMkLst>
            <pc:docMk/>
            <pc:sldMk cId="2156964609" sldId="591"/>
            <ac:picMk id="6" creationId="{A1F864C3-957D-15DA-4558-10BDD9827B1B}"/>
          </ac:picMkLst>
        </pc:picChg>
        <pc:picChg chg="add mod ord">
          <ac:chgData name="Giri, Atanu" userId="S::agiri@miners.utep.edu::e0ae8cc7-49c3-42df-948f-23e195e4ba55" providerId="AD" clId="Web-{98B56D0F-4602-3F7F-6B4C-ED40CA48FB72}" dt="2023-03-14T14:36:47.713" v="52" actId="1076"/>
          <ac:picMkLst>
            <pc:docMk/>
            <pc:sldMk cId="2156964609" sldId="591"/>
            <ac:picMk id="7" creationId="{98BBE8AA-984C-F8AD-7452-2861754BE271}"/>
          </ac:picMkLst>
        </pc:picChg>
        <pc:picChg chg="add mod ord">
          <ac:chgData name="Giri, Atanu" userId="S::agiri@miners.utep.edu::e0ae8cc7-49c3-42df-948f-23e195e4ba55" providerId="AD" clId="Web-{98B56D0F-4602-3F7F-6B4C-ED40CA48FB72}" dt="2023-03-14T14:36:47.729" v="53" actId="1076"/>
          <ac:picMkLst>
            <pc:docMk/>
            <pc:sldMk cId="2156964609" sldId="591"/>
            <ac:picMk id="8" creationId="{1ED5BF55-6551-E16F-8E3F-8897130612D5}"/>
          </ac:picMkLst>
        </pc:picChg>
        <pc:cxnChg chg="add del">
          <ac:chgData name="Giri, Atanu" userId="S::agiri@miners.utep.edu::e0ae8cc7-49c3-42df-948f-23e195e4ba55" providerId="AD" clId="Web-{98B56D0F-4602-3F7F-6B4C-ED40CA48FB72}" dt="2023-03-14T14:31:53.549" v="30"/>
          <ac:cxnSpMkLst>
            <pc:docMk/>
            <pc:sldMk cId="2156964609" sldId="591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98B56D0F-4602-3F7F-6B4C-ED40CA48FB72}" dt="2023-03-14T14:31:53.549" v="30"/>
          <ac:cxnSpMkLst>
            <pc:docMk/>
            <pc:sldMk cId="2156964609" sldId="591"/>
            <ac:cxnSpMk id="11" creationId="{20F1788F-A5AE-4188-8274-F7F2E3833ECD}"/>
          </ac:cxnSpMkLst>
        </pc:cxnChg>
      </pc:sldChg>
      <pc:sldChg chg="addSp modSp">
        <pc:chgData name="Giri, Atanu" userId="S::agiri@miners.utep.edu::e0ae8cc7-49c3-42df-948f-23e195e4ba55" providerId="AD" clId="Web-{98B56D0F-4602-3F7F-6B4C-ED40CA48FB72}" dt="2023-03-14T13:27:47.241" v="4" actId="20577"/>
        <pc:sldMkLst>
          <pc:docMk/>
          <pc:sldMk cId="2455446369" sldId="594"/>
        </pc:sldMkLst>
        <pc:spChg chg="add mod">
          <ac:chgData name="Giri, Atanu" userId="S::agiri@miners.utep.edu::e0ae8cc7-49c3-42df-948f-23e195e4ba55" providerId="AD" clId="Web-{98B56D0F-4602-3F7F-6B4C-ED40CA48FB72}" dt="2023-03-14T13:27:47.241" v="4" actId="20577"/>
          <ac:spMkLst>
            <pc:docMk/>
            <pc:sldMk cId="2455446369" sldId="594"/>
            <ac:spMk id="8" creationId="{184674F8-7402-3761-0851-957E2AD9EFFA}"/>
          </ac:spMkLst>
        </pc:spChg>
      </pc:sldChg>
      <pc:sldChg chg="addSp delSp modSp new mod ord setBg">
        <pc:chgData name="Giri, Atanu" userId="S::agiri@miners.utep.edu::e0ae8cc7-49c3-42df-948f-23e195e4ba55" providerId="AD" clId="Web-{98B56D0F-4602-3F7F-6B4C-ED40CA48FB72}" dt="2023-03-14T16:30:20.638" v="68"/>
        <pc:sldMkLst>
          <pc:docMk/>
          <pc:sldMk cId="1853716992" sldId="595"/>
        </pc:sldMkLst>
        <pc:spChg chg="add del">
          <ac:chgData name="Giri, Atanu" userId="S::agiri@miners.utep.edu::e0ae8cc7-49c3-42df-948f-23e195e4ba55" providerId="AD" clId="Web-{98B56D0F-4602-3F7F-6B4C-ED40CA48FB72}" dt="2023-03-14T16:30:20.638" v="68"/>
          <ac:spMkLst>
            <pc:docMk/>
            <pc:sldMk cId="1853716992" sldId="595"/>
            <ac:spMk id="9" creationId="{32BC26D8-82FB-445E-AA49-62A77D7C1EE0}"/>
          </ac:spMkLst>
        </pc:spChg>
        <pc:spChg chg="add del">
          <ac:chgData name="Giri, Atanu" userId="S::agiri@miners.utep.edu::e0ae8cc7-49c3-42df-948f-23e195e4ba55" providerId="AD" clId="Web-{98B56D0F-4602-3F7F-6B4C-ED40CA48FB72}" dt="2023-03-14T16:30:20.638" v="68"/>
          <ac:spMkLst>
            <pc:docMk/>
            <pc:sldMk cId="1853716992" sldId="595"/>
            <ac:spMk id="11" creationId="{CB44330D-EA18-4254-AA95-EB49948539B8}"/>
          </ac:spMkLst>
        </pc:spChg>
        <pc:picChg chg="add del mod">
          <ac:chgData name="Giri, Atanu" userId="S::agiri@miners.utep.edu::e0ae8cc7-49c3-42df-948f-23e195e4ba55" providerId="AD" clId="Web-{98B56D0F-4602-3F7F-6B4C-ED40CA48FB72}" dt="2023-03-14T15:00:55.673" v="62"/>
          <ac:picMkLst>
            <pc:docMk/>
            <pc:sldMk cId="1853716992" sldId="595"/>
            <ac:picMk id="2" creationId="{247221F1-42F5-A342-14DB-1C9A52F3CD97}"/>
          </ac:picMkLst>
        </pc:picChg>
        <pc:picChg chg="add mod">
          <ac:chgData name="Giri, Atanu" userId="S::agiri@miners.utep.edu::e0ae8cc7-49c3-42df-948f-23e195e4ba55" providerId="AD" clId="Web-{98B56D0F-4602-3F7F-6B4C-ED40CA48FB72}" dt="2023-03-14T16:30:20.638" v="68"/>
          <ac:picMkLst>
            <pc:docMk/>
            <pc:sldMk cId="1853716992" sldId="595"/>
            <ac:picMk id="2" creationId="{F3E965C2-6994-C9A0-EFCE-92F78F825FE6}"/>
          </ac:picMkLst>
        </pc:picChg>
        <pc:picChg chg="add del mod">
          <ac:chgData name="Giri, Atanu" userId="S::agiri@miners.utep.edu::e0ae8cc7-49c3-42df-948f-23e195e4ba55" providerId="AD" clId="Web-{98B56D0F-4602-3F7F-6B4C-ED40CA48FB72}" dt="2023-03-14T15:24:26.883" v="64"/>
          <ac:picMkLst>
            <pc:docMk/>
            <pc:sldMk cId="1853716992" sldId="595"/>
            <ac:picMk id="3" creationId="{255D5B5A-27A4-7E04-5E2C-B6901E03AA86}"/>
          </ac:picMkLst>
        </pc:picChg>
        <pc:picChg chg="add mod">
          <ac:chgData name="Giri, Atanu" userId="S::agiri@miners.utep.edu::e0ae8cc7-49c3-42df-948f-23e195e4ba55" providerId="AD" clId="Web-{98B56D0F-4602-3F7F-6B4C-ED40CA48FB72}" dt="2023-03-14T16:30:20.638" v="68"/>
          <ac:picMkLst>
            <pc:docMk/>
            <pc:sldMk cId="1853716992" sldId="595"/>
            <ac:picMk id="4" creationId="{844A99CA-389B-71B8-CD4D-B43CFEE311B9}"/>
          </ac:picMkLst>
        </pc:picChg>
      </pc:sldChg>
    </pc:docChg>
  </pc:docChgLst>
  <pc:docChgLst>
    <pc:chgData name="Giri, Atanu" userId="S::agiri@miners.utep.edu::e0ae8cc7-49c3-42df-948f-23e195e4ba55" providerId="AD" clId="Web-{01F9942F-3F88-3491-1CF3-50E77E7C8C7F}"/>
    <pc:docChg chg="modSld">
      <pc:chgData name="Giri, Atanu" userId="S::agiri@miners.utep.edu::e0ae8cc7-49c3-42df-948f-23e195e4ba55" providerId="AD" clId="Web-{01F9942F-3F88-3491-1CF3-50E77E7C8C7F}" dt="2022-10-12T14:53:10.097" v="0" actId="1076"/>
      <pc:docMkLst>
        <pc:docMk/>
      </pc:docMkLst>
      <pc:sldChg chg="modSp">
        <pc:chgData name="Giri, Atanu" userId="S::agiri@miners.utep.edu::e0ae8cc7-49c3-42df-948f-23e195e4ba55" providerId="AD" clId="Web-{01F9942F-3F88-3491-1CF3-50E77E7C8C7F}" dt="2022-10-12T14:53:10.097" v="0" actId="1076"/>
        <pc:sldMkLst>
          <pc:docMk/>
          <pc:sldMk cId="1381690843" sldId="371"/>
        </pc:sldMkLst>
        <pc:picChg chg="mod">
          <ac:chgData name="Giri, Atanu" userId="S::agiri@miners.utep.edu::e0ae8cc7-49c3-42df-948f-23e195e4ba55" providerId="AD" clId="Web-{01F9942F-3F88-3491-1CF3-50E77E7C8C7F}" dt="2022-10-12T14:53:10.097" v="0" actId="1076"/>
          <ac:picMkLst>
            <pc:docMk/>
            <pc:sldMk cId="1381690843" sldId="371"/>
            <ac:picMk id="13" creationId="{4112A5CB-BCA5-64D0-5521-D1039FF7D92B}"/>
          </ac:picMkLst>
        </pc:picChg>
      </pc:sldChg>
    </pc:docChg>
  </pc:docChgLst>
  <pc:docChgLst>
    <pc:chgData name="Giri, Atanu" userId="S::agiri@miners.utep.edu::e0ae8cc7-49c3-42df-948f-23e195e4ba55" providerId="AD" clId="Web-{89322CF4-A539-067B-C5E4-777BAE519813}"/>
    <pc:docChg chg="addSld delSld modSld">
      <pc:chgData name="Giri, Atanu" userId="S::agiri@miners.utep.edu::e0ae8cc7-49c3-42df-948f-23e195e4ba55" providerId="AD" clId="Web-{89322CF4-A539-067B-C5E4-777BAE519813}" dt="2023-04-11T21:19:45.001" v="926"/>
      <pc:docMkLst>
        <pc:docMk/>
      </pc:docMkLst>
      <pc:sldChg chg="del">
        <pc:chgData name="Giri, Atanu" userId="S::agiri@miners.utep.edu::e0ae8cc7-49c3-42df-948f-23e195e4ba55" providerId="AD" clId="Web-{89322CF4-A539-067B-C5E4-777BAE519813}" dt="2023-04-11T20:31:10.625" v="813"/>
        <pc:sldMkLst>
          <pc:docMk/>
          <pc:sldMk cId="687853141" sldId="596"/>
        </pc:sldMkLst>
      </pc:sldChg>
      <pc:sldChg chg="add del">
        <pc:chgData name="Giri, Atanu" userId="S::agiri@miners.utep.edu::e0ae8cc7-49c3-42df-948f-23e195e4ba55" providerId="AD" clId="Web-{89322CF4-A539-067B-C5E4-777BAE519813}" dt="2023-04-11T20:50:42.516" v="887"/>
        <pc:sldMkLst>
          <pc:docMk/>
          <pc:sldMk cId="2675064291" sldId="597"/>
        </pc:sldMkLst>
      </pc:sldChg>
      <pc:sldChg chg="del">
        <pc:chgData name="Giri, Atanu" userId="S::agiri@miners.utep.edu::e0ae8cc7-49c3-42df-948f-23e195e4ba55" providerId="AD" clId="Web-{89322CF4-A539-067B-C5E4-777BAE519813}" dt="2023-04-11T20:31:05.968" v="812"/>
        <pc:sldMkLst>
          <pc:docMk/>
          <pc:sldMk cId="3079537846" sldId="598"/>
        </pc:sldMkLst>
      </pc:sldChg>
      <pc:sldChg chg="add del">
        <pc:chgData name="Giri, Atanu" userId="S::agiri@miners.utep.edu::e0ae8cc7-49c3-42df-948f-23e195e4ba55" providerId="AD" clId="Web-{89322CF4-A539-067B-C5E4-777BAE519813}" dt="2023-04-11T20:49:38.670" v="875"/>
        <pc:sldMkLst>
          <pc:docMk/>
          <pc:sldMk cId="4236657570" sldId="599"/>
        </pc:sldMkLst>
      </pc:sldChg>
      <pc:sldChg chg="del">
        <pc:chgData name="Giri, Atanu" userId="S::agiri@miners.utep.edu::e0ae8cc7-49c3-42df-948f-23e195e4ba55" providerId="AD" clId="Web-{89322CF4-A539-067B-C5E4-777BAE519813}" dt="2023-04-11T16:03:51.908" v="206"/>
        <pc:sldMkLst>
          <pc:docMk/>
          <pc:sldMk cId="82959206" sldId="600"/>
        </pc:sldMkLst>
      </pc:sldChg>
      <pc:sldChg chg="add del">
        <pc:chgData name="Giri, Atanu" userId="S::agiri@miners.utep.edu::e0ae8cc7-49c3-42df-948f-23e195e4ba55" providerId="AD" clId="Web-{89322CF4-A539-067B-C5E4-777BAE519813}" dt="2023-04-11T20:47:08.948" v="861"/>
        <pc:sldMkLst>
          <pc:docMk/>
          <pc:sldMk cId="3741063101" sldId="601"/>
        </pc:sldMkLst>
      </pc:sldChg>
      <pc:sldChg chg="del">
        <pc:chgData name="Giri, Atanu" userId="S::agiri@miners.utep.edu::e0ae8cc7-49c3-42df-948f-23e195e4ba55" providerId="AD" clId="Web-{89322CF4-A539-067B-C5E4-777BAE519813}" dt="2023-04-11T20:30:50.390" v="810"/>
        <pc:sldMkLst>
          <pc:docMk/>
          <pc:sldMk cId="1899783760" sldId="602"/>
        </pc:sldMkLst>
      </pc:sldChg>
      <pc:sldChg chg="del">
        <pc:chgData name="Giri, Atanu" userId="S::agiri@miners.utep.edu::e0ae8cc7-49c3-42df-948f-23e195e4ba55" providerId="AD" clId="Web-{89322CF4-A539-067B-C5E4-777BAE519813}" dt="2023-04-11T20:30:57.093" v="811"/>
        <pc:sldMkLst>
          <pc:docMk/>
          <pc:sldMk cId="1590913633" sldId="603"/>
        </pc:sldMkLst>
      </pc:sldChg>
      <pc:sldChg chg="add del">
        <pc:chgData name="Giri, Atanu" userId="S::agiri@miners.utep.edu::e0ae8cc7-49c3-42df-948f-23e195e4ba55" providerId="AD" clId="Web-{89322CF4-A539-067B-C5E4-777BAE519813}" dt="2023-04-11T20:54:38.397" v="909"/>
        <pc:sldMkLst>
          <pc:docMk/>
          <pc:sldMk cId="3174122270" sldId="604"/>
        </pc:sldMkLst>
      </pc:sldChg>
      <pc:sldChg chg="del">
        <pc:chgData name="Giri, Atanu" userId="S::agiri@miners.utep.edu::e0ae8cc7-49c3-42df-948f-23e195e4ba55" providerId="AD" clId="Web-{89322CF4-A539-067B-C5E4-777BAE519813}" dt="2023-04-11T20:45:40.523" v="852"/>
        <pc:sldMkLst>
          <pc:docMk/>
          <pc:sldMk cId="3150257990" sldId="620"/>
        </pc:sldMkLst>
      </pc:sldChg>
      <pc:sldChg chg="delSp add del">
        <pc:chgData name="Giri, Atanu" userId="S::agiri@miners.utep.edu::e0ae8cc7-49c3-42df-948f-23e195e4ba55" providerId="AD" clId="Web-{89322CF4-A539-067B-C5E4-777BAE519813}" dt="2023-04-11T15:55:29.802" v="152"/>
        <pc:sldMkLst>
          <pc:docMk/>
          <pc:sldMk cId="1911523380" sldId="621"/>
        </pc:sldMkLst>
        <pc:picChg chg="del">
          <ac:chgData name="Giri, Atanu" userId="S::agiri@miners.utep.edu::e0ae8cc7-49c3-42df-948f-23e195e4ba55" providerId="AD" clId="Web-{89322CF4-A539-067B-C5E4-777BAE519813}" dt="2023-04-11T15:51:45.641" v="77"/>
          <ac:picMkLst>
            <pc:docMk/>
            <pc:sldMk cId="1911523380" sldId="621"/>
            <ac:picMk id="2" creationId="{D17D6999-2090-6790-3760-44D9DF68966C}"/>
          </ac:picMkLst>
        </pc:picChg>
        <pc:picChg chg="del">
          <ac:chgData name="Giri, Atanu" userId="S::agiri@miners.utep.edu::e0ae8cc7-49c3-42df-948f-23e195e4ba55" providerId="AD" clId="Web-{89322CF4-A539-067B-C5E4-777BAE519813}" dt="2023-04-11T15:51:45.641" v="78"/>
          <ac:picMkLst>
            <pc:docMk/>
            <pc:sldMk cId="1911523380" sldId="621"/>
            <ac:picMk id="3" creationId="{FA1AA148-AC18-394E-8599-2AD0363B5B5F}"/>
          </ac:picMkLst>
        </pc:picChg>
        <pc:picChg chg="del">
          <ac:chgData name="Giri, Atanu" userId="S::agiri@miners.utep.edu::e0ae8cc7-49c3-42df-948f-23e195e4ba55" providerId="AD" clId="Web-{89322CF4-A539-067B-C5E4-777BAE519813}" dt="2023-04-11T15:51:45.641" v="80"/>
          <ac:picMkLst>
            <pc:docMk/>
            <pc:sldMk cId="1911523380" sldId="621"/>
            <ac:picMk id="4" creationId="{9F303704-1BA9-327B-43BA-E0035BE49BF0}"/>
          </ac:picMkLst>
        </pc:picChg>
        <pc:picChg chg="del">
          <ac:chgData name="Giri, Atanu" userId="S::agiri@miners.utep.edu::e0ae8cc7-49c3-42df-948f-23e195e4ba55" providerId="AD" clId="Web-{89322CF4-A539-067B-C5E4-777BAE519813}" dt="2023-04-11T15:51:45.641" v="79"/>
          <ac:picMkLst>
            <pc:docMk/>
            <pc:sldMk cId="1911523380" sldId="621"/>
            <ac:picMk id="5" creationId="{5BCB3DF1-A66B-2571-E423-13E382A80FD7}"/>
          </ac:picMkLst>
        </pc:picChg>
        <pc:picChg chg="del">
          <ac:chgData name="Giri, Atanu" userId="S::agiri@miners.utep.edu::e0ae8cc7-49c3-42df-948f-23e195e4ba55" providerId="AD" clId="Web-{89322CF4-A539-067B-C5E4-777BAE519813}" dt="2023-04-11T15:51:45.641" v="76"/>
          <ac:picMkLst>
            <pc:docMk/>
            <pc:sldMk cId="1911523380" sldId="621"/>
            <ac:picMk id="6" creationId="{A220A475-BC80-7A5C-D2AC-308727D17561}"/>
          </ac:picMkLst>
        </pc:picChg>
      </pc:sldChg>
      <pc:sldChg chg="del">
        <pc:chgData name="Giri, Atanu" userId="S::agiri@miners.utep.edu::e0ae8cc7-49c3-42df-948f-23e195e4ba55" providerId="AD" clId="Web-{89322CF4-A539-067B-C5E4-777BAE519813}" dt="2023-04-11T20:50:13.265" v="881"/>
        <pc:sldMkLst>
          <pc:docMk/>
          <pc:sldMk cId="3097496155" sldId="622"/>
        </pc:sldMkLst>
      </pc:sldChg>
      <pc:sldChg chg="add del">
        <pc:chgData name="Giri, Atanu" userId="S::agiri@miners.utep.edu::e0ae8cc7-49c3-42df-948f-23e195e4ba55" providerId="AD" clId="Web-{89322CF4-A539-067B-C5E4-777BAE519813}" dt="2023-04-11T20:54:18.178" v="905"/>
        <pc:sldMkLst>
          <pc:docMk/>
          <pc:sldMk cId="1527974517" sldId="623"/>
        </pc:sldMkLst>
      </pc:sldChg>
      <pc:sldChg chg="del">
        <pc:chgData name="Giri, Atanu" userId="S::agiri@miners.utep.edu::e0ae8cc7-49c3-42df-948f-23e195e4ba55" providerId="AD" clId="Web-{89322CF4-A539-067B-C5E4-777BAE519813}" dt="2023-04-11T18:49:56.718" v="580"/>
        <pc:sldMkLst>
          <pc:docMk/>
          <pc:sldMk cId="3698471415" sldId="624"/>
        </pc:sldMkLst>
      </pc:sldChg>
      <pc:sldChg chg="del">
        <pc:chgData name="Giri, Atanu" userId="S::agiri@miners.utep.edu::e0ae8cc7-49c3-42df-948f-23e195e4ba55" providerId="AD" clId="Web-{89322CF4-A539-067B-C5E4-777BAE519813}" dt="2023-04-11T18:49:47.515" v="578"/>
        <pc:sldMkLst>
          <pc:docMk/>
          <pc:sldMk cId="3735572226" sldId="625"/>
        </pc:sldMkLst>
      </pc:sldChg>
      <pc:sldChg chg="del">
        <pc:chgData name="Giri, Atanu" userId="S::agiri@miners.utep.edu::e0ae8cc7-49c3-42df-948f-23e195e4ba55" providerId="AD" clId="Web-{89322CF4-A539-067B-C5E4-777BAE519813}" dt="2023-04-11T19:01:19.138" v="710"/>
        <pc:sldMkLst>
          <pc:docMk/>
          <pc:sldMk cId="96261051" sldId="626"/>
        </pc:sldMkLst>
      </pc:sldChg>
      <pc:sldChg chg="del">
        <pc:chgData name="Giri, Atanu" userId="S::agiri@miners.utep.edu::e0ae8cc7-49c3-42df-948f-23e195e4ba55" providerId="AD" clId="Web-{89322CF4-A539-067B-C5E4-777BAE519813}" dt="2023-04-11T19:01:30.467" v="711"/>
        <pc:sldMkLst>
          <pc:docMk/>
          <pc:sldMk cId="3263664088" sldId="627"/>
        </pc:sldMkLst>
      </pc:sldChg>
      <pc:sldChg chg="del">
        <pc:chgData name="Giri, Atanu" userId="S::agiri@miners.utep.edu::e0ae8cc7-49c3-42df-948f-23e195e4ba55" providerId="AD" clId="Web-{89322CF4-A539-067B-C5E4-777BAE519813}" dt="2023-04-11T16:01:51.890" v="200"/>
        <pc:sldMkLst>
          <pc:docMk/>
          <pc:sldMk cId="587456207" sldId="628"/>
        </pc:sldMkLst>
      </pc:sldChg>
      <pc:sldChg chg="del">
        <pc:chgData name="Giri, Atanu" userId="S::agiri@miners.utep.edu::e0ae8cc7-49c3-42df-948f-23e195e4ba55" providerId="AD" clId="Web-{89322CF4-A539-067B-C5E4-777BAE519813}" dt="2023-04-11T16:04:06.174" v="207"/>
        <pc:sldMkLst>
          <pc:docMk/>
          <pc:sldMk cId="2605465311" sldId="629"/>
        </pc:sldMkLst>
      </pc:sldChg>
      <pc:sldChg chg="del">
        <pc:chgData name="Giri, Atanu" userId="S::agiri@miners.utep.edu::e0ae8cc7-49c3-42df-948f-23e195e4ba55" providerId="AD" clId="Web-{89322CF4-A539-067B-C5E4-777BAE519813}" dt="2023-04-11T16:29:38.352" v="343"/>
        <pc:sldMkLst>
          <pc:docMk/>
          <pc:sldMk cId="2269314843" sldId="630"/>
        </pc:sldMkLst>
      </pc:sldChg>
      <pc:sldChg chg="del">
        <pc:chgData name="Giri, Atanu" userId="S::agiri@miners.utep.edu::e0ae8cc7-49c3-42df-948f-23e195e4ba55" providerId="AD" clId="Web-{89322CF4-A539-067B-C5E4-777BAE519813}" dt="2023-04-11T17:15:04.898" v="377"/>
        <pc:sldMkLst>
          <pc:docMk/>
          <pc:sldMk cId="1296681520" sldId="632"/>
        </pc:sldMkLst>
      </pc:sldChg>
      <pc:sldChg chg="addSp delSp modSp del">
        <pc:chgData name="Giri, Atanu" userId="S::agiri@miners.utep.edu::e0ae8cc7-49c3-42df-948f-23e195e4ba55" providerId="AD" clId="Web-{89322CF4-A539-067B-C5E4-777BAE519813}" dt="2023-04-11T20:54:38.397" v="908"/>
        <pc:sldMkLst>
          <pc:docMk/>
          <pc:sldMk cId="3292024889" sldId="633"/>
        </pc:sldMkLst>
        <pc:spChg chg="mod">
          <ac:chgData name="Giri, Atanu" userId="S::agiri@miners.utep.edu::e0ae8cc7-49c3-42df-948f-23e195e4ba55" providerId="AD" clId="Web-{89322CF4-A539-067B-C5E4-777BAE519813}" dt="2023-04-11T20:21:18.328" v="789" actId="20577"/>
          <ac:spMkLst>
            <pc:docMk/>
            <pc:sldMk cId="3292024889" sldId="633"/>
            <ac:spMk id="18" creationId="{B36D6CE6-F6FD-B732-17CB-31BF93C13ACF}"/>
          </ac:spMkLst>
        </pc:spChg>
        <pc:picChg chg="add mod">
          <ac:chgData name="Giri, Atanu" userId="S::agiri@miners.utep.edu::e0ae8cc7-49c3-42df-948f-23e195e4ba55" providerId="AD" clId="Web-{89322CF4-A539-067B-C5E4-777BAE519813}" dt="2023-04-11T17:24:43.485" v="439" actId="1076"/>
          <ac:picMkLst>
            <pc:docMk/>
            <pc:sldMk cId="3292024889" sldId="633"/>
            <ac:picMk id="2" creationId="{C8044E82-CD4F-5754-DD1A-5D405A7DE610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24:35.844" v="438" actId="1076"/>
          <ac:picMkLst>
            <pc:docMk/>
            <pc:sldMk cId="3292024889" sldId="633"/>
            <ac:picMk id="3" creationId="{81DEDBA1-5150-1448-534C-1AFDBF8F584D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24:30.578" v="437" actId="1076"/>
          <ac:picMkLst>
            <pc:docMk/>
            <pc:sldMk cId="3292024889" sldId="633"/>
            <ac:picMk id="4" creationId="{99A213AD-2EBB-13E1-CFC9-6AEF4FB46569}"/>
          </ac:picMkLst>
        </pc:picChg>
        <pc:picChg chg="del">
          <ac:chgData name="Giri, Atanu" userId="S::agiri@miners.utep.edu::e0ae8cc7-49c3-42df-948f-23e195e4ba55" providerId="AD" clId="Web-{89322CF4-A539-067B-C5E4-777BAE519813}" dt="2023-04-11T17:22:53.587" v="425"/>
          <ac:picMkLst>
            <pc:docMk/>
            <pc:sldMk cId="3292024889" sldId="633"/>
            <ac:picMk id="5" creationId="{EB12BCED-D11D-18BD-28E9-687E68E4F232}"/>
          </ac:picMkLst>
        </pc:picChg>
        <pc:picChg chg="del">
          <ac:chgData name="Giri, Atanu" userId="S::agiri@miners.utep.edu::e0ae8cc7-49c3-42df-948f-23e195e4ba55" providerId="AD" clId="Web-{89322CF4-A539-067B-C5E4-777BAE519813}" dt="2023-04-11T17:22:53.587" v="424"/>
          <ac:picMkLst>
            <pc:docMk/>
            <pc:sldMk cId="3292024889" sldId="633"/>
            <ac:picMk id="6" creationId="{FDE313B3-B5C3-FDB8-9AA5-64EB91841071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24:26.468" v="436" actId="1076"/>
          <ac:picMkLst>
            <pc:docMk/>
            <pc:sldMk cId="3292024889" sldId="633"/>
            <ac:picMk id="7" creationId="{05D45C76-94AE-14F3-9AB6-4478B4816C8E}"/>
          </ac:picMkLst>
        </pc:picChg>
        <pc:picChg chg="del">
          <ac:chgData name="Giri, Atanu" userId="S::agiri@miners.utep.edu::e0ae8cc7-49c3-42df-948f-23e195e4ba55" providerId="AD" clId="Web-{89322CF4-A539-067B-C5E4-777BAE519813}" dt="2023-04-11T17:22:53.587" v="423"/>
          <ac:picMkLst>
            <pc:docMk/>
            <pc:sldMk cId="3292024889" sldId="633"/>
            <ac:picMk id="8" creationId="{1AE1EC67-7380-470F-9F6F-57B1AE7990BF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24:20.124" v="435" actId="1076"/>
          <ac:picMkLst>
            <pc:docMk/>
            <pc:sldMk cId="3292024889" sldId="633"/>
            <ac:picMk id="9" creationId="{E65AE8FB-615C-2BA3-2ED4-730B6DCE3C97}"/>
          </ac:picMkLst>
        </pc:picChg>
        <pc:picChg chg="del">
          <ac:chgData name="Giri, Atanu" userId="S::agiri@miners.utep.edu::e0ae8cc7-49c3-42df-948f-23e195e4ba55" providerId="AD" clId="Web-{89322CF4-A539-067B-C5E4-777BAE519813}" dt="2023-04-11T17:22:53.587" v="422"/>
          <ac:picMkLst>
            <pc:docMk/>
            <pc:sldMk cId="3292024889" sldId="633"/>
            <ac:picMk id="10" creationId="{591C6EDC-D282-76B6-4CC3-E83D9AADC896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24:15.561" v="434" actId="1076"/>
          <ac:picMkLst>
            <pc:docMk/>
            <pc:sldMk cId="3292024889" sldId="633"/>
            <ac:picMk id="11" creationId="{121FE5DE-5CCB-1AAB-C29C-F85F25DAD353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24:11.420" v="433" actId="1076"/>
          <ac:picMkLst>
            <pc:docMk/>
            <pc:sldMk cId="3292024889" sldId="633"/>
            <ac:picMk id="12" creationId="{7B30C593-F423-389F-7C04-397DA5C2D2D3}"/>
          </ac:picMkLst>
        </pc:picChg>
        <pc:picChg chg="del">
          <ac:chgData name="Giri, Atanu" userId="S::agiri@miners.utep.edu::e0ae8cc7-49c3-42df-948f-23e195e4ba55" providerId="AD" clId="Web-{89322CF4-A539-067B-C5E4-777BAE519813}" dt="2023-04-11T17:22:53.587" v="421"/>
          <ac:picMkLst>
            <pc:docMk/>
            <pc:sldMk cId="3292024889" sldId="633"/>
            <ac:picMk id="14" creationId="{292259E5-3AD6-AA42-B996-E937F8BE329F}"/>
          </ac:picMkLst>
        </pc:picChg>
        <pc:picChg chg="del">
          <ac:chgData name="Giri, Atanu" userId="S::agiri@miners.utep.edu::e0ae8cc7-49c3-42df-948f-23e195e4ba55" providerId="AD" clId="Web-{89322CF4-A539-067B-C5E4-777BAE519813}" dt="2023-04-11T17:22:53.587" v="420"/>
          <ac:picMkLst>
            <pc:docMk/>
            <pc:sldMk cId="3292024889" sldId="633"/>
            <ac:picMk id="15" creationId="{9720F79C-0BFD-19FA-E3A4-F65D804B2B2C}"/>
          </ac:picMkLst>
        </pc:picChg>
        <pc:picChg chg="del">
          <ac:chgData name="Giri, Atanu" userId="S::agiri@miners.utep.edu::e0ae8cc7-49c3-42df-948f-23e195e4ba55" providerId="AD" clId="Web-{89322CF4-A539-067B-C5E4-777BAE519813}" dt="2023-04-11T17:22:53.587" v="419"/>
          <ac:picMkLst>
            <pc:docMk/>
            <pc:sldMk cId="3292024889" sldId="633"/>
            <ac:picMk id="16" creationId="{C7059EE2-4569-0D5D-2B76-39DB2D344546}"/>
          </ac:picMkLst>
        </pc:picChg>
      </pc:sldChg>
      <pc:sldChg chg="del">
        <pc:chgData name="Giri, Atanu" userId="S::agiri@miners.utep.edu::e0ae8cc7-49c3-42df-948f-23e195e4ba55" providerId="AD" clId="Web-{89322CF4-A539-067B-C5E4-777BAE519813}" dt="2023-04-11T17:32:11.407" v="484"/>
        <pc:sldMkLst>
          <pc:docMk/>
          <pc:sldMk cId="903710385" sldId="634"/>
        </pc:sldMkLst>
      </pc:sldChg>
      <pc:sldChg chg="addSp delSp modSp del">
        <pc:chgData name="Giri, Atanu" userId="S::agiri@miners.utep.edu::e0ae8cc7-49c3-42df-948f-23e195e4ba55" providerId="AD" clId="Web-{89322CF4-A539-067B-C5E4-777BAE519813}" dt="2023-04-11T20:44:29.100" v="848"/>
        <pc:sldMkLst>
          <pc:docMk/>
          <pc:sldMk cId="3560677671" sldId="635"/>
        </pc:sldMkLst>
        <pc:spChg chg="del mod">
          <ac:chgData name="Giri, Atanu" userId="S::agiri@miners.utep.edu::e0ae8cc7-49c3-42df-948f-23e195e4ba55" providerId="AD" clId="Web-{89322CF4-A539-067B-C5E4-777BAE519813}" dt="2023-04-11T15:53:18.158" v="115"/>
          <ac:spMkLst>
            <pc:docMk/>
            <pc:sldMk cId="3560677671" sldId="635"/>
            <ac:spMk id="8" creationId="{D70E4E0D-48E1-8331-CA7A-47C405D5BE6E}"/>
          </ac:spMkLst>
        </pc:spChg>
        <pc:spChg chg="del">
          <ac:chgData name="Giri, Atanu" userId="S::agiri@miners.utep.edu::e0ae8cc7-49c3-42df-948f-23e195e4ba55" providerId="AD" clId="Web-{89322CF4-A539-067B-C5E4-777BAE519813}" dt="2023-04-11T15:52:00.281" v="86"/>
          <ac:spMkLst>
            <pc:docMk/>
            <pc:sldMk cId="3560677671" sldId="635"/>
            <ac:spMk id="19" creationId="{33E72FA3-BD00-444A-AD9B-E6C3D069CDE3}"/>
          </ac:spMkLst>
        </pc:spChg>
        <pc:spChg chg="add del">
          <ac:chgData name="Giri, Atanu" userId="S::agiri@miners.utep.edu::e0ae8cc7-49c3-42df-948f-23e195e4ba55" providerId="AD" clId="Web-{89322CF4-A539-067B-C5E4-777BAE519813}" dt="2023-04-11T15:52:52.720" v="106"/>
          <ac:spMkLst>
            <pc:docMk/>
            <pc:sldMk cId="3560677671" sldId="635"/>
            <ac:spMk id="20" creationId="{955A2079-FA98-4876-80F0-72364A7D2EA4}"/>
          </ac:spMkLst>
        </pc:spChg>
        <pc:spChg chg="add mod">
          <ac:chgData name="Giri, Atanu" userId="S::agiri@miners.utep.edu::e0ae8cc7-49c3-42df-948f-23e195e4ba55" providerId="AD" clId="Web-{89322CF4-A539-067B-C5E4-777BAE519813}" dt="2023-04-11T20:15:45.600" v="783" actId="14100"/>
          <ac:spMkLst>
            <pc:docMk/>
            <pc:sldMk cId="3560677671" sldId="635"/>
            <ac:spMk id="35" creationId="{C455FD13-AD7A-10D3-70A8-C72B1435315E}"/>
          </ac:spMkLst>
        </pc:spChg>
        <pc:picChg chg="del">
          <ac:chgData name="Giri, Atanu" userId="S::agiri@miners.utep.edu::e0ae8cc7-49c3-42df-948f-23e195e4ba55" providerId="AD" clId="Web-{89322CF4-A539-067B-C5E4-777BAE519813}" dt="2023-04-11T15:52:00.281" v="82"/>
          <ac:picMkLst>
            <pc:docMk/>
            <pc:sldMk cId="3560677671" sldId="635"/>
            <ac:picMk id="2" creationId="{E39F144D-DC4C-E6EF-1B25-12828BBF4646}"/>
          </ac:picMkLst>
        </pc:picChg>
        <pc:picChg chg="del">
          <ac:chgData name="Giri, Atanu" userId="S::agiri@miners.utep.edu::e0ae8cc7-49c3-42df-948f-23e195e4ba55" providerId="AD" clId="Web-{89322CF4-A539-067B-C5E4-777BAE519813}" dt="2023-04-11T15:52:00.281" v="81"/>
          <ac:picMkLst>
            <pc:docMk/>
            <pc:sldMk cId="3560677671" sldId="635"/>
            <ac:picMk id="3" creationId="{F18B8CD0-194C-8EB0-CC46-02CDA94827CB}"/>
          </ac:picMkLst>
        </pc:picChg>
        <pc:picChg chg="del">
          <ac:chgData name="Giri, Atanu" userId="S::agiri@miners.utep.edu::e0ae8cc7-49c3-42df-948f-23e195e4ba55" providerId="AD" clId="Web-{89322CF4-A539-067B-C5E4-777BAE519813}" dt="2023-04-11T15:52:00.281" v="84"/>
          <ac:picMkLst>
            <pc:docMk/>
            <pc:sldMk cId="3560677671" sldId="635"/>
            <ac:picMk id="4" creationId="{AF9D1B00-CF14-69F2-DF0D-EF57A0A0FB9B}"/>
          </ac:picMkLst>
        </pc:picChg>
        <pc:picChg chg="del">
          <ac:chgData name="Giri, Atanu" userId="S::agiri@miners.utep.edu::e0ae8cc7-49c3-42df-948f-23e195e4ba55" providerId="AD" clId="Web-{89322CF4-A539-067B-C5E4-777BAE519813}" dt="2023-04-11T15:52:00.281" v="85"/>
          <ac:picMkLst>
            <pc:docMk/>
            <pc:sldMk cId="3560677671" sldId="635"/>
            <ac:picMk id="5" creationId="{4B4A76A5-0D9B-9F1D-AC43-D1BC542D3028}"/>
          </ac:picMkLst>
        </pc:picChg>
        <pc:picChg chg="del">
          <ac:chgData name="Giri, Atanu" userId="S::agiri@miners.utep.edu::e0ae8cc7-49c3-42df-948f-23e195e4ba55" providerId="AD" clId="Web-{89322CF4-A539-067B-C5E4-777BAE519813}" dt="2023-04-11T15:52:00.281" v="83"/>
          <ac:picMkLst>
            <pc:docMk/>
            <pc:sldMk cId="3560677671" sldId="635"/>
            <ac:picMk id="6" creationId="{1BC76A48-601B-31DA-84AB-F2EC68FDCFB1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2:52.720" v="105"/>
          <ac:picMkLst>
            <pc:docMk/>
            <pc:sldMk cId="3560677671" sldId="635"/>
            <ac:picMk id="7" creationId="{4720B0A4-A753-14F6-FDD9-7B9288A53173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2:52.720" v="104"/>
          <ac:picMkLst>
            <pc:docMk/>
            <pc:sldMk cId="3560677671" sldId="635"/>
            <ac:picMk id="9" creationId="{391588E0-9D1B-75F4-2B07-8EFDEAB68296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2:52.720" v="103"/>
          <ac:picMkLst>
            <pc:docMk/>
            <pc:sldMk cId="3560677671" sldId="635"/>
            <ac:picMk id="10" creationId="{D5CF4D43-B8ED-1FAD-48BB-71F03DCF8939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2:52.720" v="102"/>
          <ac:picMkLst>
            <pc:docMk/>
            <pc:sldMk cId="3560677671" sldId="635"/>
            <ac:picMk id="11" creationId="{F3954172-0DB2-C7BF-86DE-23ECB38A7C87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2:52.720" v="101"/>
          <ac:picMkLst>
            <pc:docMk/>
            <pc:sldMk cId="3560677671" sldId="635"/>
            <ac:picMk id="12" creationId="{485381F4-91E7-C130-D758-2342A402C35A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2:52.720" v="100"/>
          <ac:picMkLst>
            <pc:docMk/>
            <pc:sldMk cId="3560677671" sldId="635"/>
            <ac:picMk id="13" creationId="{747B41C4-E363-A5E6-D8EE-E293DCB2F70C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2:52.720" v="99"/>
          <ac:picMkLst>
            <pc:docMk/>
            <pc:sldMk cId="3560677671" sldId="635"/>
            <ac:picMk id="14" creationId="{F2C9214A-465F-3D5C-8410-F67AC99B5231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2:52.720" v="98"/>
          <ac:picMkLst>
            <pc:docMk/>
            <pc:sldMk cId="3560677671" sldId="635"/>
            <ac:picMk id="15" creationId="{DE00C89C-9F4A-B425-C781-A9B90D250131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3:20.862" v="123"/>
          <ac:picMkLst>
            <pc:docMk/>
            <pc:sldMk cId="3560677671" sldId="635"/>
            <ac:picMk id="16" creationId="{C6351BF8-6584-99A3-CB0E-F9BD2E33F749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3:20.862" v="122"/>
          <ac:picMkLst>
            <pc:docMk/>
            <pc:sldMk cId="3560677671" sldId="635"/>
            <ac:picMk id="17" creationId="{E850DEB4-084F-41D7-DDDE-E385C63A1F7A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3:20.862" v="121"/>
          <ac:picMkLst>
            <pc:docMk/>
            <pc:sldMk cId="3560677671" sldId="635"/>
            <ac:picMk id="18" creationId="{37C4B493-D690-D8BA-C233-4E049EDAD4C8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3:20.862" v="120"/>
          <ac:picMkLst>
            <pc:docMk/>
            <pc:sldMk cId="3560677671" sldId="635"/>
            <ac:picMk id="21" creationId="{6F0407A7-376A-23BA-B5A1-F811A357C667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3:20.862" v="119"/>
          <ac:picMkLst>
            <pc:docMk/>
            <pc:sldMk cId="3560677671" sldId="635"/>
            <ac:picMk id="22" creationId="{76E66C07-2BC0-6201-9C8A-1791F3ACA7F8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3:20.862" v="118"/>
          <ac:picMkLst>
            <pc:docMk/>
            <pc:sldMk cId="3560677671" sldId="635"/>
            <ac:picMk id="23" creationId="{77161B06-9C75-67DC-6E24-1A539324FCFF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3:20.862" v="117"/>
          <ac:picMkLst>
            <pc:docMk/>
            <pc:sldMk cId="3560677671" sldId="635"/>
            <ac:picMk id="24" creationId="{E5CE6954-20B6-8761-0464-AA62D41B8C89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5:53:20.862" v="116"/>
          <ac:picMkLst>
            <pc:docMk/>
            <pc:sldMk cId="3560677671" sldId="635"/>
            <ac:picMk id="25" creationId="{97AD2105-7A6E-4806-001F-66B573D22E87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5:54:28.707" v="139" actId="1076"/>
          <ac:picMkLst>
            <pc:docMk/>
            <pc:sldMk cId="3560677671" sldId="635"/>
            <ac:picMk id="26" creationId="{DA371797-E4EA-636B-86B2-957487BB1054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5:54:34.145" v="140" actId="1076"/>
          <ac:picMkLst>
            <pc:docMk/>
            <pc:sldMk cId="3560677671" sldId="635"/>
            <ac:picMk id="27" creationId="{B49AD105-4683-F1DE-163C-17A40D3B9459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5:54:19.082" v="137" actId="1076"/>
          <ac:picMkLst>
            <pc:docMk/>
            <pc:sldMk cId="3560677671" sldId="635"/>
            <ac:picMk id="28" creationId="{6AC8860A-E825-98EE-69E7-8A0F6DFAD376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5:54:14.488" v="136" actId="1076"/>
          <ac:picMkLst>
            <pc:docMk/>
            <pc:sldMk cId="3560677671" sldId="635"/>
            <ac:picMk id="29" creationId="{C242849F-81A2-FAF4-CBD5-FEA853914B57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5:54:09.769" v="135" actId="1076"/>
          <ac:picMkLst>
            <pc:docMk/>
            <pc:sldMk cId="3560677671" sldId="635"/>
            <ac:picMk id="30" creationId="{DA8D35CD-BC68-EF79-5E36-77D8EDA74EBF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5:53:59.237" v="134" actId="1076"/>
          <ac:picMkLst>
            <pc:docMk/>
            <pc:sldMk cId="3560677671" sldId="635"/>
            <ac:picMk id="31" creationId="{0FDC4D32-72F7-7A63-4731-7E20801D8AF6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5:53:50.644" v="133" actId="1076"/>
          <ac:picMkLst>
            <pc:docMk/>
            <pc:sldMk cId="3560677671" sldId="635"/>
            <ac:picMk id="32" creationId="{49E70DBD-03EC-EC7B-6052-174D3CD8197B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5:53:46.206" v="132" actId="1076"/>
          <ac:picMkLst>
            <pc:docMk/>
            <pc:sldMk cId="3560677671" sldId="635"/>
            <ac:picMk id="33" creationId="{6CC941F7-4D86-2E1C-4F96-0626E04B917E}"/>
          </ac:picMkLst>
        </pc:picChg>
      </pc:sldChg>
      <pc:sldChg chg="del">
        <pc:chgData name="Giri, Atanu" userId="S::agiri@miners.utep.edu::e0ae8cc7-49c3-42df-948f-23e195e4ba55" providerId="AD" clId="Web-{89322CF4-A539-067B-C5E4-777BAE519813}" dt="2023-04-11T18:37:22.656" v="522"/>
        <pc:sldMkLst>
          <pc:docMk/>
          <pc:sldMk cId="1797892445" sldId="636"/>
        </pc:sldMkLst>
      </pc:sldChg>
      <pc:sldChg chg="del">
        <pc:chgData name="Giri, Atanu" userId="S::agiri@miners.utep.edu::e0ae8cc7-49c3-42df-948f-23e195e4ba55" providerId="AD" clId="Web-{89322CF4-A539-067B-C5E4-777BAE519813}" dt="2023-04-11T18:46:58.980" v="557"/>
        <pc:sldMkLst>
          <pc:docMk/>
          <pc:sldMk cId="3820084634" sldId="637"/>
        </pc:sldMkLst>
      </pc:sldChg>
      <pc:sldChg chg="del">
        <pc:chgData name="Giri, Atanu" userId="S::agiri@miners.utep.edu::e0ae8cc7-49c3-42df-948f-23e195e4ba55" providerId="AD" clId="Web-{89322CF4-A539-067B-C5E4-777BAE519813}" dt="2023-04-11T18:49:47.515" v="579"/>
        <pc:sldMkLst>
          <pc:docMk/>
          <pc:sldMk cId="4239258998" sldId="638"/>
        </pc:sldMkLst>
      </pc:sldChg>
      <pc:sldChg chg="del">
        <pc:chgData name="Giri, Atanu" userId="S::agiri@miners.utep.edu::e0ae8cc7-49c3-42df-948f-23e195e4ba55" providerId="AD" clId="Web-{89322CF4-A539-067B-C5E4-777BAE519813}" dt="2023-04-11T18:49:30.327" v="577"/>
        <pc:sldMkLst>
          <pc:docMk/>
          <pc:sldMk cId="3119949014" sldId="639"/>
        </pc:sldMkLst>
      </pc:sldChg>
      <pc:sldChg chg="del">
        <pc:chgData name="Giri, Atanu" userId="S::agiri@miners.utep.edu::e0ae8cc7-49c3-42df-948f-23e195e4ba55" providerId="AD" clId="Web-{89322CF4-A539-067B-C5E4-777BAE519813}" dt="2023-04-11T19:01:19.138" v="709"/>
        <pc:sldMkLst>
          <pc:docMk/>
          <pc:sldMk cId="3808240615" sldId="640"/>
        </pc:sldMkLst>
      </pc:sldChg>
      <pc:sldChg chg="del">
        <pc:chgData name="Giri, Atanu" userId="S::agiri@miners.utep.edu::e0ae8cc7-49c3-42df-948f-23e195e4ba55" providerId="AD" clId="Web-{89322CF4-A539-067B-C5E4-777BAE519813}" dt="2023-04-11T19:01:35.920" v="712"/>
        <pc:sldMkLst>
          <pc:docMk/>
          <pc:sldMk cId="809884984" sldId="641"/>
        </pc:sldMkLst>
      </pc:sldChg>
      <pc:sldChg chg="addSp modSp new del">
        <pc:chgData name="Giri, Atanu" userId="S::agiri@miners.utep.edu::e0ae8cc7-49c3-42df-948f-23e195e4ba55" providerId="AD" clId="Web-{89322CF4-A539-067B-C5E4-777BAE519813}" dt="2023-04-11T20:44:29.100" v="849"/>
        <pc:sldMkLst>
          <pc:docMk/>
          <pc:sldMk cId="1138757769" sldId="650"/>
        </pc:sldMkLst>
        <pc:spChg chg="add mod">
          <ac:chgData name="Giri, Atanu" userId="S::agiri@miners.utep.edu::e0ae8cc7-49c3-42df-948f-23e195e4ba55" providerId="AD" clId="Web-{89322CF4-A539-067B-C5E4-777BAE519813}" dt="2023-04-11T15:30:54.159" v="61" actId="20577"/>
          <ac:spMkLst>
            <pc:docMk/>
            <pc:sldMk cId="1138757769" sldId="650"/>
            <ac:spMk id="3" creationId="{14A8E01D-718B-1B11-1A81-9F41FF360FC5}"/>
          </ac:spMkLst>
        </pc:spChg>
        <pc:spChg chg="add mod">
          <ac:chgData name="Giri, Atanu" userId="S::agiri@miners.utep.edu::e0ae8cc7-49c3-42df-948f-23e195e4ba55" providerId="AD" clId="Web-{89322CF4-A539-067B-C5E4-777BAE519813}" dt="2023-04-11T15:35:27.841" v="75" actId="20577"/>
          <ac:spMkLst>
            <pc:docMk/>
            <pc:sldMk cId="1138757769" sldId="650"/>
            <ac:spMk id="4" creationId="{E51920FD-90B3-1A40-BBA4-2DE84000FBAF}"/>
          </ac:spMkLst>
        </pc:spChg>
      </pc:sldChg>
      <pc:sldChg chg="addSp modSp new del mod setBg">
        <pc:chgData name="Giri, Atanu" userId="S::agiri@miners.utep.edu::e0ae8cc7-49c3-42df-948f-23e195e4ba55" providerId="AD" clId="Web-{89322CF4-A539-067B-C5E4-777BAE519813}" dt="2023-04-11T20:47:08.948" v="860"/>
        <pc:sldMkLst>
          <pc:docMk/>
          <pc:sldMk cId="2521708897" sldId="651"/>
        </pc:sldMkLst>
        <pc:spChg chg="add mod">
          <ac:chgData name="Giri, Atanu" userId="S::agiri@miners.utep.edu::e0ae8cc7-49c3-42df-948f-23e195e4ba55" providerId="AD" clId="Web-{89322CF4-A539-067B-C5E4-777BAE519813}" dt="2023-04-11T20:30:23.702" v="809" actId="20577"/>
          <ac:spMkLst>
            <pc:docMk/>
            <pc:sldMk cId="2521708897" sldId="651"/>
            <ac:spMk id="12" creationId="{6B87D8CB-3786-1F83-AFBA-3D17DEC664DB}"/>
          </ac:spMkLst>
        </pc:spChg>
        <pc:spChg chg="add">
          <ac:chgData name="Giri, Atanu" userId="S::agiri@miners.utep.edu::e0ae8cc7-49c3-42df-948f-23e195e4ba55" providerId="AD" clId="Web-{89322CF4-A539-067B-C5E4-777BAE519813}" dt="2023-04-11T16:01:07.482" v="180"/>
          <ac:spMkLst>
            <pc:docMk/>
            <pc:sldMk cId="2521708897" sldId="651"/>
            <ac:spMk id="15" creationId="{CA815F2C-4E80-4019-8E59-FAD3F7F8473D}"/>
          </ac:spMkLst>
        </pc:spChg>
        <pc:picChg chg="add mod">
          <ac:chgData name="Giri, Atanu" userId="S::agiri@miners.utep.edu::e0ae8cc7-49c3-42df-948f-23e195e4ba55" providerId="AD" clId="Web-{89322CF4-A539-067B-C5E4-777BAE519813}" dt="2023-04-11T16:01:07.482" v="180"/>
          <ac:picMkLst>
            <pc:docMk/>
            <pc:sldMk cId="2521708897" sldId="651"/>
            <ac:picMk id="2" creationId="{88B29C51-EFCE-57CA-DD1C-09B4C06D4474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6:01:07.482" v="180"/>
          <ac:picMkLst>
            <pc:docMk/>
            <pc:sldMk cId="2521708897" sldId="651"/>
            <ac:picMk id="3" creationId="{88DA4CAC-F4DC-1C73-7370-736F75888714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6:01:07.482" v="180"/>
          <ac:picMkLst>
            <pc:docMk/>
            <pc:sldMk cId="2521708897" sldId="651"/>
            <ac:picMk id="4" creationId="{831F47E1-FB19-8367-A9E9-661E07E734C6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01:07.482" v="180"/>
          <ac:picMkLst>
            <pc:docMk/>
            <pc:sldMk cId="2521708897" sldId="651"/>
            <ac:picMk id="5" creationId="{4981B3B3-25D6-15FE-66FF-97B8CB844383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6:01:07.482" v="180"/>
          <ac:picMkLst>
            <pc:docMk/>
            <pc:sldMk cId="2521708897" sldId="651"/>
            <ac:picMk id="6" creationId="{45179E15-E152-01DB-9820-0970EC9F8CBC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6:01:07.482" v="180"/>
          <ac:picMkLst>
            <pc:docMk/>
            <pc:sldMk cId="2521708897" sldId="651"/>
            <ac:picMk id="7" creationId="{DFD43A06-8FF0-39DD-EBC5-B847B5A7F689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01:07.482" v="180"/>
          <ac:picMkLst>
            <pc:docMk/>
            <pc:sldMk cId="2521708897" sldId="651"/>
            <ac:picMk id="8" creationId="{D2AF5FDF-DB4E-83B0-8952-84F58719BB0E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01:07.482" v="180"/>
          <ac:picMkLst>
            <pc:docMk/>
            <pc:sldMk cId="2521708897" sldId="651"/>
            <ac:picMk id="9" creationId="{3036E4E9-324B-4083-F77C-B65AB52A76CF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01:07.482" v="180"/>
          <ac:picMkLst>
            <pc:docMk/>
            <pc:sldMk cId="2521708897" sldId="651"/>
            <ac:picMk id="10" creationId="{800E0094-C23B-536F-3E72-0541071395DD}"/>
          </ac:picMkLst>
        </pc:picChg>
      </pc:sldChg>
      <pc:sldChg chg="addSp delSp modSp new del mod setBg">
        <pc:chgData name="Giri, Atanu" userId="S::agiri@miners.utep.edu::e0ae8cc7-49c3-42df-948f-23e195e4ba55" providerId="AD" clId="Web-{89322CF4-A539-067B-C5E4-777BAE519813}" dt="2023-04-11T20:47:08.948" v="862"/>
        <pc:sldMkLst>
          <pc:docMk/>
          <pc:sldMk cId="3278126798" sldId="652"/>
        </pc:sldMkLst>
        <pc:spChg chg="add mod">
          <ac:chgData name="Giri, Atanu" userId="S::agiri@miners.utep.edu::e0ae8cc7-49c3-42df-948f-23e195e4ba55" providerId="AD" clId="Web-{89322CF4-A539-067B-C5E4-777BAE519813}" dt="2023-04-11T20:42:04.314" v="847" actId="20577"/>
          <ac:spMkLst>
            <pc:docMk/>
            <pc:sldMk cId="3278126798" sldId="652"/>
            <ac:spMk id="3" creationId="{1DDB65C8-5730-258A-3EBB-AA13AF1C3E40}"/>
          </ac:spMkLst>
        </pc:spChg>
        <pc:spChg chg="add del">
          <ac:chgData name="Giri, Atanu" userId="S::agiri@miners.utep.edu::e0ae8cc7-49c3-42df-948f-23e195e4ba55" providerId="AD" clId="Web-{89322CF4-A539-067B-C5E4-777BAE519813}" dt="2023-04-11T16:06:02.239" v="225"/>
          <ac:spMkLst>
            <pc:docMk/>
            <pc:sldMk cId="3278126798" sldId="652"/>
            <ac:spMk id="10" creationId="{022BDE4A-8A20-4A69-9C5A-581C82036A4D}"/>
          </ac:spMkLst>
        </pc:spChg>
        <pc:spChg chg="add del">
          <ac:chgData name="Giri, Atanu" userId="S::agiri@miners.utep.edu::e0ae8cc7-49c3-42df-948f-23e195e4ba55" providerId="AD" clId="Web-{89322CF4-A539-067B-C5E4-777BAE519813}" dt="2023-04-11T16:06:05.114" v="227"/>
          <ac:spMkLst>
            <pc:docMk/>
            <pc:sldMk cId="3278126798" sldId="652"/>
            <ac:spMk id="12" creationId="{0ADDB668-2CA4-4D2B-9C34-3487CA330BA8}"/>
          </ac:spMkLst>
        </pc:spChg>
        <pc:spChg chg="add del">
          <ac:chgData name="Giri, Atanu" userId="S::agiri@miners.utep.edu::e0ae8cc7-49c3-42df-948f-23e195e4ba55" providerId="AD" clId="Web-{89322CF4-A539-067B-C5E4-777BAE519813}" dt="2023-04-11T16:06:05.114" v="227"/>
          <ac:spMkLst>
            <pc:docMk/>
            <pc:sldMk cId="3278126798" sldId="652"/>
            <ac:spMk id="13" creationId="{88263A24-0C1F-4677-B43C-4AE14E276B27}"/>
          </ac:spMkLst>
        </pc:spChg>
        <pc:spChg chg="add del">
          <ac:chgData name="Giri, Atanu" userId="S::agiri@miners.utep.edu::e0ae8cc7-49c3-42df-948f-23e195e4ba55" providerId="AD" clId="Web-{89322CF4-A539-067B-C5E4-777BAE519813}" dt="2023-04-11T16:06:05.114" v="227"/>
          <ac:spMkLst>
            <pc:docMk/>
            <pc:sldMk cId="3278126798" sldId="652"/>
            <ac:spMk id="14" creationId="{2568BC19-F052-4108-93E1-6A3D1DEC072F}"/>
          </ac:spMkLst>
        </pc:spChg>
        <pc:spChg chg="add del">
          <ac:chgData name="Giri, Atanu" userId="S::agiri@miners.utep.edu::e0ae8cc7-49c3-42df-948f-23e195e4ba55" providerId="AD" clId="Web-{89322CF4-A539-067B-C5E4-777BAE519813}" dt="2023-04-11T16:06:05.114" v="227"/>
          <ac:spMkLst>
            <pc:docMk/>
            <pc:sldMk cId="3278126798" sldId="652"/>
            <ac:spMk id="16" creationId="{D5FD337D-4D6B-4C8B-B6F5-121097E09881}"/>
          </ac:spMkLst>
        </pc:spChg>
        <pc:spChg chg="add">
          <ac:chgData name="Giri, Atanu" userId="S::agiri@miners.utep.edu::e0ae8cc7-49c3-42df-948f-23e195e4ba55" providerId="AD" clId="Web-{89322CF4-A539-067B-C5E4-777BAE519813}" dt="2023-04-11T16:06:05.130" v="228"/>
          <ac:spMkLst>
            <pc:docMk/>
            <pc:sldMk cId="3278126798" sldId="652"/>
            <ac:spMk id="18" creationId="{C4879EFC-8E62-4E00-973C-C45EE9EC676D}"/>
          </ac:spMkLst>
        </pc:spChg>
        <pc:spChg chg="add">
          <ac:chgData name="Giri, Atanu" userId="S::agiri@miners.utep.edu::e0ae8cc7-49c3-42df-948f-23e195e4ba55" providerId="AD" clId="Web-{89322CF4-A539-067B-C5E4-777BAE519813}" dt="2023-04-11T16:06:05.130" v="228"/>
          <ac:spMkLst>
            <pc:docMk/>
            <pc:sldMk cId="3278126798" sldId="652"/>
            <ac:spMk id="19" creationId="{D6A9C53F-5F90-40A5-8C85-5412D39C8C68}"/>
          </ac:spMkLst>
        </pc:spChg>
        <pc:picChg chg="add mod">
          <ac:chgData name="Giri, Atanu" userId="S::agiri@miners.utep.edu::e0ae8cc7-49c3-42df-948f-23e195e4ba55" providerId="AD" clId="Web-{89322CF4-A539-067B-C5E4-777BAE519813}" dt="2023-04-11T16:06:05.130" v="228"/>
          <ac:picMkLst>
            <pc:docMk/>
            <pc:sldMk cId="3278126798" sldId="652"/>
            <ac:picMk id="4" creationId="{9F088E2A-5721-4BBE-D1DB-5C6E164648A7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06:05.130" v="228"/>
          <ac:picMkLst>
            <pc:docMk/>
            <pc:sldMk cId="3278126798" sldId="652"/>
            <ac:picMk id="5" creationId="{2A8E95BD-EE6B-FA2C-61F7-241653FA65C5}"/>
          </ac:picMkLst>
        </pc:picChg>
      </pc:sldChg>
      <pc:sldChg chg="addSp delSp modSp new del mod setBg">
        <pc:chgData name="Giri, Atanu" userId="S::agiri@miners.utep.edu::e0ae8cc7-49c3-42df-948f-23e195e4ba55" providerId="AD" clId="Web-{89322CF4-A539-067B-C5E4-777BAE519813}" dt="2023-04-11T20:50:42.516" v="886"/>
        <pc:sldMkLst>
          <pc:docMk/>
          <pc:sldMk cId="1905371606" sldId="653"/>
        </pc:sldMkLst>
        <pc:spChg chg="add del">
          <ac:chgData name="Giri, Atanu" userId="S::agiri@miners.utep.edu::e0ae8cc7-49c3-42df-948f-23e195e4ba55" providerId="AD" clId="Web-{89322CF4-A539-067B-C5E4-777BAE519813}" dt="2023-04-11T16:20:40.151" v="297"/>
          <ac:spMkLst>
            <pc:docMk/>
            <pc:sldMk cId="1905371606" sldId="653"/>
            <ac:spMk id="14" creationId="{69D184B2-2226-4E31-BCCB-444330767440}"/>
          </ac:spMkLst>
        </pc:spChg>
        <pc:spChg chg="add del">
          <ac:chgData name="Giri, Atanu" userId="S::agiri@miners.utep.edu::e0ae8cc7-49c3-42df-948f-23e195e4ba55" providerId="AD" clId="Web-{89322CF4-A539-067B-C5E4-777BAE519813}" dt="2023-04-11T16:20:40.151" v="296"/>
          <ac:spMkLst>
            <pc:docMk/>
            <pc:sldMk cId="1905371606" sldId="653"/>
            <ac:spMk id="16" creationId="{1AC4D4E3-486A-464A-8EC8-D44881097267}"/>
          </ac:spMkLst>
        </pc:spChg>
        <pc:spChg chg="add del">
          <ac:chgData name="Giri, Atanu" userId="S::agiri@miners.utep.edu::e0ae8cc7-49c3-42df-948f-23e195e4ba55" providerId="AD" clId="Web-{89322CF4-A539-067B-C5E4-777BAE519813}" dt="2023-04-11T16:20:40.151" v="295"/>
          <ac:spMkLst>
            <pc:docMk/>
            <pc:sldMk cId="1905371606" sldId="653"/>
            <ac:spMk id="18" creationId="{864DE13E-58EB-4475-B79C-0D4FC651239B}"/>
          </ac:spMkLst>
        </pc:spChg>
        <pc:spChg chg="add mod">
          <ac:chgData name="Giri, Atanu" userId="S::agiri@miners.utep.edu::e0ae8cc7-49c3-42df-948f-23e195e4ba55" providerId="AD" clId="Web-{89322CF4-A539-067B-C5E4-777BAE519813}" dt="2023-04-11T20:28:31.839" v="802" actId="20577"/>
          <ac:spMkLst>
            <pc:docMk/>
            <pc:sldMk cId="1905371606" sldId="653"/>
            <ac:spMk id="22" creationId="{E13709C9-158C-D64A-6E22-5941DA70ABD4}"/>
          </ac:spMkLst>
        </pc:spChg>
        <pc:spChg chg="add">
          <ac:chgData name="Giri, Atanu" userId="S::agiri@miners.utep.edu::e0ae8cc7-49c3-42df-948f-23e195e4ba55" providerId="AD" clId="Web-{89322CF4-A539-067B-C5E4-777BAE519813}" dt="2023-04-11T16:28:01.052" v="328"/>
          <ac:spMkLst>
            <pc:docMk/>
            <pc:sldMk cId="1905371606" sldId="653"/>
            <ac:spMk id="25" creationId="{69D184B2-2226-4E31-BCCB-444330767440}"/>
          </ac:spMkLst>
        </pc:spChg>
        <pc:spChg chg="add">
          <ac:chgData name="Giri, Atanu" userId="S::agiri@miners.utep.edu::e0ae8cc7-49c3-42df-948f-23e195e4ba55" providerId="AD" clId="Web-{89322CF4-A539-067B-C5E4-777BAE519813}" dt="2023-04-11T16:28:01.052" v="328"/>
          <ac:spMkLst>
            <pc:docMk/>
            <pc:sldMk cId="1905371606" sldId="653"/>
            <ac:spMk id="27" creationId="{1AC4D4E3-486A-464A-8EC8-D44881097267}"/>
          </ac:spMkLst>
        </pc:spChg>
        <pc:spChg chg="add">
          <ac:chgData name="Giri, Atanu" userId="S::agiri@miners.utep.edu::e0ae8cc7-49c3-42df-948f-23e195e4ba55" providerId="AD" clId="Web-{89322CF4-A539-067B-C5E4-777BAE519813}" dt="2023-04-11T16:28:01.052" v="328"/>
          <ac:spMkLst>
            <pc:docMk/>
            <pc:sldMk cId="1905371606" sldId="653"/>
            <ac:spMk id="29" creationId="{864DE13E-58EB-4475-B79C-0D4FC651239B}"/>
          </ac:spMkLst>
        </pc:spChg>
        <pc:picChg chg="add del mod">
          <ac:chgData name="Giri, Atanu" userId="S::agiri@miners.utep.edu::e0ae8cc7-49c3-42df-948f-23e195e4ba55" providerId="AD" clId="Web-{89322CF4-A539-067B-C5E4-777BAE519813}" dt="2023-04-11T16:20:40.151" v="294"/>
          <ac:picMkLst>
            <pc:docMk/>
            <pc:sldMk cId="1905371606" sldId="653"/>
            <ac:picMk id="2" creationId="{7AA225D3-C380-2A5E-340B-00C7DA8E42DB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20:40.151" v="293"/>
          <ac:picMkLst>
            <pc:docMk/>
            <pc:sldMk cId="1905371606" sldId="653"/>
            <ac:picMk id="3" creationId="{F537CD01-2D77-ED73-9C93-D24265D2CE57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20:40.151" v="292"/>
          <ac:picMkLst>
            <pc:docMk/>
            <pc:sldMk cId="1905371606" sldId="653"/>
            <ac:picMk id="4" creationId="{FDF2ED59-736A-A447-D222-9314515FF29F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20:40.135" v="291"/>
          <ac:picMkLst>
            <pc:docMk/>
            <pc:sldMk cId="1905371606" sldId="653"/>
            <ac:picMk id="5" creationId="{55B37F7F-C0A1-A762-7400-82F8EFC8FE0E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20:40.135" v="290"/>
          <ac:picMkLst>
            <pc:docMk/>
            <pc:sldMk cId="1905371606" sldId="653"/>
            <ac:picMk id="6" creationId="{477D8892-55E1-04FF-6C77-0A24A2C0BC64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20:40.135" v="289"/>
          <ac:picMkLst>
            <pc:docMk/>
            <pc:sldMk cId="1905371606" sldId="653"/>
            <ac:picMk id="7" creationId="{23FE8565-1EBB-23C4-68B2-51380FAF5609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20:40.135" v="288"/>
          <ac:picMkLst>
            <pc:docMk/>
            <pc:sldMk cId="1905371606" sldId="653"/>
            <ac:picMk id="8" creationId="{60483194-BA9F-6AAE-BC21-51E82BDE8B99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20:40.135" v="287"/>
          <ac:picMkLst>
            <pc:docMk/>
            <pc:sldMk cId="1905371606" sldId="653"/>
            <ac:picMk id="9" creationId="{688D900F-F11E-58D6-9383-17CFC9AC8B6D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8:01.052" v="328"/>
          <ac:picMkLst>
            <pc:docMk/>
            <pc:sldMk cId="1905371606" sldId="653"/>
            <ac:picMk id="10" creationId="{D8623613-564F-8E34-913C-A7B0C8432489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8:01.052" v="328"/>
          <ac:picMkLst>
            <pc:docMk/>
            <pc:sldMk cId="1905371606" sldId="653"/>
            <ac:picMk id="11" creationId="{04214CDC-45E3-5F55-FAE1-599F96C94333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8:01.052" v="328"/>
          <ac:picMkLst>
            <pc:docMk/>
            <pc:sldMk cId="1905371606" sldId="653"/>
            <ac:picMk id="12" creationId="{A7905CB8-4CC2-6712-FC88-409400D6DE4C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8:01.052" v="328"/>
          <ac:picMkLst>
            <pc:docMk/>
            <pc:sldMk cId="1905371606" sldId="653"/>
            <ac:picMk id="13" creationId="{82AEE108-1537-4114-F9A0-EC83F2311120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8:01.052" v="328"/>
          <ac:picMkLst>
            <pc:docMk/>
            <pc:sldMk cId="1905371606" sldId="653"/>
            <ac:picMk id="15" creationId="{99A24B66-2FBB-3E87-7DDA-BB5A2EE4DEBB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8:01.052" v="328"/>
          <ac:picMkLst>
            <pc:docMk/>
            <pc:sldMk cId="1905371606" sldId="653"/>
            <ac:picMk id="17" creationId="{ADF3F9AB-7904-2B66-25C9-01BA22A78BC2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8:01.052" v="328"/>
          <ac:picMkLst>
            <pc:docMk/>
            <pc:sldMk cId="1905371606" sldId="653"/>
            <ac:picMk id="19" creationId="{6132D168-4EBB-3436-8876-87281C21B7A3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8:01.052" v="328"/>
          <ac:picMkLst>
            <pc:docMk/>
            <pc:sldMk cId="1905371606" sldId="653"/>
            <ac:picMk id="20" creationId="{A7E9B4F9-74FB-686A-3407-C5717EA7CC8B}"/>
          </ac:picMkLst>
        </pc:picChg>
      </pc:sldChg>
      <pc:sldChg chg="addSp delSp modSp new del mod setBg">
        <pc:chgData name="Giri, Atanu" userId="S::agiri@miners.utep.edu::e0ae8cc7-49c3-42df-948f-23e195e4ba55" providerId="AD" clId="Web-{89322CF4-A539-067B-C5E4-777BAE519813}" dt="2023-04-11T20:50:42.516" v="888"/>
        <pc:sldMkLst>
          <pc:docMk/>
          <pc:sldMk cId="3736600708" sldId="654"/>
        </pc:sldMkLst>
        <pc:spChg chg="add del mod">
          <ac:chgData name="Giri, Atanu" userId="S::agiri@miners.utep.edu::e0ae8cc7-49c3-42df-948f-23e195e4ba55" providerId="AD" clId="Web-{89322CF4-A539-067B-C5E4-777BAE519813}" dt="2023-04-11T16:12:47.843" v="256"/>
          <ac:spMkLst>
            <pc:docMk/>
            <pc:sldMk cId="3736600708" sldId="654"/>
            <ac:spMk id="8" creationId="{D974D3FC-6A4B-8699-1820-FCF8485C78DA}"/>
          </ac:spMkLst>
        </pc:spChg>
        <pc:spChg chg="add mod">
          <ac:chgData name="Giri, Atanu" userId="S::agiri@miners.utep.edu::e0ae8cc7-49c3-42df-948f-23e195e4ba55" providerId="AD" clId="Web-{89322CF4-A539-067B-C5E4-777BAE519813}" dt="2023-04-11T20:27:35.369" v="801" actId="20577"/>
          <ac:spMkLst>
            <pc:docMk/>
            <pc:sldMk cId="3736600708" sldId="654"/>
            <ac:spMk id="10" creationId="{2BD375B2-5E88-ECDD-5D97-A3CF84A10EA6}"/>
          </ac:spMkLst>
        </pc:spChg>
        <pc:spChg chg="add del">
          <ac:chgData name="Giri, Atanu" userId="S::agiri@miners.utep.edu::e0ae8cc7-49c3-42df-948f-23e195e4ba55" providerId="AD" clId="Web-{89322CF4-A539-067B-C5E4-777BAE519813}" dt="2023-04-11T16:14:35.189" v="266"/>
          <ac:spMkLst>
            <pc:docMk/>
            <pc:sldMk cId="3736600708" sldId="654"/>
            <ac:spMk id="11" creationId="{33E72FA3-BD00-444A-AD9B-E6C3D069CDE3}"/>
          </ac:spMkLst>
        </pc:spChg>
        <pc:spChg chg="add">
          <ac:chgData name="Giri, Atanu" userId="S::agiri@miners.utep.edu::e0ae8cc7-49c3-42df-948f-23e195e4ba55" providerId="AD" clId="Web-{89322CF4-A539-067B-C5E4-777BAE519813}" dt="2023-04-11T16:14:53.549" v="272"/>
          <ac:spMkLst>
            <pc:docMk/>
            <pc:sldMk cId="3736600708" sldId="654"/>
            <ac:spMk id="21" creationId="{33E72FA3-BD00-444A-AD9B-E6C3D069CDE3}"/>
          </ac:spMkLst>
        </pc:spChg>
        <pc:picChg chg="add del mod">
          <ac:chgData name="Giri, Atanu" userId="S::agiri@miners.utep.edu::e0ae8cc7-49c3-42df-948f-23e195e4ba55" providerId="AD" clId="Web-{89322CF4-A539-067B-C5E4-777BAE519813}" dt="2023-04-11T16:14:35.189" v="264"/>
          <ac:picMkLst>
            <pc:docMk/>
            <pc:sldMk cId="3736600708" sldId="654"/>
            <ac:picMk id="2" creationId="{8DE18057-E207-B164-EF7D-FA641FE0139B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14:35.189" v="263"/>
          <ac:picMkLst>
            <pc:docMk/>
            <pc:sldMk cId="3736600708" sldId="654"/>
            <ac:picMk id="3" creationId="{6954C4BD-D2AA-8EC1-CC54-BE010049FCBB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14:35.189" v="262"/>
          <ac:picMkLst>
            <pc:docMk/>
            <pc:sldMk cId="3736600708" sldId="654"/>
            <ac:picMk id="4" creationId="{493DA4E1-6D1A-8822-4352-19E46385BE1D}"/>
          </ac:picMkLst>
        </pc:picChg>
        <pc:picChg chg="add del mod ord">
          <ac:chgData name="Giri, Atanu" userId="S::agiri@miners.utep.edu::e0ae8cc7-49c3-42df-948f-23e195e4ba55" providerId="AD" clId="Web-{89322CF4-A539-067B-C5E4-777BAE519813}" dt="2023-04-11T16:14:35.189" v="265"/>
          <ac:picMkLst>
            <pc:docMk/>
            <pc:sldMk cId="3736600708" sldId="654"/>
            <ac:picMk id="5" creationId="{5F76D3EB-34D9-DCC9-A23F-6C4F3A8CEC9B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14:35.189" v="261"/>
          <ac:picMkLst>
            <pc:docMk/>
            <pc:sldMk cId="3736600708" sldId="654"/>
            <ac:picMk id="6" creationId="{2CB3AF8A-097D-D474-3A63-DCF6DD6D2442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20:34.338" v="285"/>
          <ac:picMkLst>
            <pc:docMk/>
            <pc:sldMk cId="3736600708" sldId="654"/>
            <ac:picMk id="12" creationId="{B7CB0AE7-F459-0A5F-9715-78D441479CBA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20:34.338" v="284"/>
          <ac:picMkLst>
            <pc:docMk/>
            <pc:sldMk cId="3736600708" sldId="654"/>
            <ac:picMk id="13" creationId="{9CDDF6C1-0BD8-F70D-674F-0B9BCA97AF91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20:34.338" v="283"/>
          <ac:picMkLst>
            <pc:docMk/>
            <pc:sldMk cId="3736600708" sldId="654"/>
            <ac:picMk id="14" creationId="{B46003CA-F960-FE8B-06CC-5FEA136AAF40}"/>
          </ac:picMkLst>
        </pc:picChg>
        <pc:picChg chg="add del mod ord">
          <ac:chgData name="Giri, Atanu" userId="S::agiri@miners.utep.edu::e0ae8cc7-49c3-42df-948f-23e195e4ba55" providerId="AD" clId="Web-{89322CF4-A539-067B-C5E4-777BAE519813}" dt="2023-04-11T16:20:34.338" v="286"/>
          <ac:picMkLst>
            <pc:docMk/>
            <pc:sldMk cId="3736600708" sldId="654"/>
            <ac:picMk id="15" creationId="{B446832E-3E24-E513-CA73-49D231DD6F8E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6:20:34.338" v="282"/>
          <ac:picMkLst>
            <pc:docMk/>
            <pc:sldMk cId="3736600708" sldId="654"/>
            <ac:picMk id="16" creationId="{0BFD9CCA-24B6-54CC-4FA7-FD981E6B8AEC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3:21.046" v="317" actId="1076"/>
          <ac:picMkLst>
            <pc:docMk/>
            <pc:sldMk cId="3736600708" sldId="654"/>
            <ac:picMk id="17" creationId="{23FED046-D5CB-196C-ACF6-A06CCA90FD49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3:15.827" v="316" actId="1076"/>
          <ac:picMkLst>
            <pc:docMk/>
            <pc:sldMk cId="3736600708" sldId="654"/>
            <ac:picMk id="18" creationId="{A388EC54-5BFD-2CF6-F4F3-B9293B339477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3:12.733" v="315" actId="1076"/>
          <ac:picMkLst>
            <pc:docMk/>
            <pc:sldMk cId="3736600708" sldId="654"/>
            <ac:picMk id="19" creationId="{7B8EF3CA-A7F6-1AEB-B369-4065CFAC8E3C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3:24.796" v="318" actId="1076"/>
          <ac:picMkLst>
            <pc:docMk/>
            <pc:sldMk cId="3736600708" sldId="654"/>
            <ac:picMk id="20" creationId="{A8092BC9-5D6F-B290-1CD4-E32E3A54CD0B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2:58.295" v="310" actId="1076"/>
          <ac:picMkLst>
            <pc:docMk/>
            <pc:sldMk cId="3736600708" sldId="654"/>
            <ac:picMk id="22" creationId="{4C89BA0E-4515-27E5-2744-E7A5B40554EB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2:55.389" v="309" actId="1076"/>
          <ac:picMkLst>
            <pc:docMk/>
            <pc:sldMk cId="3736600708" sldId="654"/>
            <ac:picMk id="23" creationId="{A199E93D-DF3A-05C5-72E5-EEA8B30075FE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23:28.061" v="319" actId="1076"/>
          <ac:picMkLst>
            <pc:docMk/>
            <pc:sldMk cId="3736600708" sldId="654"/>
            <ac:picMk id="24" creationId="{F3F1A576-0373-8107-A646-EF8DF2D01F13}"/>
          </ac:picMkLst>
        </pc:picChg>
      </pc:sldChg>
      <pc:sldChg chg="addSp modSp new del mod setBg">
        <pc:chgData name="Giri, Atanu" userId="S::agiri@miners.utep.edu::e0ae8cc7-49c3-42df-948f-23e195e4ba55" providerId="AD" clId="Web-{89322CF4-A539-067B-C5E4-777BAE519813}" dt="2023-04-11T20:49:38.670" v="876"/>
        <pc:sldMkLst>
          <pc:docMk/>
          <pc:sldMk cId="2347252032" sldId="655"/>
        </pc:sldMkLst>
        <pc:spChg chg="add mod">
          <ac:chgData name="Giri, Atanu" userId="S::agiri@miners.utep.edu::e0ae8cc7-49c3-42df-948f-23e195e4ba55" providerId="AD" clId="Web-{89322CF4-A539-067B-C5E4-777BAE519813}" dt="2023-04-11T20:22:36.330" v="794" actId="14100"/>
          <ac:spMkLst>
            <pc:docMk/>
            <pc:sldMk cId="2347252032" sldId="655"/>
            <ac:spMk id="11" creationId="{58BD53B1-DB40-FA47-ABBB-0FED36409670}"/>
          </ac:spMkLst>
        </pc:spChg>
        <pc:spChg chg="add">
          <ac:chgData name="Giri, Atanu" userId="S::agiri@miners.utep.edu::e0ae8cc7-49c3-42df-948f-23e195e4ba55" providerId="AD" clId="Web-{89322CF4-A539-067B-C5E4-777BAE519813}" dt="2023-04-11T16:58:50.753" v="353"/>
          <ac:spMkLst>
            <pc:docMk/>
            <pc:sldMk cId="2347252032" sldId="655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89322CF4-A539-067B-C5E4-777BAE519813}" dt="2023-04-11T16:58:50.753" v="353"/>
          <ac:spMkLst>
            <pc:docMk/>
            <pc:sldMk cId="2347252032" sldId="655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89322CF4-A539-067B-C5E4-777BAE519813}" dt="2023-04-11T16:58:50.753" v="353"/>
          <ac:spMkLst>
            <pc:docMk/>
            <pc:sldMk cId="2347252032" sldId="655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89322CF4-A539-067B-C5E4-777BAE519813}" dt="2023-04-11T16:58:50.753" v="353"/>
          <ac:picMkLst>
            <pc:docMk/>
            <pc:sldMk cId="2347252032" sldId="655"/>
            <ac:picMk id="2" creationId="{230C0F33-4ED9-BDBD-124B-BBDECBDD7632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58:50.753" v="353"/>
          <ac:picMkLst>
            <pc:docMk/>
            <pc:sldMk cId="2347252032" sldId="655"/>
            <ac:picMk id="3" creationId="{20ACC9E8-35EE-FD3F-46B8-0EF796BDFCF5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58:50.753" v="353"/>
          <ac:picMkLst>
            <pc:docMk/>
            <pc:sldMk cId="2347252032" sldId="655"/>
            <ac:picMk id="4" creationId="{A43A4FE5-87E5-5CF1-B608-AC08BB115D6F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58:50.753" v="353"/>
          <ac:picMkLst>
            <pc:docMk/>
            <pc:sldMk cId="2347252032" sldId="655"/>
            <ac:picMk id="5" creationId="{EDB2D64B-2849-328F-A008-C3D0CADEC683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58:50.753" v="353"/>
          <ac:picMkLst>
            <pc:docMk/>
            <pc:sldMk cId="2347252032" sldId="655"/>
            <ac:picMk id="6" creationId="{D10239EE-73EB-EDFC-0AFD-66FE3D2AB888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58:50.753" v="353"/>
          <ac:picMkLst>
            <pc:docMk/>
            <pc:sldMk cId="2347252032" sldId="655"/>
            <ac:picMk id="7" creationId="{FEBD594C-1458-061C-90A7-6E25C4417CFF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58:50.753" v="353"/>
          <ac:picMkLst>
            <pc:docMk/>
            <pc:sldMk cId="2347252032" sldId="655"/>
            <ac:picMk id="8" creationId="{4CF462BE-AAC1-EE57-82DB-22D6A57FDE03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6:58:50.753" v="353"/>
          <ac:picMkLst>
            <pc:docMk/>
            <pc:sldMk cId="2347252032" sldId="655"/>
            <ac:picMk id="9" creationId="{A420C17B-3AB7-4466-BE2E-CE911139517F}"/>
          </ac:picMkLst>
        </pc:picChg>
      </pc:sldChg>
      <pc:sldChg chg="addSp modSp new del mod setBg">
        <pc:chgData name="Giri, Atanu" userId="S::agiri@miners.utep.edu::e0ae8cc7-49c3-42df-948f-23e195e4ba55" providerId="AD" clId="Web-{89322CF4-A539-067B-C5E4-777BAE519813}" dt="2023-04-11T20:49:38.670" v="874"/>
        <pc:sldMkLst>
          <pc:docMk/>
          <pc:sldMk cId="212274358" sldId="656"/>
        </pc:sldMkLst>
        <pc:spChg chg="add mod">
          <ac:chgData name="Giri, Atanu" userId="S::agiri@miners.utep.edu::e0ae8cc7-49c3-42df-948f-23e195e4ba55" providerId="AD" clId="Web-{89322CF4-A539-067B-C5E4-777BAE519813}" dt="2023-04-11T20:23:27.159" v="797" actId="20577"/>
          <ac:spMkLst>
            <pc:docMk/>
            <pc:sldMk cId="212274358" sldId="656"/>
            <ac:spMk id="11" creationId="{72929095-AFE8-D7DB-0A92-6C27106E70F9}"/>
          </ac:spMkLst>
        </pc:spChg>
        <pc:spChg chg="add">
          <ac:chgData name="Giri, Atanu" userId="S::agiri@miners.utep.edu::e0ae8cc7-49c3-42df-948f-23e195e4ba55" providerId="AD" clId="Web-{89322CF4-A539-067B-C5E4-777BAE519813}" dt="2023-04-11T17:14:40.975" v="375"/>
          <ac:spMkLst>
            <pc:docMk/>
            <pc:sldMk cId="212274358" sldId="656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89322CF4-A539-067B-C5E4-777BAE519813}" dt="2023-04-11T17:14:40.975" v="375"/>
          <ac:spMkLst>
            <pc:docMk/>
            <pc:sldMk cId="212274358" sldId="656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89322CF4-A539-067B-C5E4-777BAE519813}" dt="2023-04-11T17:14:40.975" v="375"/>
          <ac:spMkLst>
            <pc:docMk/>
            <pc:sldMk cId="212274358" sldId="656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89322CF4-A539-067B-C5E4-777BAE519813}" dt="2023-04-11T17:14:40.975" v="375"/>
          <ac:picMkLst>
            <pc:docMk/>
            <pc:sldMk cId="212274358" sldId="656"/>
            <ac:picMk id="2" creationId="{116D5BDC-2720-6AC7-7605-992C843368E1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14:40.975" v="375"/>
          <ac:picMkLst>
            <pc:docMk/>
            <pc:sldMk cId="212274358" sldId="656"/>
            <ac:picMk id="3" creationId="{A37C2513-D4C0-2212-BCD2-D52323D1C375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14:40.975" v="375"/>
          <ac:picMkLst>
            <pc:docMk/>
            <pc:sldMk cId="212274358" sldId="656"/>
            <ac:picMk id="4" creationId="{015E9EC8-05E3-488F-6F98-1CDC51BCF5F7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14:40.975" v="375"/>
          <ac:picMkLst>
            <pc:docMk/>
            <pc:sldMk cId="212274358" sldId="656"/>
            <ac:picMk id="5" creationId="{E6B32595-BD42-51B9-1474-A571FDD9E882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14:40.975" v="375"/>
          <ac:picMkLst>
            <pc:docMk/>
            <pc:sldMk cId="212274358" sldId="656"/>
            <ac:picMk id="6" creationId="{7648123C-2205-4E49-8BD2-20ADC3B71FCA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14:40.975" v="375"/>
          <ac:picMkLst>
            <pc:docMk/>
            <pc:sldMk cId="212274358" sldId="656"/>
            <ac:picMk id="7" creationId="{E76615E8-EDE1-7905-5F63-742D50905FF1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14:40.975" v="375"/>
          <ac:picMkLst>
            <pc:docMk/>
            <pc:sldMk cId="212274358" sldId="656"/>
            <ac:picMk id="8" creationId="{399A9A06-7978-194B-BE0F-9AC1778FCBDC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14:40.975" v="375"/>
          <ac:picMkLst>
            <pc:docMk/>
            <pc:sldMk cId="212274358" sldId="656"/>
            <ac:picMk id="9" creationId="{7E367FEE-73D1-1A4A-358D-8F07B514D70D}"/>
          </ac:picMkLst>
        </pc:picChg>
      </pc:sldChg>
      <pc:sldChg chg="addSp modSp new del mod setBg">
        <pc:chgData name="Giri, Atanu" userId="S::agiri@miners.utep.edu::e0ae8cc7-49c3-42df-948f-23e195e4ba55" providerId="AD" clId="Web-{89322CF4-A539-067B-C5E4-777BAE519813}" dt="2023-04-11T20:54:38.397" v="910"/>
        <pc:sldMkLst>
          <pc:docMk/>
          <pc:sldMk cId="2751930998" sldId="657"/>
        </pc:sldMkLst>
        <pc:spChg chg="add mod">
          <ac:chgData name="Giri, Atanu" userId="S::agiri@miners.utep.edu::e0ae8cc7-49c3-42df-948f-23e195e4ba55" providerId="AD" clId="Web-{89322CF4-A539-067B-C5E4-777BAE519813}" dt="2023-04-11T20:20:36.280" v="788" actId="20577"/>
          <ac:spMkLst>
            <pc:docMk/>
            <pc:sldMk cId="2751930998" sldId="657"/>
            <ac:spMk id="9" creationId="{35314693-C762-4E44-93DD-8A90367A9931}"/>
          </ac:spMkLst>
        </pc:spChg>
        <pc:spChg chg="add">
          <ac:chgData name="Giri, Atanu" userId="S::agiri@miners.utep.edu::e0ae8cc7-49c3-42df-948f-23e195e4ba55" providerId="AD" clId="Web-{89322CF4-A539-067B-C5E4-777BAE519813}" dt="2023-04-11T17:21:29.878" v="406"/>
          <ac:spMkLst>
            <pc:docMk/>
            <pc:sldMk cId="2751930998" sldId="657"/>
            <ac:spMk id="12" creationId="{33E72FA3-BD00-444A-AD9B-E6C3D069CDE3}"/>
          </ac:spMkLst>
        </pc:spChg>
        <pc:picChg chg="add mod">
          <ac:chgData name="Giri, Atanu" userId="S::agiri@miners.utep.edu::e0ae8cc7-49c3-42df-948f-23e195e4ba55" providerId="AD" clId="Web-{89322CF4-A539-067B-C5E4-777BAE519813}" dt="2023-04-11T17:21:29.878" v="406"/>
          <ac:picMkLst>
            <pc:docMk/>
            <pc:sldMk cId="2751930998" sldId="657"/>
            <ac:picMk id="2" creationId="{3DC6BB25-66FF-0BE2-FF3F-4BE1D597D949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7:21:29.878" v="406"/>
          <ac:picMkLst>
            <pc:docMk/>
            <pc:sldMk cId="2751930998" sldId="657"/>
            <ac:picMk id="3" creationId="{7F536D96-7B2D-092F-3341-81439BA562D9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21:29.878" v="406"/>
          <ac:picMkLst>
            <pc:docMk/>
            <pc:sldMk cId="2751930998" sldId="657"/>
            <ac:picMk id="4" creationId="{936BDE63-745F-730B-A657-8621A161AB7B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7:21:29.878" v="406"/>
          <ac:picMkLst>
            <pc:docMk/>
            <pc:sldMk cId="2751930998" sldId="657"/>
            <ac:picMk id="5" creationId="{F4795839-56B7-0EE4-BEF0-9B8423D428EC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21:29.878" v="406"/>
          <ac:picMkLst>
            <pc:docMk/>
            <pc:sldMk cId="2751930998" sldId="657"/>
            <ac:picMk id="6" creationId="{E1B88DF9-5A1A-1C9B-C6CF-D427B199AE31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21:29.878" v="406"/>
          <ac:picMkLst>
            <pc:docMk/>
            <pc:sldMk cId="2751930998" sldId="657"/>
            <ac:picMk id="7" creationId="{6B238822-0151-9AC2-4BB2-49198A836212}"/>
          </ac:picMkLst>
        </pc:picChg>
      </pc:sldChg>
      <pc:sldChg chg="new del">
        <pc:chgData name="Giri, Atanu" userId="S::agiri@miners.utep.edu::e0ae8cc7-49c3-42df-948f-23e195e4ba55" providerId="AD" clId="Web-{89322CF4-A539-067B-C5E4-777BAE519813}" dt="2023-04-11T17:32:56.754" v="486"/>
        <pc:sldMkLst>
          <pc:docMk/>
          <pc:sldMk cId="1599113659" sldId="658"/>
        </pc:sldMkLst>
      </pc:sldChg>
      <pc:sldChg chg="addSp modSp new del mod setBg">
        <pc:chgData name="Giri, Atanu" userId="S::agiri@miners.utep.edu::e0ae8cc7-49c3-42df-948f-23e195e4ba55" providerId="AD" clId="Web-{89322CF4-A539-067B-C5E4-777BAE519813}" dt="2023-04-11T20:46:16.384" v="857"/>
        <pc:sldMkLst>
          <pc:docMk/>
          <pc:sldMk cId="3510348454" sldId="659"/>
        </pc:sldMkLst>
        <pc:spChg chg="add mod">
          <ac:chgData name="Giri, Atanu" userId="S::agiri@miners.utep.edu::e0ae8cc7-49c3-42df-948f-23e195e4ba55" providerId="AD" clId="Web-{89322CF4-A539-067B-C5E4-777BAE519813}" dt="2023-04-11T20:18:56.183" v="787" actId="20577"/>
          <ac:spMkLst>
            <pc:docMk/>
            <pc:sldMk cId="3510348454" sldId="659"/>
            <ac:spMk id="11" creationId="{F7A80C04-D6F4-D626-E149-24C26C0AFBCB}"/>
          </ac:spMkLst>
        </pc:spChg>
        <pc:spChg chg="add">
          <ac:chgData name="Giri, Atanu" userId="S::agiri@miners.utep.edu::e0ae8cc7-49c3-42df-948f-23e195e4ba55" providerId="AD" clId="Web-{89322CF4-A539-067B-C5E4-777BAE519813}" dt="2023-04-11T17:30:47.838" v="465"/>
          <ac:spMkLst>
            <pc:docMk/>
            <pc:sldMk cId="3510348454" sldId="659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89322CF4-A539-067B-C5E4-777BAE519813}" dt="2023-04-11T17:30:47.838" v="465"/>
          <ac:spMkLst>
            <pc:docMk/>
            <pc:sldMk cId="3510348454" sldId="659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89322CF4-A539-067B-C5E4-777BAE519813}" dt="2023-04-11T17:30:47.838" v="465"/>
          <ac:spMkLst>
            <pc:docMk/>
            <pc:sldMk cId="3510348454" sldId="659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89322CF4-A539-067B-C5E4-777BAE519813}" dt="2023-04-11T17:30:47.838" v="465"/>
          <ac:picMkLst>
            <pc:docMk/>
            <pc:sldMk cId="3510348454" sldId="659"/>
            <ac:picMk id="2" creationId="{FD11B013-9409-C3D5-6828-73FC539F2685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30:47.838" v="465"/>
          <ac:picMkLst>
            <pc:docMk/>
            <pc:sldMk cId="3510348454" sldId="659"/>
            <ac:picMk id="3" creationId="{A6138C33-39C2-1299-A9BA-1C8DE985E003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30:47.838" v="465"/>
          <ac:picMkLst>
            <pc:docMk/>
            <pc:sldMk cId="3510348454" sldId="659"/>
            <ac:picMk id="4" creationId="{12EB1161-0241-4DC2-BE96-C2A8B7726B7F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30:47.838" v="465"/>
          <ac:picMkLst>
            <pc:docMk/>
            <pc:sldMk cId="3510348454" sldId="659"/>
            <ac:picMk id="5" creationId="{B40E8ADE-D6B3-742B-B230-F7C21B31E0F2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30:47.838" v="465"/>
          <ac:picMkLst>
            <pc:docMk/>
            <pc:sldMk cId="3510348454" sldId="659"/>
            <ac:picMk id="6" creationId="{EC73D604-270A-5EEA-CBB7-D1A7F49841DA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30:47.838" v="465"/>
          <ac:picMkLst>
            <pc:docMk/>
            <pc:sldMk cId="3510348454" sldId="659"/>
            <ac:picMk id="7" creationId="{7FEF0A46-B89B-18FD-9039-2D4773494CA6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30:47.838" v="465"/>
          <ac:picMkLst>
            <pc:docMk/>
            <pc:sldMk cId="3510348454" sldId="659"/>
            <ac:picMk id="8" creationId="{709EED6B-5178-18D0-12D5-F4CDCD88DABE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7:30:47.838" v="465"/>
          <ac:picMkLst>
            <pc:docMk/>
            <pc:sldMk cId="3510348454" sldId="659"/>
            <ac:picMk id="9" creationId="{2CECD6B4-4BBF-F4F6-753E-1A3D1F1A5790}"/>
          </ac:picMkLst>
        </pc:picChg>
      </pc:sldChg>
      <pc:sldChg chg="modSp add del replId">
        <pc:chgData name="Giri, Atanu" userId="S::agiri@miners.utep.edu::e0ae8cc7-49c3-42df-948f-23e195e4ba55" providerId="AD" clId="Web-{89322CF4-A539-067B-C5E4-777BAE519813}" dt="2023-04-11T20:45:40.523" v="853"/>
        <pc:sldMkLst>
          <pc:docMk/>
          <pc:sldMk cId="2524299053" sldId="660"/>
        </pc:sldMkLst>
        <pc:spChg chg="mod">
          <ac:chgData name="Giri, Atanu" userId="S::agiri@miners.utep.edu::e0ae8cc7-49c3-42df-948f-23e195e4ba55" providerId="AD" clId="Web-{89322CF4-A539-067B-C5E4-777BAE519813}" dt="2023-04-11T17:33:01.848" v="490" actId="20577"/>
          <ac:spMkLst>
            <pc:docMk/>
            <pc:sldMk cId="2524299053" sldId="660"/>
            <ac:spMk id="3" creationId="{14A8E01D-718B-1B11-1A81-9F41FF360FC5}"/>
          </ac:spMkLst>
        </pc:spChg>
        <pc:spChg chg="mod">
          <ac:chgData name="Giri, Atanu" userId="S::agiri@miners.utep.edu::e0ae8cc7-49c3-42df-948f-23e195e4ba55" providerId="AD" clId="Web-{89322CF4-A539-067B-C5E4-777BAE519813}" dt="2023-04-11T17:33:38.475" v="492" actId="20577"/>
          <ac:spMkLst>
            <pc:docMk/>
            <pc:sldMk cId="2524299053" sldId="660"/>
            <ac:spMk id="4" creationId="{E51920FD-90B3-1A40-BBA4-2DE84000FBAF}"/>
          </ac:spMkLst>
        </pc:spChg>
      </pc:sldChg>
      <pc:sldChg chg="addSp modSp new add del mod setBg">
        <pc:chgData name="Giri, Atanu" userId="S::agiri@miners.utep.edu::e0ae8cc7-49c3-42df-948f-23e195e4ba55" providerId="AD" clId="Web-{89322CF4-A539-067B-C5E4-777BAE519813}" dt="2023-04-11T20:54:18.178" v="904"/>
        <pc:sldMkLst>
          <pc:docMk/>
          <pc:sldMk cId="3897916130" sldId="661"/>
        </pc:sldMkLst>
        <pc:spChg chg="add mod">
          <ac:chgData name="Giri, Atanu" userId="S::agiri@miners.utep.edu::e0ae8cc7-49c3-42df-948f-23e195e4ba55" providerId="AD" clId="Web-{89322CF4-A539-067B-C5E4-777BAE519813}" dt="2023-04-11T20:13:46.800" v="776" actId="20577"/>
          <ac:spMkLst>
            <pc:docMk/>
            <pc:sldMk cId="3897916130" sldId="661"/>
            <ac:spMk id="7" creationId="{77C0014B-4C78-05F8-ADB2-3BF5EC6F35BE}"/>
          </ac:spMkLst>
        </pc:spChg>
        <pc:spChg chg="add">
          <ac:chgData name="Giri, Atanu" userId="S::agiri@miners.utep.edu::e0ae8cc7-49c3-42df-948f-23e195e4ba55" providerId="AD" clId="Web-{89322CF4-A539-067B-C5E4-777BAE519813}" dt="2023-04-11T18:36:35.061" v="512"/>
          <ac:spMkLst>
            <pc:docMk/>
            <pc:sldMk cId="3897916130" sldId="661"/>
            <ac:spMk id="10" creationId="{18ED5DE8-CA8B-4332-9D76-60AD9B81830E}"/>
          </ac:spMkLst>
        </pc:spChg>
        <pc:spChg chg="add">
          <ac:chgData name="Giri, Atanu" userId="S::agiri@miners.utep.edu::e0ae8cc7-49c3-42df-948f-23e195e4ba55" providerId="AD" clId="Web-{89322CF4-A539-067B-C5E4-777BAE519813}" dt="2023-04-11T18:36:35.061" v="512"/>
          <ac:spMkLst>
            <pc:docMk/>
            <pc:sldMk cId="3897916130" sldId="661"/>
            <ac:spMk id="16" creationId="{04357C93-F0CB-4A1C-8F77-4E9063789819}"/>
          </ac:spMkLst>
        </pc:spChg>
        <pc:grpChg chg="add">
          <ac:chgData name="Giri, Atanu" userId="S::agiri@miners.utep.edu::e0ae8cc7-49c3-42df-948f-23e195e4ba55" providerId="AD" clId="Web-{89322CF4-A539-067B-C5E4-777BAE519813}" dt="2023-04-11T18:36:35.061" v="512"/>
          <ac:grpSpMkLst>
            <pc:docMk/>
            <pc:sldMk cId="3897916130" sldId="661"/>
            <ac:grpSpMk id="12" creationId="{22983B4D-AA9E-4FCA-A321-B87362793229}"/>
          </ac:grpSpMkLst>
        </pc:grpChg>
        <pc:picChg chg="add mod">
          <ac:chgData name="Giri, Atanu" userId="S::agiri@miners.utep.edu::e0ae8cc7-49c3-42df-948f-23e195e4ba55" providerId="AD" clId="Web-{89322CF4-A539-067B-C5E4-777BAE519813}" dt="2023-04-11T18:36:35.061" v="512"/>
          <ac:picMkLst>
            <pc:docMk/>
            <pc:sldMk cId="3897916130" sldId="661"/>
            <ac:picMk id="2" creationId="{3D4C23D8-12F2-F811-7664-59923B153DF6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8:36:35.061" v="512"/>
          <ac:picMkLst>
            <pc:docMk/>
            <pc:sldMk cId="3897916130" sldId="661"/>
            <ac:picMk id="3" creationId="{87C91748-EBB9-7A26-A77A-3F3E54972027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36:35.061" v="512"/>
          <ac:picMkLst>
            <pc:docMk/>
            <pc:sldMk cId="3897916130" sldId="661"/>
            <ac:picMk id="4" creationId="{B2044E46-8791-DE9E-69E6-D6CBB4091215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36:35.061" v="512"/>
          <ac:picMkLst>
            <pc:docMk/>
            <pc:sldMk cId="3897916130" sldId="661"/>
            <ac:picMk id="5" creationId="{A46F33EB-2DF3-97E0-C9FF-9D7CEE650EC9}"/>
          </ac:picMkLst>
        </pc:picChg>
      </pc:sldChg>
      <pc:sldChg chg="addSp modSp new del mod setBg">
        <pc:chgData name="Giri, Atanu" userId="S::agiri@miners.utep.edu::e0ae8cc7-49c3-42df-948f-23e195e4ba55" providerId="AD" clId="Web-{89322CF4-A539-067B-C5E4-777BAE519813}" dt="2023-04-11T20:54:59.960" v="914"/>
        <pc:sldMkLst>
          <pc:docMk/>
          <pc:sldMk cId="3664372302" sldId="662"/>
        </pc:sldMkLst>
        <pc:spChg chg="add mod">
          <ac:chgData name="Giri, Atanu" userId="S::agiri@miners.utep.edu::e0ae8cc7-49c3-42df-948f-23e195e4ba55" providerId="AD" clId="Web-{89322CF4-A539-067B-C5E4-777BAE519813}" dt="2023-04-11T20:12:41.735" v="774" actId="20577"/>
          <ac:spMkLst>
            <pc:docMk/>
            <pc:sldMk cId="3664372302" sldId="662"/>
            <ac:spMk id="9" creationId="{E79AB032-754A-B316-75A9-7583CB42AD15}"/>
          </ac:spMkLst>
        </pc:spChg>
        <pc:spChg chg="add">
          <ac:chgData name="Giri, Atanu" userId="S::agiri@miners.utep.edu::e0ae8cc7-49c3-42df-948f-23e195e4ba55" providerId="AD" clId="Web-{89322CF4-A539-067B-C5E4-777BAE519813}" dt="2023-04-11T18:33:04.260" v="501"/>
          <ac:spMkLst>
            <pc:docMk/>
            <pc:sldMk cId="3664372302" sldId="662"/>
            <ac:spMk id="12" creationId="{33E72FA3-BD00-444A-AD9B-E6C3D069CDE3}"/>
          </ac:spMkLst>
        </pc:spChg>
        <pc:picChg chg="add mod">
          <ac:chgData name="Giri, Atanu" userId="S::agiri@miners.utep.edu::e0ae8cc7-49c3-42df-948f-23e195e4ba55" providerId="AD" clId="Web-{89322CF4-A539-067B-C5E4-777BAE519813}" dt="2023-04-11T18:33:04.260" v="501"/>
          <ac:picMkLst>
            <pc:docMk/>
            <pc:sldMk cId="3664372302" sldId="662"/>
            <ac:picMk id="2" creationId="{FBD0E829-A520-E4BA-76D2-1B31BB0E4CD7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8:33:04.260" v="501"/>
          <ac:picMkLst>
            <pc:docMk/>
            <pc:sldMk cId="3664372302" sldId="662"/>
            <ac:picMk id="3" creationId="{BBD8BD7C-AEA0-778F-177B-2853EBFD9766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33:04.260" v="501"/>
          <ac:picMkLst>
            <pc:docMk/>
            <pc:sldMk cId="3664372302" sldId="662"/>
            <ac:picMk id="4" creationId="{5D9E2F7A-D44A-9D9F-09A5-E71F5E144AF5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33:04.260" v="501"/>
          <ac:picMkLst>
            <pc:docMk/>
            <pc:sldMk cId="3664372302" sldId="662"/>
            <ac:picMk id="5" creationId="{CE69202B-AF9B-2C62-EAEE-3CEAF727CD1B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8:33:04.260" v="501"/>
          <ac:picMkLst>
            <pc:docMk/>
            <pc:sldMk cId="3664372302" sldId="662"/>
            <ac:picMk id="6" creationId="{291DCA60-B33A-9601-AD1B-0C75552B58FC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33:04.260" v="501"/>
          <ac:picMkLst>
            <pc:docMk/>
            <pc:sldMk cId="3664372302" sldId="662"/>
            <ac:picMk id="7" creationId="{D98BE9E3-C5EA-6E64-2DCB-9CAE055FA2E0}"/>
          </ac:picMkLst>
        </pc:picChg>
      </pc:sldChg>
      <pc:sldChg chg="addSp modSp new del mod setBg">
        <pc:chgData name="Giri, Atanu" userId="S::agiri@miners.utep.edu::e0ae8cc7-49c3-42df-948f-23e195e4ba55" providerId="AD" clId="Web-{89322CF4-A539-067B-C5E4-777BAE519813}" dt="2023-04-11T20:50:13.265" v="882"/>
        <pc:sldMkLst>
          <pc:docMk/>
          <pc:sldMk cId="2001700051" sldId="663"/>
        </pc:sldMkLst>
        <pc:spChg chg="add mod">
          <ac:chgData name="Giri, Atanu" userId="S::agiri@miners.utep.edu::e0ae8cc7-49c3-42df-948f-23e195e4ba55" providerId="AD" clId="Web-{89322CF4-A539-067B-C5E4-777BAE519813}" dt="2023-04-11T20:09:43.465" v="772" actId="20577"/>
          <ac:spMkLst>
            <pc:docMk/>
            <pc:sldMk cId="2001700051" sldId="663"/>
            <ac:spMk id="9" creationId="{0A087614-4096-EA12-0F79-F4C0A62D2343}"/>
          </ac:spMkLst>
        </pc:spChg>
        <pc:spChg chg="add">
          <ac:chgData name="Giri, Atanu" userId="S::agiri@miners.utep.edu::e0ae8cc7-49c3-42df-948f-23e195e4ba55" providerId="AD" clId="Web-{89322CF4-A539-067B-C5E4-777BAE519813}" dt="2023-04-11T18:40:12.160" v="530"/>
          <ac:spMkLst>
            <pc:docMk/>
            <pc:sldMk cId="2001700051" sldId="663"/>
            <ac:spMk id="12" creationId="{33E72FA3-BD00-444A-AD9B-E6C3D069CDE3}"/>
          </ac:spMkLst>
        </pc:spChg>
        <pc:picChg chg="add mod ord">
          <ac:chgData name="Giri, Atanu" userId="S::agiri@miners.utep.edu::e0ae8cc7-49c3-42df-948f-23e195e4ba55" providerId="AD" clId="Web-{89322CF4-A539-067B-C5E4-777BAE519813}" dt="2023-04-11T18:40:12.160" v="530"/>
          <ac:picMkLst>
            <pc:docMk/>
            <pc:sldMk cId="2001700051" sldId="663"/>
            <ac:picMk id="2" creationId="{60D20B81-DA0F-270D-DA26-5ECCBDF27A6A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8:40:12.160" v="530"/>
          <ac:picMkLst>
            <pc:docMk/>
            <pc:sldMk cId="2001700051" sldId="663"/>
            <ac:picMk id="3" creationId="{C85D6ACA-57B8-22C7-4B03-0308E623324D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8:40:12.160" v="530"/>
          <ac:picMkLst>
            <pc:docMk/>
            <pc:sldMk cId="2001700051" sldId="663"/>
            <ac:picMk id="4" creationId="{2673D6D4-68A8-B33B-C2FD-9C8335DF10B4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0:12.160" v="530"/>
          <ac:picMkLst>
            <pc:docMk/>
            <pc:sldMk cId="2001700051" sldId="663"/>
            <ac:picMk id="5" creationId="{2E52EA34-1D5A-B7D1-7F79-F9F800BF3BE7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0:12.160" v="530"/>
          <ac:picMkLst>
            <pc:docMk/>
            <pc:sldMk cId="2001700051" sldId="663"/>
            <ac:picMk id="6" creationId="{9852B3F7-C547-39B4-DE46-D8524459404B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0:12.160" v="530"/>
          <ac:picMkLst>
            <pc:docMk/>
            <pc:sldMk cId="2001700051" sldId="663"/>
            <ac:picMk id="7" creationId="{5D320C42-EBAF-DA1E-D7F3-40375810D11C}"/>
          </ac:picMkLst>
        </pc:picChg>
      </pc:sldChg>
      <pc:sldChg chg="addSp modSp new del mod setBg">
        <pc:chgData name="Giri, Atanu" userId="S::agiri@miners.utep.edu::e0ae8cc7-49c3-42df-948f-23e195e4ba55" providerId="AD" clId="Web-{89322CF4-A539-067B-C5E4-777BAE519813}" dt="2023-04-11T20:50:13.265" v="880"/>
        <pc:sldMkLst>
          <pc:docMk/>
          <pc:sldMk cId="2109509432" sldId="664"/>
        </pc:sldMkLst>
        <pc:spChg chg="add mod">
          <ac:chgData name="Giri, Atanu" userId="S::agiri@miners.utep.edu::e0ae8cc7-49c3-42df-948f-23e195e4ba55" providerId="AD" clId="Web-{89322CF4-A539-067B-C5E4-777BAE519813}" dt="2023-04-11T20:10:57.592" v="773" actId="20577"/>
          <ac:spMkLst>
            <pc:docMk/>
            <pc:sldMk cId="2109509432" sldId="664"/>
            <ac:spMk id="10" creationId="{6CA5BE63-B781-68A2-8288-E89BB3C9A81D}"/>
          </ac:spMkLst>
        </pc:spChg>
        <pc:spChg chg="add">
          <ac:chgData name="Giri, Atanu" userId="S::agiri@miners.utep.edu::e0ae8cc7-49c3-42df-948f-23e195e4ba55" providerId="AD" clId="Web-{89322CF4-A539-067B-C5E4-777BAE519813}" dt="2023-04-11T18:42:43.647" v="544"/>
          <ac:spMkLst>
            <pc:docMk/>
            <pc:sldMk cId="2109509432" sldId="664"/>
            <ac:spMk id="13" creationId="{69D184B2-2226-4E31-BCCB-444330767440}"/>
          </ac:spMkLst>
        </pc:spChg>
        <pc:spChg chg="add">
          <ac:chgData name="Giri, Atanu" userId="S::agiri@miners.utep.edu::e0ae8cc7-49c3-42df-948f-23e195e4ba55" providerId="AD" clId="Web-{89322CF4-A539-067B-C5E4-777BAE519813}" dt="2023-04-11T18:42:43.647" v="544"/>
          <ac:spMkLst>
            <pc:docMk/>
            <pc:sldMk cId="2109509432" sldId="664"/>
            <ac:spMk id="15" creationId="{1AC4D4E3-486A-464A-8EC8-D44881097267}"/>
          </ac:spMkLst>
        </pc:spChg>
        <pc:spChg chg="add">
          <ac:chgData name="Giri, Atanu" userId="S::agiri@miners.utep.edu::e0ae8cc7-49c3-42df-948f-23e195e4ba55" providerId="AD" clId="Web-{89322CF4-A539-067B-C5E4-777BAE519813}" dt="2023-04-11T18:42:43.647" v="544"/>
          <ac:spMkLst>
            <pc:docMk/>
            <pc:sldMk cId="2109509432" sldId="664"/>
            <ac:spMk id="17" creationId="{864DE13E-58EB-4475-B79C-0D4FC651239B}"/>
          </ac:spMkLst>
        </pc:spChg>
        <pc:picChg chg="add mod">
          <ac:chgData name="Giri, Atanu" userId="S::agiri@miners.utep.edu::e0ae8cc7-49c3-42df-948f-23e195e4ba55" providerId="AD" clId="Web-{89322CF4-A539-067B-C5E4-777BAE519813}" dt="2023-04-11T18:42:43.647" v="544"/>
          <ac:picMkLst>
            <pc:docMk/>
            <pc:sldMk cId="2109509432" sldId="664"/>
            <ac:picMk id="2" creationId="{0F3F4E33-79D2-AB0B-9DEE-0D95A42A6102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2:43.647" v="544"/>
          <ac:picMkLst>
            <pc:docMk/>
            <pc:sldMk cId="2109509432" sldId="664"/>
            <ac:picMk id="3" creationId="{9555FB2F-B62A-2CF8-496F-6C0D26A64C31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2:43.647" v="544"/>
          <ac:picMkLst>
            <pc:docMk/>
            <pc:sldMk cId="2109509432" sldId="664"/>
            <ac:picMk id="4" creationId="{CEF80979-42F4-A9DE-5B48-526D74DB6CBC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2:43.647" v="544"/>
          <ac:picMkLst>
            <pc:docMk/>
            <pc:sldMk cId="2109509432" sldId="664"/>
            <ac:picMk id="5" creationId="{17AB9F4B-D20A-A163-8FBB-F4B11097FC83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2:43.647" v="544"/>
          <ac:picMkLst>
            <pc:docMk/>
            <pc:sldMk cId="2109509432" sldId="664"/>
            <ac:picMk id="6" creationId="{BC262175-2BF9-0249-464A-86D591E277EE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2:43.647" v="544"/>
          <ac:picMkLst>
            <pc:docMk/>
            <pc:sldMk cId="2109509432" sldId="664"/>
            <ac:picMk id="7" creationId="{CAAF1C10-DB2D-F557-DDF6-7F1697834E15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2:43.647" v="544"/>
          <ac:picMkLst>
            <pc:docMk/>
            <pc:sldMk cId="2109509432" sldId="664"/>
            <ac:picMk id="8" creationId="{FA587D6E-BCF5-F9F2-F5BC-25FD73C1581D}"/>
          </ac:picMkLst>
        </pc:picChg>
      </pc:sldChg>
      <pc:sldChg chg="addSp delSp modSp new del mod setBg">
        <pc:chgData name="Giri, Atanu" userId="S::agiri@miners.utep.edu::e0ae8cc7-49c3-42df-948f-23e195e4ba55" providerId="AD" clId="Web-{89322CF4-A539-067B-C5E4-777BAE519813}" dt="2023-04-11T20:47:55.730" v="867"/>
        <pc:sldMkLst>
          <pc:docMk/>
          <pc:sldMk cId="794319558" sldId="665"/>
        </pc:sldMkLst>
        <pc:spChg chg="add mod ord">
          <ac:chgData name="Giri, Atanu" userId="S::agiri@miners.utep.edu::e0ae8cc7-49c3-42df-948f-23e195e4ba55" providerId="AD" clId="Web-{89322CF4-A539-067B-C5E4-777BAE519813}" dt="2023-04-11T18:47:37.794" v="564" actId="20577"/>
          <ac:spMkLst>
            <pc:docMk/>
            <pc:sldMk cId="794319558" sldId="665"/>
            <ac:spMk id="5" creationId="{629AB1AF-EB9F-83B0-ED1F-5356A86E8231}"/>
          </ac:spMkLst>
        </pc:spChg>
        <pc:spChg chg="add del">
          <ac:chgData name="Giri, Atanu" userId="S::agiri@miners.utep.edu::e0ae8cc7-49c3-42df-948f-23e195e4ba55" providerId="AD" clId="Web-{89322CF4-A539-067B-C5E4-777BAE519813}" dt="2023-04-11T18:47:17.715" v="559"/>
          <ac:spMkLst>
            <pc:docMk/>
            <pc:sldMk cId="794319558" sldId="665"/>
            <ac:spMk id="8" creationId="{C4879EFC-8E62-4E00-973C-C45EE9EC676D}"/>
          </ac:spMkLst>
        </pc:spChg>
        <pc:spChg chg="add del">
          <ac:chgData name="Giri, Atanu" userId="S::agiri@miners.utep.edu::e0ae8cc7-49c3-42df-948f-23e195e4ba55" providerId="AD" clId="Web-{89322CF4-A539-067B-C5E4-777BAE519813}" dt="2023-04-11T18:47:17.715" v="559"/>
          <ac:spMkLst>
            <pc:docMk/>
            <pc:sldMk cId="794319558" sldId="665"/>
            <ac:spMk id="10" creationId="{D6A9C53F-5F90-40A5-8C85-5412D39C8C68}"/>
          </ac:spMkLst>
        </pc:spChg>
        <pc:spChg chg="add">
          <ac:chgData name="Giri, Atanu" userId="S::agiri@miners.utep.edu::e0ae8cc7-49c3-42df-948f-23e195e4ba55" providerId="AD" clId="Web-{89322CF4-A539-067B-C5E4-777BAE519813}" dt="2023-04-11T18:47:17.715" v="559"/>
          <ac:spMkLst>
            <pc:docMk/>
            <pc:sldMk cId="794319558" sldId="665"/>
            <ac:spMk id="15" creationId="{8761DDFE-071F-4200-B0AA-394476C2D2D6}"/>
          </ac:spMkLst>
        </pc:spChg>
        <pc:picChg chg="add mod">
          <ac:chgData name="Giri, Atanu" userId="S::agiri@miners.utep.edu::e0ae8cc7-49c3-42df-948f-23e195e4ba55" providerId="AD" clId="Web-{89322CF4-A539-067B-C5E4-777BAE519813}" dt="2023-04-11T18:47:17.715" v="559"/>
          <ac:picMkLst>
            <pc:docMk/>
            <pc:sldMk cId="794319558" sldId="665"/>
            <ac:picMk id="2" creationId="{E9F62A1C-328B-37FC-B50C-42648A9721BC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7:17.715" v="559"/>
          <ac:picMkLst>
            <pc:docMk/>
            <pc:sldMk cId="794319558" sldId="665"/>
            <ac:picMk id="3" creationId="{15A4DDD4-2CAC-3AD7-090A-487CA79F7A18}"/>
          </ac:picMkLst>
        </pc:picChg>
      </pc:sldChg>
      <pc:sldChg chg="addSp modSp new del mod setBg">
        <pc:chgData name="Giri, Atanu" userId="S::agiri@miners.utep.edu::e0ae8cc7-49c3-42df-948f-23e195e4ba55" providerId="AD" clId="Web-{89322CF4-A539-067B-C5E4-777BAE519813}" dt="2023-04-11T20:47:55.730" v="866"/>
        <pc:sldMkLst>
          <pc:docMk/>
          <pc:sldMk cId="43311274" sldId="666"/>
        </pc:sldMkLst>
        <pc:spChg chg="add mod">
          <ac:chgData name="Giri, Atanu" userId="S::agiri@miners.utep.edu::e0ae8cc7-49c3-42df-948f-23e195e4ba55" providerId="AD" clId="Web-{89322CF4-A539-067B-C5E4-777BAE519813}" dt="2023-04-11T20:08:27.135" v="771" actId="20577"/>
          <ac:spMkLst>
            <pc:docMk/>
            <pc:sldMk cId="43311274" sldId="666"/>
            <ac:spMk id="13" creationId="{7AB2F8CD-CDE7-4E62-D0D1-A4C245F06201}"/>
          </ac:spMkLst>
        </pc:spChg>
        <pc:spChg chg="add">
          <ac:chgData name="Giri, Atanu" userId="S::agiri@miners.utep.edu::e0ae8cc7-49c3-42df-948f-23e195e4ba55" providerId="AD" clId="Web-{89322CF4-A539-067B-C5E4-777BAE519813}" dt="2023-04-11T18:49:14.936" v="576"/>
          <ac:spMkLst>
            <pc:docMk/>
            <pc:sldMk cId="43311274" sldId="666"/>
            <ac:spMk id="16" creationId="{69D184B2-2226-4E31-BCCB-444330767440}"/>
          </ac:spMkLst>
        </pc:spChg>
        <pc:spChg chg="add">
          <ac:chgData name="Giri, Atanu" userId="S::agiri@miners.utep.edu::e0ae8cc7-49c3-42df-948f-23e195e4ba55" providerId="AD" clId="Web-{89322CF4-A539-067B-C5E4-777BAE519813}" dt="2023-04-11T18:49:14.936" v="576"/>
          <ac:spMkLst>
            <pc:docMk/>
            <pc:sldMk cId="43311274" sldId="666"/>
            <ac:spMk id="18" creationId="{1AC4D4E3-486A-464A-8EC8-D44881097267}"/>
          </ac:spMkLst>
        </pc:spChg>
        <pc:spChg chg="add">
          <ac:chgData name="Giri, Atanu" userId="S::agiri@miners.utep.edu::e0ae8cc7-49c3-42df-948f-23e195e4ba55" providerId="AD" clId="Web-{89322CF4-A539-067B-C5E4-777BAE519813}" dt="2023-04-11T18:49:14.936" v="576"/>
          <ac:spMkLst>
            <pc:docMk/>
            <pc:sldMk cId="43311274" sldId="666"/>
            <ac:spMk id="20" creationId="{864DE13E-58EB-4475-B79C-0D4FC651239B}"/>
          </ac:spMkLst>
        </pc:spChg>
        <pc:picChg chg="add mod">
          <ac:chgData name="Giri, Atanu" userId="S::agiri@miners.utep.edu::e0ae8cc7-49c3-42df-948f-23e195e4ba55" providerId="AD" clId="Web-{89322CF4-A539-067B-C5E4-777BAE519813}" dt="2023-04-11T18:49:14.936" v="576"/>
          <ac:picMkLst>
            <pc:docMk/>
            <pc:sldMk cId="43311274" sldId="666"/>
            <ac:picMk id="2" creationId="{AA682E55-3939-CE1C-6C4D-5B029567CB0C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8:49:14.936" v="576"/>
          <ac:picMkLst>
            <pc:docMk/>
            <pc:sldMk cId="43311274" sldId="666"/>
            <ac:picMk id="3" creationId="{889FC4CB-A0BC-A78E-4ABD-85D0A160D70F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8:49:14.936" v="576"/>
          <ac:picMkLst>
            <pc:docMk/>
            <pc:sldMk cId="43311274" sldId="666"/>
            <ac:picMk id="4" creationId="{E3DCD78E-2704-FD20-46DE-980432FDCA82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8:49:14.936" v="576"/>
          <ac:picMkLst>
            <pc:docMk/>
            <pc:sldMk cId="43311274" sldId="666"/>
            <ac:picMk id="5" creationId="{46244D89-3A34-1C0C-5D02-DA4D20F786EA}"/>
          </ac:picMkLst>
        </pc:picChg>
        <pc:picChg chg="add mod ord">
          <ac:chgData name="Giri, Atanu" userId="S::agiri@miners.utep.edu::e0ae8cc7-49c3-42df-948f-23e195e4ba55" providerId="AD" clId="Web-{89322CF4-A539-067B-C5E4-777BAE519813}" dt="2023-04-11T18:49:14.936" v="576"/>
          <ac:picMkLst>
            <pc:docMk/>
            <pc:sldMk cId="43311274" sldId="666"/>
            <ac:picMk id="6" creationId="{2F471EE8-BC34-0EFD-7356-3A10DC48BD5C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9:14.936" v="576"/>
          <ac:picMkLst>
            <pc:docMk/>
            <pc:sldMk cId="43311274" sldId="666"/>
            <ac:picMk id="7" creationId="{994A61DD-1A1F-28AF-3A04-DCEC0C91AB92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9:14.936" v="576"/>
          <ac:picMkLst>
            <pc:docMk/>
            <pc:sldMk cId="43311274" sldId="666"/>
            <ac:picMk id="8" creationId="{68737E76-7241-7D6F-C3FA-F03F0C55D46A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9:14.936" v="576"/>
          <ac:picMkLst>
            <pc:docMk/>
            <pc:sldMk cId="43311274" sldId="666"/>
            <ac:picMk id="9" creationId="{4178A0FA-98CC-1C77-E7F4-8C80712A5644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9:14.936" v="576"/>
          <ac:picMkLst>
            <pc:docMk/>
            <pc:sldMk cId="43311274" sldId="666"/>
            <ac:picMk id="10" creationId="{95EAE7ED-7322-B694-960A-D02E1B4D4852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49:14.936" v="576"/>
          <ac:picMkLst>
            <pc:docMk/>
            <pc:sldMk cId="43311274" sldId="666"/>
            <ac:picMk id="11" creationId="{4D5E9A13-F116-F4CB-CC13-C0D85B0B57A8}"/>
          </ac:picMkLst>
        </pc:picChg>
      </pc:sldChg>
      <pc:sldChg chg="addSp modSp new del mod setBg">
        <pc:chgData name="Giri, Atanu" userId="S::agiri@miners.utep.edu::e0ae8cc7-49c3-42df-948f-23e195e4ba55" providerId="AD" clId="Web-{89322CF4-A539-067B-C5E4-777BAE519813}" dt="2023-04-11T20:48:29.747" v="871"/>
        <pc:sldMkLst>
          <pc:docMk/>
          <pc:sldMk cId="2338676042" sldId="667"/>
        </pc:sldMkLst>
        <pc:spChg chg="add mod">
          <ac:chgData name="Giri, Atanu" userId="S::agiri@miners.utep.edu::e0ae8cc7-49c3-42df-948f-23e195e4ba55" providerId="AD" clId="Web-{89322CF4-A539-067B-C5E4-777BAE519813}" dt="2023-04-11T18:56:02.195" v="594" actId="20577"/>
          <ac:spMkLst>
            <pc:docMk/>
            <pc:sldMk cId="2338676042" sldId="667"/>
            <ac:spMk id="5" creationId="{FAEBE4C4-4C2A-4734-34EA-EBE5CB61E7D4}"/>
          </ac:spMkLst>
        </pc:spChg>
        <pc:spChg chg="add">
          <ac:chgData name="Giri, Atanu" userId="S::agiri@miners.utep.edu::e0ae8cc7-49c3-42df-948f-23e195e4ba55" providerId="AD" clId="Web-{89322CF4-A539-067B-C5E4-777BAE519813}" dt="2023-04-11T18:54:02.895" v="591"/>
          <ac:spMkLst>
            <pc:docMk/>
            <pc:sldMk cId="2338676042" sldId="667"/>
            <ac:spMk id="8" creationId="{99ED5833-B85B-4103-8A3B-CAB0308E6C15}"/>
          </ac:spMkLst>
        </pc:spChg>
        <pc:picChg chg="add mod ord">
          <ac:chgData name="Giri, Atanu" userId="S::agiri@miners.utep.edu::e0ae8cc7-49c3-42df-948f-23e195e4ba55" providerId="AD" clId="Web-{89322CF4-A539-067B-C5E4-777BAE519813}" dt="2023-04-11T18:54:02.895" v="591"/>
          <ac:picMkLst>
            <pc:docMk/>
            <pc:sldMk cId="2338676042" sldId="667"/>
            <ac:picMk id="2" creationId="{EFBB68A7-8E67-4B3E-0902-49B80151CD61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4:02.895" v="591"/>
          <ac:picMkLst>
            <pc:docMk/>
            <pc:sldMk cId="2338676042" sldId="667"/>
            <ac:picMk id="3" creationId="{8C0862BA-86F5-8EFE-DACF-55F5976EE57E}"/>
          </ac:picMkLst>
        </pc:picChg>
      </pc:sldChg>
      <pc:sldChg chg="addSp delSp modSp new del">
        <pc:chgData name="Giri, Atanu" userId="S::agiri@miners.utep.edu::e0ae8cc7-49c3-42df-948f-23e195e4ba55" providerId="AD" clId="Web-{89322CF4-A539-067B-C5E4-777BAE519813}" dt="2023-04-11T20:48:29.731" v="870"/>
        <pc:sldMkLst>
          <pc:docMk/>
          <pc:sldMk cId="765767053" sldId="668"/>
        </pc:sldMkLst>
        <pc:spChg chg="add mod">
          <ac:chgData name="Giri, Atanu" userId="S::agiri@miners.utep.edu::e0ae8cc7-49c3-42df-948f-23e195e4ba55" providerId="AD" clId="Web-{89322CF4-A539-067B-C5E4-777BAE519813}" dt="2023-04-11T20:06:02.584" v="770" actId="20577"/>
          <ac:spMkLst>
            <pc:docMk/>
            <pc:sldMk cId="765767053" sldId="668"/>
            <ac:spMk id="45" creationId="{D7464C74-B305-2B1E-1AC4-63520FDED638}"/>
          </ac:spMkLst>
        </pc:spChg>
        <pc:picChg chg="add del mod">
          <ac:chgData name="Giri, Atanu" userId="S::agiri@miners.utep.edu::e0ae8cc7-49c3-42df-948f-23e195e4ba55" providerId="AD" clId="Web-{89322CF4-A539-067B-C5E4-777BAE519813}" dt="2023-04-11T18:56:29.086" v="619"/>
          <ac:picMkLst>
            <pc:docMk/>
            <pc:sldMk cId="765767053" sldId="668"/>
            <ac:picMk id="2" creationId="{0DA3BB3D-BC61-05CA-23B4-9ACF0C77C0BF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6:29.086" v="618"/>
          <ac:picMkLst>
            <pc:docMk/>
            <pc:sldMk cId="765767053" sldId="668"/>
            <ac:picMk id="3" creationId="{FF258DAF-A927-EF67-5C29-B12F8293EBFD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6:29.086" v="617"/>
          <ac:picMkLst>
            <pc:docMk/>
            <pc:sldMk cId="765767053" sldId="668"/>
            <ac:picMk id="4" creationId="{87DC2FE4-9BED-4768-F58E-3AAE223A70C3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6:29.086" v="616"/>
          <ac:picMkLst>
            <pc:docMk/>
            <pc:sldMk cId="765767053" sldId="668"/>
            <ac:picMk id="5" creationId="{0AF8FF5A-1E50-8145-3B70-C2713D3DEE25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6:29.086" v="615"/>
          <ac:picMkLst>
            <pc:docMk/>
            <pc:sldMk cId="765767053" sldId="668"/>
            <ac:picMk id="6" creationId="{59DF1599-5D18-2222-850C-4CC2DED24B78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6:29.086" v="614"/>
          <ac:picMkLst>
            <pc:docMk/>
            <pc:sldMk cId="765767053" sldId="668"/>
            <ac:picMk id="7" creationId="{BFF352B5-CCDF-B87B-5E85-200581E96D1A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6:29.086" v="613"/>
          <ac:picMkLst>
            <pc:docMk/>
            <pc:sldMk cId="765767053" sldId="668"/>
            <ac:picMk id="8" creationId="{3D371FF7-B23B-98BB-DB29-2A24AE44CC30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6:29.086" v="612"/>
          <ac:picMkLst>
            <pc:docMk/>
            <pc:sldMk cId="765767053" sldId="668"/>
            <ac:picMk id="9" creationId="{6569E61A-7A2A-F5F7-A1B4-F6E33B10CB0F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6:29.086" v="611"/>
          <ac:picMkLst>
            <pc:docMk/>
            <pc:sldMk cId="765767053" sldId="668"/>
            <ac:picMk id="10" creationId="{24C29F9A-42FC-2F66-116C-A4A9D913B5F3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6:29.086" v="610"/>
          <ac:picMkLst>
            <pc:docMk/>
            <pc:sldMk cId="765767053" sldId="668"/>
            <ac:picMk id="11" creationId="{85C6551D-87BE-29F1-DCB9-F30E441A347D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6:29.086" v="609"/>
          <ac:picMkLst>
            <pc:docMk/>
            <pc:sldMk cId="765767053" sldId="668"/>
            <ac:picMk id="12" creationId="{40EBADE3-DC9A-2EA1-DDF9-AAE2CE37EED7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6:29.086" v="608"/>
          <ac:picMkLst>
            <pc:docMk/>
            <pc:sldMk cId="765767053" sldId="668"/>
            <ac:picMk id="13" creationId="{146FDA32-1FFA-1809-1446-3B5531894866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7:13.930" v="639"/>
          <ac:picMkLst>
            <pc:docMk/>
            <pc:sldMk cId="765767053" sldId="668"/>
            <ac:picMk id="14" creationId="{0D850896-6C4D-EDAF-E16D-C096CA0F9590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7:13.930" v="638"/>
          <ac:picMkLst>
            <pc:docMk/>
            <pc:sldMk cId="765767053" sldId="668"/>
            <ac:picMk id="15" creationId="{F59189CA-DE93-BA03-68DC-92DE5396A0F7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7:13.930" v="637"/>
          <ac:picMkLst>
            <pc:docMk/>
            <pc:sldMk cId="765767053" sldId="668"/>
            <ac:picMk id="16" creationId="{519B12CA-1285-145B-31BB-9CB9BA62982F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7:13.930" v="636"/>
          <ac:picMkLst>
            <pc:docMk/>
            <pc:sldMk cId="765767053" sldId="668"/>
            <ac:picMk id="17" creationId="{3F6C5E54-D98D-1F4F-1F66-C7359A7FC99C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7:13.930" v="635"/>
          <ac:picMkLst>
            <pc:docMk/>
            <pc:sldMk cId="765767053" sldId="668"/>
            <ac:picMk id="18" creationId="{97E11110-0B42-B02E-D283-BC734663D9E1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7:13.930" v="634"/>
          <ac:picMkLst>
            <pc:docMk/>
            <pc:sldMk cId="765767053" sldId="668"/>
            <ac:picMk id="19" creationId="{5887EBCD-BF11-6025-4C45-5425A080265F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7:13.930" v="633"/>
          <ac:picMkLst>
            <pc:docMk/>
            <pc:sldMk cId="765767053" sldId="668"/>
            <ac:picMk id="20" creationId="{F7AE4DF1-4488-25C8-AE9F-253892315468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7:13.930" v="632"/>
          <ac:picMkLst>
            <pc:docMk/>
            <pc:sldMk cId="765767053" sldId="668"/>
            <ac:picMk id="21" creationId="{3AE6D189-CC43-733B-6AE1-680AC80CE6F6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7:13.915" v="631"/>
          <ac:picMkLst>
            <pc:docMk/>
            <pc:sldMk cId="765767053" sldId="668"/>
            <ac:picMk id="22" creationId="{74301A2E-75CA-B33C-9373-40BAD76E23F3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7:13.915" v="630"/>
          <ac:picMkLst>
            <pc:docMk/>
            <pc:sldMk cId="765767053" sldId="668"/>
            <ac:picMk id="23" creationId="{615F58B2-6489-3DBB-E973-022DB031A4FD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8:22.947" v="666"/>
          <ac:picMkLst>
            <pc:docMk/>
            <pc:sldMk cId="765767053" sldId="668"/>
            <ac:picMk id="24" creationId="{EA0918F7-2307-2937-33A0-2A9E5AF3A55E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8:22.947" v="665"/>
          <ac:picMkLst>
            <pc:docMk/>
            <pc:sldMk cId="765767053" sldId="668"/>
            <ac:picMk id="25" creationId="{D2D04D4C-588D-55A1-FE87-E6B85B323717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8:22.947" v="664"/>
          <ac:picMkLst>
            <pc:docMk/>
            <pc:sldMk cId="765767053" sldId="668"/>
            <ac:picMk id="26" creationId="{7A6B2B3A-458E-E938-5D9F-0F4FC2F7FC0F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8:22.947" v="663"/>
          <ac:picMkLst>
            <pc:docMk/>
            <pc:sldMk cId="765767053" sldId="668"/>
            <ac:picMk id="27" creationId="{0D7E4AD7-51F7-605D-FA17-E6FF7E544456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8:22.947" v="662"/>
          <ac:picMkLst>
            <pc:docMk/>
            <pc:sldMk cId="765767053" sldId="668"/>
            <ac:picMk id="28" creationId="{509A00E2-2E4A-E8D7-8F40-F9A6DECD255D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8:22.947" v="661"/>
          <ac:picMkLst>
            <pc:docMk/>
            <pc:sldMk cId="765767053" sldId="668"/>
            <ac:picMk id="29" creationId="{213EADB3-D40D-7DAF-B3BA-83866DB6DB5D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8:22.947" v="660"/>
          <ac:picMkLst>
            <pc:docMk/>
            <pc:sldMk cId="765767053" sldId="668"/>
            <ac:picMk id="30" creationId="{56073E56-2502-3743-193D-2C3DB2CAC7D7}"/>
          </ac:picMkLst>
        </pc:picChg>
        <pc:picChg chg="add del mod">
          <ac:chgData name="Giri, Atanu" userId="S::agiri@miners.utep.edu::e0ae8cc7-49c3-42df-948f-23e195e4ba55" providerId="AD" clId="Web-{89322CF4-A539-067B-C5E4-777BAE519813}" dt="2023-04-11T18:58:22.947" v="659"/>
          <ac:picMkLst>
            <pc:docMk/>
            <pc:sldMk cId="765767053" sldId="668"/>
            <ac:picMk id="31" creationId="{14EC64BC-18B7-08EE-6CFF-E66AAB2C5D22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9:55.793" v="697" actId="1076"/>
          <ac:picMkLst>
            <pc:docMk/>
            <pc:sldMk cId="765767053" sldId="668"/>
            <ac:picMk id="32" creationId="{096DFBDC-F659-681F-11D0-250E661E4BF3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9:50.605" v="696" actId="1076"/>
          <ac:picMkLst>
            <pc:docMk/>
            <pc:sldMk cId="765767053" sldId="668"/>
            <ac:picMk id="33" creationId="{7671B34F-C565-33E1-BD80-D7A355F1F2D9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9:47.387" v="695" actId="1076"/>
          <ac:picMkLst>
            <pc:docMk/>
            <pc:sldMk cId="765767053" sldId="668"/>
            <ac:picMk id="34" creationId="{4144F3FF-812E-6F6B-7AB5-B0482717D513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9:43.386" v="694" actId="1076"/>
          <ac:picMkLst>
            <pc:docMk/>
            <pc:sldMk cId="765767053" sldId="668"/>
            <ac:picMk id="35" creationId="{F6348BFD-6D38-48FD-22B9-30492BBA6474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9:38.621" v="693" actId="1076"/>
          <ac:picMkLst>
            <pc:docMk/>
            <pc:sldMk cId="765767053" sldId="668"/>
            <ac:picMk id="36" creationId="{BA8699B5-BBAE-63A7-3616-34F17AF75742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9:38.589" v="692" actId="1076"/>
          <ac:picMkLst>
            <pc:docMk/>
            <pc:sldMk cId="765767053" sldId="668"/>
            <ac:picMk id="37" creationId="{833C98D4-FD93-34ED-9CF1-C6302E1F5F3A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8:57.386" v="684" actId="1076"/>
          <ac:picMkLst>
            <pc:docMk/>
            <pc:sldMk cId="765767053" sldId="668"/>
            <ac:picMk id="38" creationId="{240EC025-319B-ACA9-B8E3-35F4C592F1C0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8:52.932" v="683" actId="1076"/>
          <ac:picMkLst>
            <pc:docMk/>
            <pc:sldMk cId="765767053" sldId="668"/>
            <ac:picMk id="39" creationId="{A56AE814-3474-7EBD-8E88-488E22C29E34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8:49.010" v="682" actId="1076"/>
          <ac:picMkLst>
            <pc:docMk/>
            <pc:sldMk cId="765767053" sldId="668"/>
            <ac:picMk id="40" creationId="{4D571996-084E-7F91-6B1F-802F4179A574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8:45.073" v="681" actId="1076"/>
          <ac:picMkLst>
            <pc:docMk/>
            <pc:sldMk cId="765767053" sldId="668"/>
            <ac:picMk id="41" creationId="{8FD7F0B7-8DB5-C6EB-A02A-41EC26BE9832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8:42.198" v="680" actId="1076"/>
          <ac:picMkLst>
            <pc:docMk/>
            <pc:sldMk cId="765767053" sldId="668"/>
            <ac:picMk id="42" creationId="{5850E61D-10FB-406D-F43D-BC722826B873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8:37.932" v="679" actId="1076"/>
          <ac:picMkLst>
            <pc:docMk/>
            <pc:sldMk cId="765767053" sldId="668"/>
            <ac:picMk id="43" creationId="{03EC6FE3-3EF6-3E46-2447-BC30FC99C5D3}"/>
          </ac:picMkLst>
        </pc:picChg>
      </pc:sldChg>
      <pc:sldChg chg="addSp delSp modSp new add del mod setBg">
        <pc:chgData name="Giri, Atanu" userId="S::agiri@miners.utep.edu::e0ae8cc7-49c3-42df-948f-23e195e4ba55" providerId="AD" clId="Web-{89322CF4-A539-067B-C5E4-777BAE519813}" dt="2023-04-11T20:55:43.321" v="919"/>
        <pc:sldMkLst>
          <pc:docMk/>
          <pc:sldMk cId="1307305645" sldId="669"/>
        </pc:sldMkLst>
        <pc:spChg chg="add mod">
          <ac:chgData name="Giri, Atanu" userId="S::agiri@miners.utep.edu::e0ae8cc7-49c3-42df-948f-23e195e4ba55" providerId="AD" clId="Web-{89322CF4-A539-067B-C5E4-777BAE519813}" dt="2023-04-11T20:03:46.065" v="769" actId="20577"/>
          <ac:spMkLst>
            <pc:docMk/>
            <pc:sldMk cId="1307305645" sldId="669"/>
            <ac:spMk id="11" creationId="{9757F73A-F18E-EF34-A490-C4F114C2022E}"/>
          </ac:spMkLst>
        </pc:spChg>
        <pc:spChg chg="add del">
          <ac:chgData name="Giri, Atanu" userId="S::agiri@miners.utep.edu::e0ae8cc7-49c3-42df-948f-23e195e4ba55" providerId="AD" clId="Web-{89322CF4-A539-067B-C5E4-777BAE519813}" dt="2023-04-11T19:09:16.070" v="729"/>
          <ac:spMkLst>
            <pc:docMk/>
            <pc:sldMk cId="1307305645" sldId="669"/>
            <ac:spMk id="13" creationId="{9227C022-EE6C-BD41-11AF-AB965705D7FD}"/>
          </ac:spMkLst>
        </pc:spChg>
        <pc:spChg chg="add mod">
          <ac:chgData name="Giri, Atanu" userId="S::agiri@miners.utep.edu::e0ae8cc7-49c3-42df-948f-23e195e4ba55" providerId="AD" clId="Web-{89322CF4-A539-067B-C5E4-777BAE519813}" dt="2023-04-11T19:08:47.304" v="724"/>
          <ac:spMkLst>
            <pc:docMk/>
            <pc:sldMk cId="1307305645" sldId="669"/>
            <ac:spMk id="14" creationId="{69D184B2-2226-4E31-BCCB-444330767440}"/>
          </ac:spMkLst>
        </pc:spChg>
        <pc:spChg chg="add mod">
          <ac:chgData name="Giri, Atanu" userId="S::agiri@miners.utep.edu::e0ae8cc7-49c3-42df-948f-23e195e4ba55" providerId="AD" clId="Web-{89322CF4-A539-067B-C5E4-777BAE519813}" dt="2023-04-11T19:08:47.304" v="724"/>
          <ac:spMkLst>
            <pc:docMk/>
            <pc:sldMk cId="1307305645" sldId="669"/>
            <ac:spMk id="16" creationId="{1AC4D4E3-486A-464A-8EC8-D44881097267}"/>
          </ac:spMkLst>
        </pc:spChg>
        <pc:spChg chg="add mod">
          <ac:chgData name="Giri, Atanu" userId="S::agiri@miners.utep.edu::e0ae8cc7-49c3-42df-948f-23e195e4ba55" providerId="AD" clId="Web-{89322CF4-A539-067B-C5E4-777BAE519813}" dt="2023-04-11T19:08:47.304" v="724"/>
          <ac:spMkLst>
            <pc:docMk/>
            <pc:sldMk cId="1307305645" sldId="669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89322CF4-A539-067B-C5E4-777BAE519813}" dt="2023-04-11T19:08:47.304" v="724"/>
          <ac:picMkLst>
            <pc:docMk/>
            <pc:sldMk cId="1307305645" sldId="669"/>
            <ac:picMk id="2" creationId="{A4C4B520-B8E5-6849-33C3-012FB045B6BF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08:47.304" v="724"/>
          <ac:picMkLst>
            <pc:docMk/>
            <pc:sldMk cId="1307305645" sldId="669"/>
            <ac:picMk id="3" creationId="{CE452211-D996-879B-3C15-9C86472EA50C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08:47.304" v="724"/>
          <ac:picMkLst>
            <pc:docMk/>
            <pc:sldMk cId="1307305645" sldId="669"/>
            <ac:picMk id="4" creationId="{A96CA5C6-7246-78B1-0C15-15690B97D88E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08:47.304" v="724"/>
          <ac:picMkLst>
            <pc:docMk/>
            <pc:sldMk cId="1307305645" sldId="669"/>
            <ac:picMk id="5" creationId="{01032F4F-9E6B-6818-23F1-5BF533FE0ABB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08:47.304" v="724"/>
          <ac:picMkLst>
            <pc:docMk/>
            <pc:sldMk cId="1307305645" sldId="669"/>
            <ac:picMk id="6" creationId="{B2EEBA80-91BE-3BE9-B80E-E4D6D491727D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08:47.304" v="724"/>
          <ac:picMkLst>
            <pc:docMk/>
            <pc:sldMk cId="1307305645" sldId="669"/>
            <ac:picMk id="7" creationId="{22EC4D4E-F41C-52E3-3896-A814493A5D0A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08:47.304" v="724"/>
          <ac:picMkLst>
            <pc:docMk/>
            <pc:sldMk cId="1307305645" sldId="669"/>
            <ac:picMk id="8" creationId="{C6D98E08-CEAA-7D5F-9A14-2BB754DBE3BA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08:47.304" v="724"/>
          <ac:picMkLst>
            <pc:docMk/>
            <pc:sldMk cId="1307305645" sldId="669"/>
            <ac:picMk id="9" creationId="{1D04E322-2DA8-1C3B-789D-2A805113D836}"/>
          </ac:picMkLst>
        </pc:picChg>
      </pc:sldChg>
      <pc:sldChg chg="addSp modSp new del">
        <pc:chgData name="Giri, Atanu" userId="S::agiri@miners.utep.edu::e0ae8cc7-49c3-42df-948f-23e195e4ba55" providerId="AD" clId="Web-{89322CF4-A539-067B-C5E4-777BAE519813}" dt="2023-04-11T18:58:18.713" v="658"/>
        <pc:sldMkLst>
          <pc:docMk/>
          <pc:sldMk cId="1567412024" sldId="669"/>
        </pc:sldMkLst>
        <pc:picChg chg="add mod">
          <ac:chgData name="Giri, Atanu" userId="S::agiri@miners.utep.edu::e0ae8cc7-49c3-42df-948f-23e195e4ba55" providerId="AD" clId="Web-{89322CF4-A539-067B-C5E4-777BAE519813}" dt="2023-04-11T18:57:59.291" v="649"/>
          <ac:picMkLst>
            <pc:docMk/>
            <pc:sldMk cId="1567412024" sldId="669"/>
            <ac:picMk id="2" creationId="{F6D2C6C8-D9C6-CED7-321B-27D228A1EFBA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7:59.384" v="650"/>
          <ac:picMkLst>
            <pc:docMk/>
            <pc:sldMk cId="1567412024" sldId="669"/>
            <ac:picMk id="3" creationId="{E15C1E54-3245-D02A-73A4-192359C7C62F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7:59.478" v="651"/>
          <ac:picMkLst>
            <pc:docMk/>
            <pc:sldMk cId="1567412024" sldId="669"/>
            <ac:picMk id="4" creationId="{C3EC9E75-D758-4B55-D40E-13458C92A46C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7:59.509" v="652"/>
          <ac:picMkLst>
            <pc:docMk/>
            <pc:sldMk cId="1567412024" sldId="669"/>
            <ac:picMk id="5" creationId="{D9C70BC3-B3DC-31A8-43EC-560FA17CE239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8:00.978" v="653"/>
          <ac:picMkLst>
            <pc:docMk/>
            <pc:sldMk cId="1567412024" sldId="669"/>
            <ac:picMk id="6" creationId="{F49A38E2-FE1D-2284-A39D-3FE34C6807FB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8:01.009" v="654"/>
          <ac:picMkLst>
            <pc:docMk/>
            <pc:sldMk cId="1567412024" sldId="669"/>
            <ac:picMk id="7" creationId="{C3068B2A-B287-21DD-B867-39D7E9CA78AA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8:01.056" v="655"/>
          <ac:picMkLst>
            <pc:docMk/>
            <pc:sldMk cId="1567412024" sldId="669"/>
            <ac:picMk id="8" creationId="{4EE4D8A5-3AA7-9CC3-0608-57003B818C84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8:01.088" v="656"/>
          <ac:picMkLst>
            <pc:docMk/>
            <pc:sldMk cId="1567412024" sldId="669"/>
            <ac:picMk id="9" creationId="{600C849C-3DCA-CFDB-C9CB-B370BB25A428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8:58:01.150" v="657"/>
          <ac:picMkLst>
            <pc:docMk/>
            <pc:sldMk cId="1567412024" sldId="669"/>
            <ac:picMk id="10" creationId="{B86DE18A-C70A-5322-E3C2-5F904D8C81C1}"/>
          </ac:picMkLst>
        </pc:picChg>
      </pc:sldChg>
      <pc:sldChg chg="addSp modSp new del mod setBg">
        <pc:chgData name="Giri, Atanu" userId="S::agiri@miners.utep.edu::e0ae8cc7-49c3-42df-948f-23e195e4ba55" providerId="AD" clId="Web-{89322CF4-A539-067B-C5E4-777BAE519813}" dt="2023-04-11T20:55:43.321" v="918"/>
        <pc:sldMkLst>
          <pc:docMk/>
          <pc:sldMk cId="2373372287" sldId="670"/>
        </pc:sldMkLst>
        <pc:spChg chg="add mod">
          <ac:chgData name="Giri, Atanu" userId="S::agiri@miners.utep.edu::e0ae8cc7-49c3-42df-948f-23e195e4ba55" providerId="AD" clId="Web-{89322CF4-A539-067B-C5E4-777BAE519813}" dt="2023-04-11T19:22:10.164" v="764" actId="20577"/>
          <ac:spMkLst>
            <pc:docMk/>
            <pc:sldMk cId="2373372287" sldId="670"/>
            <ac:spMk id="10" creationId="{9FA83310-E506-D9A3-A73F-BBD3FC91A3B9}"/>
          </ac:spMkLst>
        </pc:spChg>
        <pc:spChg chg="add">
          <ac:chgData name="Giri, Atanu" userId="S::agiri@miners.utep.edu::e0ae8cc7-49c3-42df-948f-23e195e4ba55" providerId="AD" clId="Web-{89322CF4-A539-067B-C5E4-777BAE519813}" dt="2023-04-11T19:11:16.729" v="744"/>
          <ac:spMkLst>
            <pc:docMk/>
            <pc:sldMk cId="2373372287" sldId="670"/>
            <ac:spMk id="13" creationId="{69D184B2-2226-4E31-BCCB-444330767440}"/>
          </ac:spMkLst>
        </pc:spChg>
        <pc:spChg chg="add">
          <ac:chgData name="Giri, Atanu" userId="S::agiri@miners.utep.edu::e0ae8cc7-49c3-42df-948f-23e195e4ba55" providerId="AD" clId="Web-{89322CF4-A539-067B-C5E4-777BAE519813}" dt="2023-04-11T19:11:16.729" v="744"/>
          <ac:spMkLst>
            <pc:docMk/>
            <pc:sldMk cId="2373372287" sldId="670"/>
            <ac:spMk id="15" creationId="{1AC4D4E3-486A-464A-8EC8-D44881097267}"/>
          </ac:spMkLst>
        </pc:spChg>
        <pc:spChg chg="add">
          <ac:chgData name="Giri, Atanu" userId="S::agiri@miners.utep.edu::e0ae8cc7-49c3-42df-948f-23e195e4ba55" providerId="AD" clId="Web-{89322CF4-A539-067B-C5E4-777BAE519813}" dt="2023-04-11T19:11:16.729" v="744"/>
          <ac:spMkLst>
            <pc:docMk/>
            <pc:sldMk cId="2373372287" sldId="670"/>
            <ac:spMk id="17" creationId="{864DE13E-58EB-4475-B79C-0D4FC651239B}"/>
          </ac:spMkLst>
        </pc:spChg>
        <pc:picChg chg="add mod">
          <ac:chgData name="Giri, Atanu" userId="S::agiri@miners.utep.edu::e0ae8cc7-49c3-42df-948f-23e195e4ba55" providerId="AD" clId="Web-{89322CF4-A539-067B-C5E4-777BAE519813}" dt="2023-04-11T19:13:48.435" v="753" actId="14100"/>
          <ac:picMkLst>
            <pc:docMk/>
            <pc:sldMk cId="2373372287" sldId="670"/>
            <ac:picMk id="2" creationId="{6312EFAD-097B-C58D-1922-BA9E5A6A5B93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13:57.591" v="755" actId="14100"/>
          <ac:picMkLst>
            <pc:docMk/>
            <pc:sldMk cId="2373372287" sldId="670"/>
            <ac:picMk id="3" creationId="{2524E85C-1545-F6E8-C1F4-13C75CDE29BF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14:04.201" v="757" actId="14100"/>
          <ac:picMkLst>
            <pc:docMk/>
            <pc:sldMk cId="2373372287" sldId="670"/>
            <ac:picMk id="4" creationId="{74783D3B-018F-9B7B-DD4D-D6581D985606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11:16.729" v="744"/>
          <ac:picMkLst>
            <pc:docMk/>
            <pc:sldMk cId="2373372287" sldId="670"/>
            <ac:picMk id="5" creationId="{D70A55B8-1591-E89C-F2F0-FCFFF8E88534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11:16.729" v="744"/>
          <ac:picMkLst>
            <pc:docMk/>
            <pc:sldMk cId="2373372287" sldId="670"/>
            <ac:picMk id="6" creationId="{658C202F-5803-A901-A364-5E1C64DEECBD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11:16.729" v="744"/>
          <ac:picMkLst>
            <pc:docMk/>
            <pc:sldMk cId="2373372287" sldId="670"/>
            <ac:picMk id="7" creationId="{1D3002F7-5B9A-2759-E7EC-24396C74CDC7}"/>
          </ac:picMkLst>
        </pc:picChg>
        <pc:picChg chg="add mod">
          <ac:chgData name="Giri, Atanu" userId="S::agiri@miners.utep.edu::e0ae8cc7-49c3-42df-948f-23e195e4ba55" providerId="AD" clId="Web-{89322CF4-A539-067B-C5E4-777BAE519813}" dt="2023-04-11T19:11:16.729" v="744"/>
          <ac:picMkLst>
            <pc:docMk/>
            <pc:sldMk cId="2373372287" sldId="670"/>
            <ac:picMk id="8" creationId="{29309706-217C-5516-C61B-7FEDB9128173}"/>
          </ac:picMkLst>
        </pc:picChg>
      </pc:sldChg>
      <pc:sldChg chg="new">
        <pc:chgData name="Giri, Atanu" userId="S::agiri@miners.utep.edu::e0ae8cc7-49c3-42df-948f-23e195e4ba55" providerId="AD" clId="Web-{89322CF4-A539-067B-C5E4-777BAE519813}" dt="2023-04-11T20:31:15.359" v="814"/>
        <pc:sldMkLst>
          <pc:docMk/>
          <pc:sldMk cId="1161345151" sldId="671"/>
        </pc:sldMkLst>
      </pc:sldChg>
      <pc:sldChg chg="addSp modSp new del mod setBg">
        <pc:chgData name="Giri, Atanu" userId="S::agiri@miners.utep.edu::e0ae8cc7-49c3-42df-948f-23e195e4ba55" providerId="AD" clId="Web-{89322CF4-A539-067B-C5E4-777BAE519813}" dt="2023-04-11T20:55:43.305" v="917"/>
        <pc:sldMkLst>
          <pc:docMk/>
          <pc:sldMk cId="4006371186" sldId="672"/>
        </pc:sldMkLst>
        <pc:spChg chg="add mod">
          <ac:chgData name="Giri, Atanu" userId="S::agiri@miners.utep.edu::e0ae8cc7-49c3-42df-948f-23e195e4ba55" providerId="AD" clId="Web-{89322CF4-A539-067B-C5E4-777BAE519813}" dt="2023-04-11T20:35:32.819" v="833" actId="20577"/>
          <ac:spMkLst>
            <pc:docMk/>
            <pc:sldMk cId="4006371186" sldId="672"/>
            <ac:spMk id="11" creationId="{3384DD01-ACF9-9DB8-7426-15B3525DB7FF}"/>
          </ac:spMkLst>
        </pc:spChg>
        <pc:spChg chg="add">
          <ac:chgData name="Giri, Atanu" userId="S::agiri@miners.utep.edu::e0ae8cc7-49c3-42df-948f-23e195e4ba55" providerId="AD" clId="Web-{89322CF4-A539-067B-C5E4-777BAE519813}" dt="2023-04-11T20:35:00.069" v="824"/>
          <ac:spMkLst>
            <pc:docMk/>
            <pc:sldMk cId="4006371186" sldId="672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89322CF4-A539-067B-C5E4-777BAE519813}" dt="2023-04-11T20:35:00.069" v="824"/>
          <ac:spMkLst>
            <pc:docMk/>
            <pc:sldMk cId="4006371186" sldId="672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89322CF4-A539-067B-C5E4-777BAE519813}" dt="2023-04-11T20:35:00.069" v="824"/>
          <ac:spMkLst>
            <pc:docMk/>
            <pc:sldMk cId="4006371186" sldId="672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89322CF4-A539-067B-C5E4-777BAE519813}" dt="2023-04-11T20:35:00.069" v="824"/>
          <ac:picMkLst>
            <pc:docMk/>
            <pc:sldMk cId="4006371186" sldId="672"/>
            <ac:picMk id="2" creationId="{EB7516BE-FBFE-9F52-564E-BFDABAC5C70E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5:00.069" v="824"/>
          <ac:picMkLst>
            <pc:docMk/>
            <pc:sldMk cId="4006371186" sldId="672"/>
            <ac:picMk id="3" creationId="{3E85F532-C317-51C5-CFC3-5CEA2EC50AC5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5:00.069" v="824"/>
          <ac:picMkLst>
            <pc:docMk/>
            <pc:sldMk cId="4006371186" sldId="672"/>
            <ac:picMk id="4" creationId="{14A7891F-1FF3-6762-2B9B-D5D3D4ED5D74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5:00.069" v="824"/>
          <ac:picMkLst>
            <pc:docMk/>
            <pc:sldMk cId="4006371186" sldId="672"/>
            <ac:picMk id="5" creationId="{09EAA249-BDAA-995D-0736-9F7549B0F574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5:00.069" v="824"/>
          <ac:picMkLst>
            <pc:docMk/>
            <pc:sldMk cId="4006371186" sldId="672"/>
            <ac:picMk id="6" creationId="{CA95A7F7-DAA1-197A-C4B6-33C0DA8D364D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5:00.069" v="824"/>
          <ac:picMkLst>
            <pc:docMk/>
            <pc:sldMk cId="4006371186" sldId="672"/>
            <ac:picMk id="7" creationId="{45F0036E-9F81-7BAF-4696-A92F6065920A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5:00.069" v="824"/>
          <ac:picMkLst>
            <pc:docMk/>
            <pc:sldMk cId="4006371186" sldId="672"/>
            <ac:picMk id="8" creationId="{EC92BA57-115C-EA55-F9AC-F58444FA7DF1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5:00.069" v="824"/>
          <ac:picMkLst>
            <pc:docMk/>
            <pc:sldMk cId="4006371186" sldId="672"/>
            <ac:picMk id="9" creationId="{D507BF91-7AA9-17B9-F20C-0187B1CFF092}"/>
          </ac:picMkLst>
        </pc:picChg>
      </pc:sldChg>
      <pc:sldChg chg="addSp modSp new del mod setBg">
        <pc:chgData name="Giri, Atanu" userId="S::agiri@miners.utep.edu::e0ae8cc7-49c3-42df-948f-23e195e4ba55" providerId="AD" clId="Web-{89322CF4-A539-067B-C5E4-777BAE519813}" dt="2023-04-11T20:55:43.305" v="916"/>
        <pc:sldMkLst>
          <pc:docMk/>
          <pc:sldMk cId="880782680" sldId="673"/>
        </pc:sldMkLst>
        <pc:spChg chg="add mod">
          <ac:chgData name="Giri, Atanu" userId="S::agiri@miners.utep.edu::e0ae8cc7-49c3-42df-948f-23e195e4ba55" providerId="AD" clId="Web-{89322CF4-A539-067B-C5E4-777BAE519813}" dt="2023-04-11T20:36:52.478" v="845" actId="20577"/>
          <ac:spMkLst>
            <pc:docMk/>
            <pc:sldMk cId="880782680" sldId="673"/>
            <ac:spMk id="11" creationId="{1F116FAC-F9BC-D41E-464D-2AF08EBE3D81}"/>
          </ac:spMkLst>
        </pc:spChg>
        <pc:spChg chg="add">
          <ac:chgData name="Giri, Atanu" userId="S::agiri@miners.utep.edu::e0ae8cc7-49c3-42df-948f-23e195e4ba55" providerId="AD" clId="Web-{89322CF4-A539-067B-C5E4-777BAE519813}" dt="2023-04-11T20:36:33.649" v="843"/>
          <ac:spMkLst>
            <pc:docMk/>
            <pc:sldMk cId="880782680" sldId="673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89322CF4-A539-067B-C5E4-777BAE519813}" dt="2023-04-11T20:36:33.649" v="843"/>
          <ac:spMkLst>
            <pc:docMk/>
            <pc:sldMk cId="880782680" sldId="673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89322CF4-A539-067B-C5E4-777BAE519813}" dt="2023-04-11T20:36:33.649" v="843"/>
          <ac:spMkLst>
            <pc:docMk/>
            <pc:sldMk cId="880782680" sldId="673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89322CF4-A539-067B-C5E4-777BAE519813}" dt="2023-04-11T20:36:33.649" v="843"/>
          <ac:picMkLst>
            <pc:docMk/>
            <pc:sldMk cId="880782680" sldId="673"/>
            <ac:picMk id="2" creationId="{BE2CF3C8-8816-75CE-CE9E-5A1C59FF566B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6:33.649" v="843"/>
          <ac:picMkLst>
            <pc:docMk/>
            <pc:sldMk cId="880782680" sldId="673"/>
            <ac:picMk id="3" creationId="{1CCFEB28-1F79-111C-B334-F0C35AF30FBF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6:33.649" v="843"/>
          <ac:picMkLst>
            <pc:docMk/>
            <pc:sldMk cId="880782680" sldId="673"/>
            <ac:picMk id="4" creationId="{30683C6E-5516-9F24-FA96-ABF6B5C5F2F4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6:33.649" v="843"/>
          <ac:picMkLst>
            <pc:docMk/>
            <pc:sldMk cId="880782680" sldId="673"/>
            <ac:picMk id="5" creationId="{335AFA91-6508-9232-5CB7-EE27956221CB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6:33.649" v="843"/>
          <ac:picMkLst>
            <pc:docMk/>
            <pc:sldMk cId="880782680" sldId="673"/>
            <ac:picMk id="6" creationId="{E5D8D179-95CA-7730-F63B-389EAE693896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6:33.649" v="843"/>
          <ac:picMkLst>
            <pc:docMk/>
            <pc:sldMk cId="880782680" sldId="673"/>
            <ac:picMk id="7" creationId="{4B36CFB4-54B6-41FE-E4F7-3CDC086E23EF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6:33.649" v="843"/>
          <ac:picMkLst>
            <pc:docMk/>
            <pc:sldMk cId="880782680" sldId="673"/>
            <ac:picMk id="8" creationId="{7A791F2F-992C-B259-3FD9-911599A5024A}"/>
          </ac:picMkLst>
        </pc:picChg>
        <pc:picChg chg="add mod">
          <ac:chgData name="Giri, Atanu" userId="S::agiri@miners.utep.edu::e0ae8cc7-49c3-42df-948f-23e195e4ba55" providerId="AD" clId="Web-{89322CF4-A539-067B-C5E4-777BAE519813}" dt="2023-04-11T20:36:33.649" v="843"/>
          <ac:picMkLst>
            <pc:docMk/>
            <pc:sldMk cId="880782680" sldId="673"/>
            <ac:picMk id="9" creationId="{CFA8582A-E20D-9FFF-1016-B1456F704AC9}"/>
          </ac:picMkLst>
        </pc:picChg>
      </pc:sldChg>
      <pc:sldChg chg="add">
        <pc:chgData name="Giri, Atanu" userId="S::agiri@miners.utep.edu::e0ae8cc7-49c3-42df-948f-23e195e4ba55" providerId="AD" clId="Web-{89322CF4-A539-067B-C5E4-777BAE519813}" dt="2023-04-11T20:44:37.928" v="850"/>
        <pc:sldMkLst>
          <pc:docMk/>
          <pc:sldMk cId="561499313" sldId="674"/>
        </pc:sldMkLst>
      </pc:sldChg>
      <pc:sldChg chg="add">
        <pc:chgData name="Giri, Atanu" userId="S::agiri@miners.utep.edu::e0ae8cc7-49c3-42df-948f-23e195e4ba55" providerId="AD" clId="Web-{89322CF4-A539-067B-C5E4-777BAE519813}" dt="2023-04-11T20:44:37.944" v="851"/>
        <pc:sldMkLst>
          <pc:docMk/>
          <pc:sldMk cId="2572821983" sldId="675"/>
        </pc:sldMkLst>
      </pc:sldChg>
      <pc:sldChg chg="add del">
        <pc:chgData name="Giri, Atanu" userId="S::agiri@miners.utep.edu::e0ae8cc7-49c3-42df-948f-23e195e4ba55" providerId="AD" clId="Web-{89322CF4-A539-067B-C5E4-777BAE519813}" dt="2023-04-11T20:46:37.541" v="859"/>
        <pc:sldMkLst>
          <pc:docMk/>
          <pc:sldMk cId="2658645982" sldId="676"/>
        </pc:sldMkLst>
      </pc:sldChg>
      <pc:sldChg chg="add">
        <pc:chgData name="Giri, Atanu" userId="S::agiri@miners.utep.edu::e0ae8cc7-49c3-42df-948f-23e195e4ba55" providerId="AD" clId="Web-{89322CF4-A539-067B-C5E4-777BAE519813}" dt="2023-04-11T20:45:50.164" v="855"/>
        <pc:sldMkLst>
          <pc:docMk/>
          <pc:sldMk cId="1333732399" sldId="677"/>
        </pc:sldMkLst>
      </pc:sldChg>
      <pc:sldChg chg="new">
        <pc:chgData name="Giri, Atanu" userId="S::agiri@miners.utep.edu::e0ae8cc7-49c3-42df-948f-23e195e4ba55" providerId="AD" clId="Web-{89322CF4-A539-067B-C5E4-777BAE519813}" dt="2023-04-11T20:45:53.914" v="856"/>
        <pc:sldMkLst>
          <pc:docMk/>
          <pc:sldMk cId="2928269252" sldId="678"/>
        </pc:sldMkLst>
      </pc:sldChg>
      <pc:sldChg chg="add">
        <pc:chgData name="Giri, Atanu" userId="S::agiri@miners.utep.edu::e0ae8cc7-49c3-42df-948f-23e195e4ba55" providerId="AD" clId="Web-{89322CF4-A539-067B-C5E4-777BAE519813}" dt="2023-04-11T20:46:20.868" v="858"/>
        <pc:sldMkLst>
          <pc:docMk/>
          <pc:sldMk cId="3617061089" sldId="679"/>
        </pc:sldMkLst>
      </pc:sldChg>
      <pc:sldChg chg="add">
        <pc:chgData name="Giri, Atanu" userId="S::agiri@miners.utep.edu::e0ae8cc7-49c3-42df-948f-23e195e4ba55" providerId="AD" clId="Web-{89322CF4-A539-067B-C5E4-777BAE519813}" dt="2023-04-11T20:47:14.760" v="863"/>
        <pc:sldMkLst>
          <pc:docMk/>
          <pc:sldMk cId="1525009727" sldId="680"/>
        </pc:sldMkLst>
      </pc:sldChg>
      <pc:sldChg chg="add">
        <pc:chgData name="Giri, Atanu" userId="S::agiri@miners.utep.edu::e0ae8cc7-49c3-42df-948f-23e195e4ba55" providerId="AD" clId="Web-{89322CF4-A539-067B-C5E4-777BAE519813}" dt="2023-04-11T20:47:14.995" v="864"/>
        <pc:sldMkLst>
          <pc:docMk/>
          <pc:sldMk cId="2311628472" sldId="681"/>
        </pc:sldMkLst>
      </pc:sldChg>
      <pc:sldChg chg="add">
        <pc:chgData name="Giri, Atanu" userId="S::agiri@miners.utep.edu::e0ae8cc7-49c3-42df-948f-23e195e4ba55" providerId="AD" clId="Web-{89322CF4-A539-067B-C5E4-777BAE519813}" dt="2023-04-11T20:47:15.104" v="865"/>
        <pc:sldMkLst>
          <pc:docMk/>
          <pc:sldMk cId="1475472615" sldId="682"/>
        </pc:sldMkLst>
      </pc:sldChg>
      <pc:sldChg chg="add">
        <pc:chgData name="Giri, Atanu" userId="S::agiri@miners.utep.edu::e0ae8cc7-49c3-42df-948f-23e195e4ba55" providerId="AD" clId="Web-{89322CF4-A539-067B-C5E4-777BAE519813}" dt="2023-04-11T20:48:02.402" v="868"/>
        <pc:sldMkLst>
          <pc:docMk/>
          <pc:sldMk cId="1140323505" sldId="683"/>
        </pc:sldMkLst>
      </pc:sldChg>
      <pc:sldChg chg="add">
        <pc:chgData name="Giri, Atanu" userId="S::agiri@miners.utep.edu::e0ae8cc7-49c3-42df-948f-23e195e4ba55" providerId="AD" clId="Web-{89322CF4-A539-067B-C5E4-777BAE519813}" dt="2023-04-11T20:48:02.512" v="869"/>
        <pc:sldMkLst>
          <pc:docMk/>
          <pc:sldMk cId="3879053454" sldId="684"/>
        </pc:sldMkLst>
      </pc:sldChg>
      <pc:sldChg chg="add">
        <pc:chgData name="Giri, Atanu" userId="S::agiri@miners.utep.edu::e0ae8cc7-49c3-42df-948f-23e195e4ba55" providerId="AD" clId="Web-{89322CF4-A539-067B-C5E4-777BAE519813}" dt="2023-04-11T20:48:39.841" v="872"/>
        <pc:sldMkLst>
          <pc:docMk/>
          <pc:sldMk cId="1180866538" sldId="685"/>
        </pc:sldMkLst>
      </pc:sldChg>
      <pc:sldChg chg="add">
        <pc:chgData name="Giri, Atanu" userId="S::agiri@miners.utep.edu::e0ae8cc7-49c3-42df-948f-23e195e4ba55" providerId="AD" clId="Web-{89322CF4-A539-067B-C5E4-777BAE519813}" dt="2023-04-11T20:48:39.950" v="873"/>
        <pc:sldMkLst>
          <pc:docMk/>
          <pc:sldMk cId="3160995425" sldId="686"/>
        </pc:sldMkLst>
      </pc:sldChg>
      <pc:sldChg chg="add">
        <pc:chgData name="Giri, Atanu" userId="S::agiri@miners.utep.edu::e0ae8cc7-49c3-42df-948f-23e195e4ba55" providerId="AD" clId="Web-{89322CF4-A539-067B-C5E4-777BAE519813}" dt="2023-04-11T20:49:45.514" v="877"/>
        <pc:sldMkLst>
          <pc:docMk/>
          <pc:sldMk cId="3021050738" sldId="687"/>
        </pc:sldMkLst>
      </pc:sldChg>
      <pc:sldChg chg="add">
        <pc:chgData name="Giri, Atanu" userId="S::agiri@miners.utep.edu::e0ae8cc7-49c3-42df-948f-23e195e4ba55" providerId="AD" clId="Web-{89322CF4-A539-067B-C5E4-777BAE519813}" dt="2023-04-11T20:49:45.749" v="878"/>
        <pc:sldMkLst>
          <pc:docMk/>
          <pc:sldMk cId="3972998865" sldId="688"/>
        </pc:sldMkLst>
      </pc:sldChg>
      <pc:sldChg chg="add">
        <pc:chgData name="Giri, Atanu" userId="S::agiri@miners.utep.edu::e0ae8cc7-49c3-42df-948f-23e195e4ba55" providerId="AD" clId="Web-{89322CF4-A539-067B-C5E4-777BAE519813}" dt="2023-04-11T20:49:45.983" v="879"/>
        <pc:sldMkLst>
          <pc:docMk/>
          <pc:sldMk cId="3550735910" sldId="689"/>
        </pc:sldMkLst>
      </pc:sldChg>
      <pc:sldChg chg="add">
        <pc:chgData name="Giri, Atanu" userId="S::agiri@miners.utep.edu::e0ae8cc7-49c3-42df-948f-23e195e4ba55" providerId="AD" clId="Web-{89322CF4-A539-067B-C5E4-777BAE519813}" dt="2023-04-11T20:50:19.609" v="883"/>
        <pc:sldMkLst>
          <pc:docMk/>
          <pc:sldMk cId="483856698" sldId="690"/>
        </pc:sldMkLst>
      </pc:sldChg>
      <pc:sldChg chg="add">
        <pc:chgData name="Giri, Atanu" userId="S::agiri@miners.utep.edu::e0ae8cc7-49c3-42df-948f-23e195e4ba55" providerId="AD" clId="Web-{89322CF4-A539-067B-C5E4-777BAE519813}" dt="2023-04-11T20:50:19.812" v="884"/>
        <pc:sldMkLst>
          <pc:docMk/>
          <pc:sldMk cId="3434045029" sldId="691"/>
        </pc:sldMkLst>
      </pc:sldChg>
      <pc:sldChg chg="addSp delSp modSp add">
        <pc:chgData name="Giri, Atanu" userId="S::agiri@miners.utep.edu::e0ae8cc7-49c3-42df-948f-23e195e4ba55" providerId="AD" clId="Web-{89322CF4-A539-067B-C5E4-777BAE519813}" dt="2023-04-11T21:19:45.001" v="926"/>
        <pc:sldMkLst>
          <pc:docMk/>
          <pc:sldMk cId="3038494797" sldId="692"/>
        </pc:sldMkLst>
        <pc:spChg chg="add del">
          <ac:chgData name="Giri, Atanu" userId="S::agiri@miners.utep.edu::e0ae8cc7-49c3-42df-948f-23e195e4ba55" providerId="AD" clId="Web-{89322CF4-A539-067B-C5E4-777BAE519813}" dt="2023-04-11T21:19:42.344" v="925"/>
          <ac:spMkLst>
            <pc:docMk/>
            <pc:sldMk cId="3038494797" sldId="692"/>
            <ac:spMk id="8" creationId="{6060D371-7B10-0226-204B-97137CCE071C}"/>
          </ac:spMkLst>
        </pc:spChg>
        <pc:picChg chg="mod">
          <ac:chgData name="Giri, Atanu" userId="S::agiri@miners.utep.edu::e0ae8cc7-49c3-42df-948f-23e195e4ba55" providerId="AD" clId="Web-{89322CF4-A539-067B-C5E4-777BAE519813}" dt="2023-04-11T21:19:45.001" v="926"/>
          <ac:picMkLst>
            <pc:docMk/>
            <pc:sldMk cId="3038494797" sldId="692"/>
            <ac:picMk id="5" creationId="{2E52EA34-1D5A-B7D1-7F79-F9F800BF3BE7}"/>
          </ac:picMkLst>
        </pc:picChg>
      </pc:sldChg>
      <pc:sldChg chg="add">
        <pc:chgData name="Giri, Atanu" userId="S::agiri@miners.utep.edu::e0ae8cc7-49c3-42df-948f-23e195e4ba55" providerId="AD" clId="Web-{89322CF4-A539-067B-C5E4-777BAE519813}" dt="2023-04-11T20:50:45.954" v="889"/>
        <pc:sldMkLst>
          <pc:docMk/>
          <pc:sldMk cId="2581127765" sldId="693"/>
        </pc:sldMkLst>
      </pc:sldChg>
      <pc:sldChg chg="add">
        <pc:chgData name="Giri, Atanu" userId="S::agiri@miners.utep.edu::e0ae8cc7-49c3-42df-948f-23e195e4ba55" providerId="AD" clId="Web-{89322CF4-A539-067B-C5E4-777BAE519813}" dt="2023-04-11T20:50:46.188" v="890"/>
        <pc:sldMkLst>
          <pc:docMk/>
          <pc:sldMk cId="571219646" sldId="694"/>
        </pc:sldMkLst>
      </pc:sldChg>
      <pc:sldChg chg="add">
        <pc:chgData name="Giri, Atanu" userId="S::agiri@miners.utep.edu::e0ae8cc7-49c3-42df-948f-23e195e4ba55" providerId="AD" clId="Web-{89322CF4-A539-067B-C5E4-777BAE519813}" dt="2023-04-11T20:50:46.485" v="891"/>
        <pc:sldMkLst>
          <pc:docMk/>
          <pc:sldMk cId="4219067974" sldId="695"/>
        </pc:sldMkLst>
      </pc:sldChg>
      <pc:sldChg chg="add">
        <pc:chgData name="Giri, Atanu" userId="S::agiri@miners.utep.edu::e0ae8cc7-49c3-42df-948f-23e195e4ba55" providerId="AD" clId="Web-{89322CF4-A539-067B-C5E4-777BAE519813}" dt="2023-04-11T20:54:22.725" v="906"/>
        <pc:sldMkLst>
          <pc:docMk/>
          <pc:sldMk cId="2725294541" sldId="696"/>
        </pc:sldMkLst>
      </pc:sldChg>
      <pc:sldChg chg="add del">
        <pc:chgData name="Giri, Atanu" userId="S::agiri@miners.utep.edu::e0ae8cc7-49c3-42df-948f-23e195e4ba55" providerId="AD" clId="Web-{89322CF4-A539-067B-C5E4-777BAE519813}" dt="2023-04-11T20:53:39.099" v="900"/>
        <pc:sldMkLst>
          <pc:docMk/>
          <pc:sldMk cId="2924475899" sldId="696"/>
        </pc:sldMkLst>
      </pc:sldChg>
      <pc:sldChg chg="add del">
        <pc:chgData name="Giri, Atanu" userId="S::agiri@miners.utep.edu::e0ae8cc7-49c3-42df-948f-23e195e4ba55" providerId="AD" clId="Web-{89322CF4-A539-067B-C5E4-777BAE519813}" dt="2023-04-11T20:53:39.099" v="899"/>
        <pc:sldMkLst>
          <pc:docMk/>
          <pc:sldMk cId="109561984" sldId="697"/>
        </pc:sldMkLst>
      </pc:sldChg>
      <pc:sldChg chg="add">
        <pc:chgData name="Giri, Atanu" userId="S::agiri@miners.utep.edu::e0ae8cc7-49c3-42df-948f-23e195e4ba55" providerId="AD" clId="Web-{89322CF4-A539-067B-C5E4-777BAE519813}" dt="2023-04-11T20:54:22.803" v="907"/>
        <pc:sldMkLst>
          <pc:docMk/>
          <pc:sldMk cId="2503713725" sldId="697"/>
        </pc:sldMkLst>
      </pc:sldChg>
      <pc:sldChg chg="add del">
        <pc:chgData name="Giri, Atanu" userId="S::agiri@miners.utep.edu::e0ae8cc7-49c3-42df-948f-23e195e4ba55" providerId="AD" clId="Web-{89322CF4-A539-067B-C5E4-777BAE519813}" dt="2023-04-11T20:53:39.083" v="898"/>
        <pc:sldMkLst>
          <pc:docMk/>
          <pc:sldMk cId="1144431710" sldId="698"/>
        </pc:sldMkLst>
      </pc:sldChg>
      <pc:sldChg chg="add">
        <pc:chgData name="Giri, Atanu" userId="S::agiri@miners.utep.edu::e0ae8cc7-49c3-42df-948f-23e195e4ba55" providerId="AD" clId="Web-{89322CF4-A539-067B-C5E4-777BAE519813}" dt="2023-04-11T20:54:42.132" v="911"/>
        <pc:sldMkLst>
          <pc:docMk/>
          <pc:sldMk cId="2258257283" sldId="698"/>
        </pc:sldMkLst>
      </pc:sldChg>
      <pc:sldChg chg="add">
        <pc:chgData name="Giri, Atanu" userId="S::agiri@miners.utep.edu::e0ae8cc7-49c3-42df-948f-23e195e4ba55" providerId="AD" clId="Web-{89322CF4-A539-067B-C5E4-777BAE519813}" dt="2023-04-11T20:54:42.319" v="912"/>
        <pc:sldMkLst>
          <pc:docMk/>
          <pc:sldMk cId="3939418845" sldId="699"/>
        </pc:sldMkLst>
      </pc:sldChg>
      <pc:sldChg chg="add">
        <pc:chgData name="Giri, Atanu" userId="S::agiri@miners.utep.edu::e0ae8cc7-49c3-42df-948f-23e195e4ba55" providerId="AD" clId="Web-{89322CF4-A539-067B-C5E4-777BAE519813}" dt="2023-04-11T20:54:42.491" v="913"/>
        <pc:sldMkLst>
          <pc:docMk/>
          <pc:sldMk cId="1655807696" sldId="700"/>
        </pc:sldMkLst>
      </pc:sldChg>
      <pc:sldChg chg="add">
        <pc:chgData name="Giri, Atanu" userId="S::agiri@miners.utep.edu::e0ae8cc7-49c3-42df-948f-23e195e4ba55" providerId="AD" clId="Web-{89322CF4-A539-067B-C5E4-777BAE519813}" dt="2023-04-11T20:55:17.773" v="915"/>
        <pc:sldMkLst>
          <pc:docMk/>
          <pc:sldMk cId="1578011785" sldId="701"/>
        </pc:sldMkLst>
      </pc:sldChg>
      <pc:sldChg chg="add">
        <pc:chgData name="Giri, Atanu" userId="S::agiri@miners.utep.edu::e0ae8cc7-49c3-42df-948f-23e195e4ba55" providerId="AD" clId="Web-{89322CF4-A539-067B-C5E4-777BAE519813}" dt="2023-04-11T20:55:48.212" v="920"/>
        <pc:sldMkLst>
          <pc:docMk/>
          <pc:sldMk cId="798555409" sldId="702"/>
        </pc:sldMkLst>
      </pc:sldChg>
      <pc:sldChg chg="add">
        <pc:chgData name="Giri, Atanu" userId="S::agiri@miners.utep.edu::e0ae8cc7-49c3-42df-948f-23e195e4ba55" providerId="AD" clId="Web-{89322CF4-A539-067B-C5E4-777BAE519813}" dt="2023-04-11T20:55:48.493" v="921"/>
        <pc:sldMkLst>
          <pc:docMk/>
          <pc:sldMk cId="3957333661" sldId="703"/>
        </pc:sldMkLst>
      </pc:sldChg>
      <pc:sldChg chg="add">
        <pc:chgData name="Giri, Atanu" userId="S::agiri@miners.utep.edu::e0ae8cc7-49c3-42df-948f-23e195e4ba55" providerId="AD" clId="Web-{89322CF4-A539-067B-C5E4-777BAE519813}" dt="2023-04-11T20:55:48.743" v="922"/>
        <pc:sldMkLst>
          <pc:docMk/>
          <pc:sldMk cId="4167714183" sldId="704"/>
        </pc:sldMkLst>
      </pc:sldChg>
      <pc:sldChg chg="add">
        <pc:chgData name="Giri, Atanu" userId="S::agiri@miners.utep.edu::e0ae8cc7-49c3-42df-948f-23e195e4ba55" providerId="AD" clId="Web-{89322CF4-A539-067B-C5E4-777BAE519813}" dt="2023-04-11T20:55:49.024" v="923"/>
        <pc:sldMkLst>
          <pc:docMk/>
          <pc:sldMk cId="3225720542" sldId="705"/>
        </pc:sldMkLst>
      </pc:sldChg>
    </pc:docChg>
  </pc:docChgLst>
  <pc:docChgLst>
    <pc:chgData name="Giri, Atanu" userId="S::agiri@miners.utep.edu::e0ae8cc7-49c3-42df-948f-23e195e4ba55" providerId="AD" clId="Web-{84F58A72-4664-2CC1-0436-7A11956F4EFD}"/>
    <pc:docChg chg="modSld">
      <pc:chgData name="Giri, Atanu" userId="S::agiri@miners.utep.edu::e0ae8cc7-49c3-42df-948f-23e195e4ba55" providerId="AD" clId="Web-{84F58A72-4664-2CC1-0436-7A11956F4EFD}" dt="2023-03-16T20:39:37.497" v="35"/>
      <pc:docMkLst>
        <pc:docMk/>
      </pc:docMkLst>
      <pc:sldChg chg="addSp modSp">
        <pc:chgData name="Giri, Atanu" userId="S::agiri@miners.utep.edu::e0ae8cc7-49c3-42df-948f-23e195e4ba55" providerId="AD" clId="Web-{84F58A72-4664-2CC1-0436-7A11956F4EFD}" dt="2023-03-16T20:39:37.497" v="35"/>
        <pc:sldMkLst>
          <pc:docMk/>
          <pc:sldMk cId="1721568018" sldId="593"/>
        </pc:sldMkLst>
        <pc:spChg chg="add mod">
          <ac:chgData name="Giri, Atanu" userId="S::agiri@miners.utep.edu::e0ae8cc7-49c3-42df-948f-23e195e4ba55" providerId="AD" clId="Web-{84F58A72-4664-2CC1-0436-7A11956F4EFD}" dt="2023-03-16T20:34:09.813" v="11" actId="1076"/>
          <ac:spMkLst>
            <pc:docMk/>
            <pc:sldMk cId="1721568018" sldId="593"/>
            <ac:spMk id="3" creationId="{B15E6B2F-894B-F1AD-F4D9-BBF6B269C852}"/>
          </ac:spMkLst>
        </pc:spChg>
        <pc:spChg chg="add mod">
          <ac:chgData name="Giri, Atanu" userId="S::agiri@miners.utep.edu::e0ae8cc7-49c3-42df-948f-23e195e4ba55" providerId="AD" clId="Web-{84F58A72-4664-2CC1-0436-7A11956F4EFD}" dt="2023-03-16T20:36:58.788" v="18" actId="20577"/>
          <ac:spMkLst>
            <pc:docMk/>
            <pc:sldMk cId="1721568018" sldId="593"/>
            <ac:spMk id="7" creationId="{F85A04EE-5CBC-B559-DCC3-83EBA56D61F1}"/>
          </ac:spMkLst>
        </pc:spChg>
        <pc:spChg chg="add mod">
          <ac:chgData name="Giri, Atanu" userId="S::agiri@miners.utep.edu::e0ae8cc7-49c3-42df-948f-23e195e4ba55" providerId="AD" clId="Web-{84F58A72-4664-2CC1-0436-7A11956F4EFD}" dt="2023-03-16T20:39:30.481" v="34" actId="1076"/>
          <ac:spMkLst>
            <pc:docMk/>
            <pc:sldMk cId="1721568018" sldId="593"/>
            <ac:spMk id="11" creationId="{99D51042-5D0A-175E-D7A1-359CD177BDAD}"/>
          </ac:spMkLst>
        </pc:spChg>
        <pc:grpChg chg="add mod">
          <ac:chgData name="Giri, Atanu" userId="S::agiri@miners.utep.edu::e0ae8cc7-49c3-42df-948f-23e195e4ba55" providerId="AD" clId="Web-{84F58A72-4664-2CC1-0436-7A11956F4EFD}" dt="2023-03-16T20:34:35.314" v="13" actId="1076"/>
          <ac:grpSpMkLst>
            <pc:docMk/>
            <pc:sldMk cId="1721568018" sldId="593"/>
            <ac:grpSpMk id="4" creationId="{E72F7B3F-9FC3-E012-44CC-CEF99DC5BA4A}"/>
          </ac:grpSpMkLst>
        </pc:grpChg>
        <pc:grpChg chg="add mod">
          <ac:chgData name="Giri, Atanu" userId="S::agiri@miners.utep.edu::e0ae8cc7-49c3-42df-948f-23e195e4ba55" providerId="AD" clId="Web-{84F58A72-4664-2CC1-0436-7A11956F4EFD}" dt="2023-03-16T20:37:13.961" v="20" actId="1076"/>
          <ac:grpSpMkLst>
            <pc:docMk/>
            <pc:sldMk cId="1721568018" sldId="593"/>
            <ac:grpSpMk id="8" creationId="{1B3875C1-4D1F-6921-036D-5FF513A89C9A}"/>
          </ac:grpSpMkLst>
        </pc:grpChg>
        <pc:grpChg chg="add">
          <ac:chgData name="Giri, Atanu" userId="S::agiri@miners.utep.edu::e0ae8cc7-49c3-42df-948f-23e195e4ba55" providerId="AD" clId="Web-{84F58A72-4664-2CC1-0436-7A11956F4EFD}" dt="2023-03-16T20:39:37.497" v="35"/>
          <ac:grpSpMkLst>
            <pc:docMk/>
            <pc:sldMk cId="1721568018" sldId="593"/>
            <ac:grpSpMk id="12" creationId="{B4F8C2A1-2415-F628-CDD0-138F53430DD9}"/>
          </ac:grpSpMkLst>
        </pc:grpChg>
        <pc:picChg chg="add mod">
          <ac:chgData name="Giri, Atanu" userId="S::agiri@miners.utep.edu::e0ae8cc7-49c3-42df-948f-23e195e4ba55" providerId="AD" clId="Web-{84F58A72-4664-2CC1-0436-7A11956F4EFD}" dt="2023-03-16T20:33:44.375" v="0"/>
          <ac:picMkLst>
            <pc:docMk/>
            <pc:sldMk cId="1721568018" sldId="593"/>
            <ac:picMk id="2" creationId="{B81B4FD0-C144-1957-1AB0-E391CA700F30}"/>
          </ac:picMkLst>
        </pc:picChg>
        <pc:picChg chg="add mod">
          <ac:chgData name="Giri, Atanu" userId="S::agiri@miners.utep.edu::e0ae8cc7-49c3-42df-948f-23e195e4ba55" providerId="AD" clId="Web-{84F58A72-4664-2CC1-0436-7A11956F4EFD}" dt="2023-03-16T20:36:37.256" v="14"/>
          <ac:picMkLst>
            <pc:docMk/>
            <pc:sldMk cId="1721568018" sldId="593"/>
            <ac:picMk id="5" creationId="{DCFA08D8-5ED2-999F-31BE-B4F6B9B36122}"/>
          </ac:picMkLst>
        </pc:picChg>
        <pc:picChg chg="add mod">
          <ac:chgData name="Giri, Atanu" userId="S::agiri@miners.utep.edu::e0ae8cc7-49c3-42df-948f-23e195e4ba55" providerId="AD" clId="Web-{84F58A72-4664-2CC1-0436-7A11956F4EFD}" dt="2023-03-16T20:39:02.902" v="22" actId="1076"/>
          <ac:picMkLst>
            <pc:docMk/>
            <pc:sldMk cId="1721568018" sldId="593"/>
            <ac:picMk id="9" creationId="{235A648F-E97C-9563-6207-B55B5274F9AC}"/>
          </ac:picMkLst>
        </pc:picChg>
      </pc:sldChg>
    </pc:docChg>
  </pc:docChgLst>
  <pc:docChgLst>
    <pc:chgData name="Giri, Atanu" userId="S::agiri@miners.utep.edu::e0ae8cc7-49c3-42df-948f-23e195e4ba55" providerId="AD" clId="Web-{0174AA0B-AD7F-3A07-5707-69BEC3E01BDE}"/>
    <pc:docChg chg="addSld modSld">
      <pc:chgData name="Giri, Atanu" userId="S::agiri@miners.utep.edu::e0ae8cc7-49c3-42df-948f-23e195e4ba55" providerId="AD" clId="Web-{0174AA0B-AD7F-3A07-5707-69BEC3E01BDE}" dt="2023-01-11T01:22:41.382" v="12"/>
      <pc:docMkLst>
        <pc:docMk/>
      </pc:docMkLst>
      <pc:sldChg chg="addSp modSp mod setBg">
        <pc:chgData name="Giri, Atanu" userId="S::agiri@miners.utep.edu::e0ae8cc7-49c3-42df-948f-23e195e4ba55" providerId="AD" clId="Web-{0174AA0B-AD7F-3A07-5707-69BEC3E01BDE}" dt="2023-01-11T01:09:54.607" v="5"/>
        <pc:sldMkLst>
          <pc:docMk/>
          <pc:sldMk cId="2405710431" sldId="511"/>
        </pc:sldMkLst>
        <pc:picChg chg="add mod ord">
          <ac:chgData name="Giri, Atanu" userId="S::agiri@miners.utep.edu::e0ae8cc7-49c3-42df-948f-23e195e4ba55" providerId="AD" clId="Web-{0174AA0B-AD7F-3A07-5707-69BEC3E01BDE}" dt="2023-01-11T01:09:54.607" v="5"/>
          <ac:picMkLst>
            <pc:docMk/>
            <pc:sldMk cId="2405710431" sldId="511"/>
            <ac:picMk id="2" creationId="{92848EB9-10D7-7B25-2823-AE197F50255A}"/>
          </ac:picMkLst>
        </pc:picChg>
        <pc:picChg chg="add mod ord">
          <ac:chgData name="Giri, Atanu" userId="S::agiri@miners.utep.edu::e0ae8cc7-49c3-42df-948f-23e195e4ba55" providerId="AD" clId="Web-{0174AA0B-AD7F-3A07-5707-69BEC3E01BDE}" dt="2023-01-11T01:09:54.607" v="5"/>
          <ac:picMkLst>
            <pc:docMk/>
            <pc:sldMk cId="2405710431" sldId="511"/>
            <ac:picMk id="3" creationId="{F9CEB380-5F1B-B2B6-6239-DDD86074BC67}"/>
          </ac:picMkLst>
        </pc:picChg>
        <pc:picChg chg="add mod ord">
          <ac:chgData name="Giri, Atanu" userId="S::agiri@miners.utep.edu::e0ae8cc7-49c3-42df-948f-23e195e4ba55" providerId="AD" clId="Web-{0174AA0B-AD7F-3A07-5707-69BEC3E01BDE}" dt="2023-01-11T01:09:54.607" v="5"/>
          <ac:picMkLst>
            <pc:docMk/>
            <pc:sldMk cId="2405710431" sldId="511"/>
            <ac:picMk id="4" creationId="{F76626A7-3939-4CE0-9ADF-8245DFE09009}"/>
          </ac:picMkLst>
        </pc:picChg>
        <pc:picChg chg="add mod">
          <ac:chgData name="Giri, Atanu" userId="S::agiri@miners.utep.edu::e0ae8cc7-49c3-42df-948f-23e195e4ba55" providerId="AD" clId="Web-{0174AA0B-AD7F-3A07-5707-69BEC3E01BDE}" dt="2023-01-11T01:09:54.607" v="5"/>
          <ac:picMkLst>
            <pc:docMk/>
            <pc:sldMk cId="2405710431" sldId="511"/>
            <ac:picMk id="5" creationId="{F739F6B7-82B8-6A96-7282-80A3AA8881F1}"/>
          </ac:picMkLst>
        </pc:picChg>
        <pc:picChg chg="add mod">
          <ac:chgData name="Giri, Atanu" userId="S::agiri@miners.utep.edu::e0ae8cc7-49c3-42df-948f-23e195e4ba55" providerId="AD" clId="Web-{0174AA0B-AD7F-3A07-5707-69BEC3E01BDE}" dt="2023-01-11T01:09:54.607" v="5"/>
          <ac:picMkLst>
            <pc:docMk/>
            <pc:sldMk cId="2405710431" sldId="511"/>
            <ac:picMk id="6" creationId="{428029EF-65B2-9AEF-71E4-4B6EA44AA1C9}"/>
          </ac:picMkLst>
        </pc:picChg>
      </pc:sldChg>
      <pc:sldChg chg="addSp modSp new mod setBg">
        <pc:chgData name="Giri, Atanu" userId="S::agiri@miners.utep.edu::e0ae8cc7-49c3-42df-948f-23e195e4ba55" providerId="AD" clId="Web-{0174AA0B-AD7F-3A07-5707-69BEC3E01BDE}" dt="2023-01-11T01:22:41.382" v="12"/>
        <pc:sldMkLst>
          <pc:docMk/>
          <pc:sldMk cId="753932692" sldId="512"/>
        </pc:sldMkLst>
        <pc:picChg chg="add mod ord">
          <ac:chgData name="Giri, Atanu" userId="S::agiri@miners.utep.edu::e0ae8cc7-49c3-42df-948f-23e195e4ba55" providerId="AD" clId="Web-{0174AA0B-AD7F-3A07-5707-69BEC3E01BDE}" dt="2023-01-11T01:22:41.382" v="12"/>
          <ac:picMkLst>
            <pc:docMk/>
            <pc:sldMk cId="753932692" sldId="512"/>
            <ac:picMk id="2" creationId="{7FCC43E1-F9FE-5303-34A0-3250E2AE6836}"/>
          </ac:picMkLst>
        </pc:picChg>
        <pc:picChg chg="add mod ord">
          <ac:chgData name="Giri, Atanu" userId="S::agiri@miners.utep.edu::e0ae8cc7-49c3-42df-948f-23e195e4ba55" providerId="AD" clId="Web-{0174AA0B-AD7F-3A07-5707-69BEC3E01BDE}" dt="2023-01-11T01:22:41.382" v="12"/>
          <ac:picMkLst>
            <pc:docMk/>
            <pc:sldMk cId="753932692" sldId="512"/>
            <ac:picMk id="3" creationId="{FA46C63F-4971-C948-F50A-32A58A10A7E1}"/>
          </ac:picMkLst>
        </pc:picChg>
        <pc:picChg chg="add mod ord">
          <ac:chgData name="Giri, Atanu" userId="S::agiri@miners.utep.edu::e0ae8cc7-49c3-42df-948f-23e195e4ba55" providerId="AD" clId="Web-{0174AA0B-AD7F-3A07-5707-69BEC3E01BDE}" dt="2023-01-11T01:22:41.382" v="12"/>
          <ac:picMkLst>
            <pc:docMk/>
            <pc:sldMk cId="753932692" sldId="512"/>
            <ac:picMk id="4" creationId="{967638C5-5F23-F1DC-FFDA-50FC8119AEA8}"/>
          </ac:picMkLst>
        </pc:picChg>
        <pc:picChg chg="add mod">
          <ac:chgData name="Giri, Atanu" userId="S::agiri@miners.utep.edu::e0ae8cc7-49c3-42df-948f-23e195e4ba55" providerId="AD" clId="Web-{0174AA0B-AD7F-3A07-5707-69BEC3E01BDE}" dt="2023-01-11T01:22:41.382" v="12"/>
          <ac:picMkLst>
            <pc:docMk/>
            <pc:sldMk cId="753932692" sldId="512"/>
            <ac:picMk id="5" creationId="{1167AA69-B20E-0022-BACE-8F136D2D77D4}"/>
          </ac:picMkLst>
        </pc:picChg>
        <pc:picChg chg="add mod">
          <ac:chgData name="Giri, Atanu" userId="S::agiri@miners.utep.edu::e0ae8cc7-49c3-42df-948f-23e195e4ba55" providerId="AD" clId="Web-{0174AA0B-AD7F-3A07-5707-69BEC3E01BDE}" dt="2023-01-11T01:22:41.382" v="12"/>
          <ac:picMkLst>
            <pc:docMk/>
            <pc:sldMk cId="753932692" sldId="512"/>
            <ac:picMk id="6" creationId="{6FA47E7F-1B56-5010-A408-053A9638596E}"/>
          </ac:picMkLst>
        </pc:picChg>
      </pc:sldChg>
    </pc:docChg>
  </pc:docChgLst>
  <pc:docChgLst>
    <pc:chgData name="Giri, Atanu" userId="S::agiri@miners.utep.edu::e0ae8cc7-49c3-42df-948f-23e195e4ba55" providerId="AD" clId="Web-{D86AB319-44F3-D361-4242-1ED02F50984A}"/>
    <pc:docChg chg="addSld modSld">
      <pc:chgData name="Giri, Atanu" userId="S::agiri@miners.utep.edu::e0ae8cc7-49c3-42df-948f-23e195e4ba55" providerId="AD" clId="Web-{D86AB319-44F3-D361-4242-1ED02F50984A}" dt="2022-12-13T19:16:18.794" v="82" actId="14100"/>
      <pc:docMkLst>
        <pc:docMk/>
      </pc:docMkLst>
      <pc:sldChg chg="addSp delSp modSp">
        <pc:chgData name="Giri, Atanu" userId="S::agiri@miners.utep.edu::e0ae8cc7-49c3-42df-948f-23e195e4ba55" providerId="AD" clId="Web-{D86AB319-44F3-D361-4242-1ED02F50984A}" dt="2022-12-13T19:15:56.434" v="74" actId="14100"/>
        <pc:sldMkLst>
          <pc:docMk/>
          <pc:sldMk cId="1845267969" sldId="464"/>
        </pc:sldMkLst>
        <pc:spChg chg="add mod">
          <ac:chgData name="Giri, Atanu" userId="S::agiri@miners.utep.edu::e0ae8cc7-49c3-42df-948f-23e195e4ba55" providerId="AD" clId="Web-{D86AB319-44F3-D361-4242-1ED02F50984A}" dt="2022-12-13T19:15:56.434" v="74" actId="14100"/>
          <ac:spMkLst>
            <pc:docMk/>
            <pc:sldMk cId="1845267969" sldId="464"/>
            <ac:spMk id="10" creationId="{7B976B96-E037-C7B5-8150-56B8F8B369DB}"/>
          </ac:spMkLst>
        </pc:spChg>
        <pc:picChg chg="del">
          <ac:chgData name="Giri, Atanu" userId="S::agiri@miners.utep.edu::e0ae8cc7-49c3-42df-948f-23e195e4ba55" providerId="AD" clId="Web-{D86AB319-44F3-D361-4242-1ED02F50984A}" dt="2022-12-13T19:09:03.638" v="9"/>
          <ac:picMkLst>
            <pc:docMk/>
            <pc:sldMk cId="1845267969" sldId="464"/>
            <ac:picMk id="2" creationId="{BFA204EF-9D19-4BDB-984E-13849099BF1A}"/>
          </ac:picMkLst>
        </pc:picChg>
        <pc:picChg chg="del">
          <ac:chgData name="Giri, Atanu" userId="S::agiri@miners.utep.edu::e0ae8cc7-49c3-42df-948f-23e195e4ba55" providerId="AD" clId="Web-{D86AB319-44F3-D361-4242-1ED02F50984A}" dt="2022-12-13T19:09:03.638" v="8"/>
          <ac:picMkLst>
            <pc:docMk/>
            <pc:sldMk cId="1845267969" sldId="464"/>
            <ac:picMk id="3" creationId="{E0207855-7FCF-B9D5-CD09-734511DA81D4}"/>
          </ac:picMkLst>
        </pc:picChg>
        <pc:picChg chg="add mod">
          <ac:chgData name="Giri, Atanu" userId="S::agiri@miners.utep.edu::e0ae8cc7-49c3-42df-948f-23e195e4ba55" providerId="AD" clId="Web-{D86AB319-44F3-D361-4242-1ED02F50984A}" dt="2022-12-13T19:08:28.308" v="7" actId="1076"/>
          <ac:picMkLst>
            <pc:docMk/>
            <pc:sldMk cId="1845267969" sldId="464"/>
            <ac:picMk id="4" creationId="{DEA5F876-3F2F-05CD-B0A6-F7CEB83924DE}"/>
          </ac:picMkLst>
        </pc:picChg>
        <pc:picChg chg="add mod">
          <ac:chgData name="Giri, Atanu" userId="S::agiri@miners.utep.edu::e0ae8cc7-49c3-42df-948f-23e195e4ba55" providerId="AD" clId="Web-{D86AB319-44F3-D361-4242-1ED02F50984A}" dt="2022-12-13T19:08:18.792" v="6" actId="1076"/>
          <ac:picMkLst>
            <pc:docMk/>
            <pc:sldMk cId="1845267969" sldId="464"/>
            <ac:picMk id="5" creationId="{BBFACF49-E256-F30E-C723-0D456DC0C7E7}"/>
          </ac:picMkLst>
        </pc:picChg>
        <pc:picChg chg="add mod">
          <ac:chgData name="Giri, Atanu" userId="S::agiri@miners.utep.edu::e0ae8cc7-49c3-42df-948f-23e195e4ba55" providerId="AD" clId="Web-{D86AB319-44F3-D361-4242-1ED02F50984A}" dt="2022-12-13T19:08:09.448" v="5" actId="1076"/>
          <ac:picMkLst>
            <pc:docMk/>
            <pc:sldMk cId="1845267969" sldId="464"/>
            <ac:picMk id="6" creationId="{935163CF-66B0-3EAA-EEFE-08DCAA4FD45D}"/>
          </ac:picMkLst>
        </pc:picChg>
        <pc:picChg chg="add mod">
          <ac:chgData name="Giri, Atanu" userId="S::agiri@miners.utep.edu::e0ae8cc7-49c3-42df-948f-23e195e4ba55" providerId="AD" clId="Web-{D86AB319-44F3-D361-4242-1ED02F50984A}" dt="2022-12-13T19:08:04.682" v="4" actId="1076"/>
          <ac:picMkLst>
            <pc:docMk/>
            <pc:sldMk cId="1845267969" sldId="464"/>
            <ac:picMk id="7" creationId="{DF7C2C8D-95FB-A6F8-0AB6-7C4E83A32B5F}"/>
          </ac:picMkLst>
        </pc:picChg>
        <pc:picChg chg="add mod">
          <ac:chgData name="Giri, Atanu" userId="S::agiri@miners.utep.edu::e0ae8cc7-49c3-42df-948f-23e195e4ba55" providerId="AD" clId="Web-{D86AB319-44F3-D361-4242-1ED02F50984A}" dt="2022-12-13T19:10:23.437" v="13" actId="1076"/>
          <ac:picMkLst>
            <pc:docMk/>
            <pc:sldMk cId="1845267969" sldId="464"/>
            <ac:picMk id="8" creationId="{1F357869-C9FF-26C4-D66A-12CEEC24436D}"/>
          </ac:picMkLst>
        </pc:picChg>
        <pc:picChg chg="add mod">
          <ac:chgData name="Giri, Atanu" userId="S::agiri@miners.utep.edu::e0ae8cc7-49c3-42df-948f-23e195e4ba55" providerId="AD" clId="Web-{D86AB319-44F3-D361-4242-1ED02F50984A}" dt="2022-12-13T19:10:15.828" v="12" actId="1076"/>
          <ac:picMkLst>
            <pc:docMk/>
            <pc:sldMk cId="1845267969" sldId="464"/>
            <ac:picMk id="9" creationId="{46018900-D4B2-0BB6-4557-CAE7E145CC77}"/>
          </ac:picMkLst>
        </pc:picChg>
      </pc:sldChg>
      <pc:sldChg chg="addSp modSp new">
        <pc:chgData name="Giri, Atanu" userId="S::agiri@miners.utep.edu::e0ae8cc7-49c3-42df-948f-23e195e4ba55" providerId="AD" clId="Web-{D86AB319-44F3-D361-4242-1ED02F50984A}" dt="2022-12-13T19:16:18.794" v="82" actId="14100"/>
        <pc:sldMkLst>
          <pc:docMk/>
          <pc:sldMk cId="2094848263" sldId="480"/>
        </pc:sldMkLst>
        <pc:spChg chg="add mod">
          <ac:chgData name="Giri, Atanu" userId="S::agiri@miners.utep.edu::e0ae8cc7-49c3-42df-948f-23e195e4ba55" providerId="AD" clId="Web-{D86AB319-44F3-D361-4242-1ED02F50984A}" dt="2022-12-13T19:16:18.794" v="82" actId="14100"/>
          <ac:spMkLst>
            <pc:docMk/>
            <pc:sldMk cId="2094848263" sldId="480"/>
            <ac:spMk id="9" creationId="{BFDB9E74-16C6-8C6B-CA5C-FC6FD5151C43}"/>
          </ac:spMkLst>
        </pc:spChg>
        <pc:picChg chg="add mod">
          <ac:chgData name="Giri, Atanu" userId="S::agiri@miners.utep.edu::e0ae8cc7-49c3-42df-948f-23e195e4ba55" providerId="AD" clId="Web-{D86AB319-44F3-D361-4242-1ED02F50984A}" dt="2022-12-13T19:13:35.694" v="28" actId="1076"/>
          <ac:picMkLst>
            <pc:docMk/>
            <pc:sldMk cId="2094848263" sldId="480"/>
            <ac:picMk id="2" creationId="{6999C7D7-EC8A-A144-429C-9AD6FB3621E2}"/>
          </ac:picMkLst>
        </pc:picChg>
        <pc:picChg chg="add mod">
          <ac:chgData name="Giri, Atanu" userId="S::agiri@miners.utep.edu::e0ae8cc7-49c3-42df-948f-23e195e4ba55" providerId="AD" clId="Web-{D86AB319-44F3-D361-4242-1ED02F50984A}" dt="2022-12-13T19:13:41.929" v="29" actId="1076"/>
          <ac:picMkLst>
            <pc:docMk/>
            <pc:sldMk cId="2094848263" sldId="480"/>
            <ac:picMk id="3" creationId="{76285A90-9AB5-6DCB-EACE-A3ED2CC5AA67}"/>
          </ac:picMkLst>
        </pc:picChg>
        <pc:picChg chg="add mod">
          <ac:chgData name="Giri, Atanu" userId="S::agiri@miners.utep.edu::e0ae8cc7-49c3-42df-948f-23e195e4ba55" providerId="AD" clId="Web-{D86AB319-44F3-D361-4242-1ED02F50984A}" dt="2022-12-13T19:13:18.303" v="26" actId="1076"/>
          <ac:picMkLst>
            <pc:docMk/>
            <pc:sldMk cId="2094848263" sldId="480"/>
            <ac:picMk id="4" creationId="{EDE9F859-8C39-EB2C-6FA7-3BDD55B0E65D}"/>
          </ac:picMkLst>
        </pc:picChg>
        <pc:picChg chg="add mod">
          <ac:chgData name="Giri, Atanu" userId="S::agiri@miners.utep.edu::e0ae8cc7-49c3-42df-948f-23e195e4ba55" providerId="AD" clId="Web-{D86AB319-44F3-D361-4242-1ED02F50984A}" dt="2022-12-13T19:12:47.927" v="23" actId="1076"/>
          <ac:picMkLst>
            <pc:docMk/>
            <pc:sldMk cId="2094848263" sldId="480"/>
            <ac:picMk id="5" creationId="{64F8ABEA-8F9C-F0FF-A450-2EA9556DDF2F}"/>
          </ac:picMkLst>
        </pc:picChg>
        <pc:picChg chg="add mod">
          <ac:chgData name="Giri, Atanu" userId="S::agiri@miners.utep.edu::e0ae8cc7-49c3-42df-948f-23e195e4ba55" providerId="AD" clId="Web-{D86AB319-44F3-D361-4242-1ED02F50984A}" dt="2022-12-13T19:13:06.115" v="25" actId="1076"/>
          <ac:picMkLst>
            <pc:docMk/>
            <pc:sldMk cId="2094848263" sldId="480"/>
            <ac:picMk id="6" creationId="{6FF8614F-7C11-2647-96C7-39D80A7D9D1D}"/>
          </ac:picMkLst>
        </pc:picChg>
        <pc:picChg chg="add mod">
          <ac:chgData name="Giri, Atanu" userId="S::agiri@miners.utep.edu::e0ae8cc7-49c3-42df-948f-23e195e4ba55" providerId="AD" clId="Web-{D86AB319-44F3-D361-4242-1ED02F50984A}" dt="2022-12-13T19:12:33.598" v="21" actId="1076"/>
          <ac:picMkLst>
            <pc:docMk/>
            <pc:sldMk cId="2094848263" sldId="480"/>
            <ac:picMk id="7" creationId="{8020F529-0035-231E-0FE3-B0B9059A4E59}"/>
          </ac:picMkLst>
        </pc:picChg>
      </pc:sldChg>
    </pc:docChg>
  </pc:docChgLst>
  <pc:docChgLst>
    <pc:chgData name="Giri, Atanu" userId="S::agiri@miners.utep.edu::e0ae8cc7-49c3-42df-948f-23e195e4ba55" providerId="AD" clId="Web-{4B02AAE5-5669-3B8D-C7E2-B9B34A01BA79}"/>
    <pc:docChg chg="addSld modSld">
      <pc:chgData name="Giri, Atanu" userId="S::agiri@miners.utep.edu::e0ae8cc7-49c3-42df-948f-23e195e4ba55" providerId="AD" clId="Web-{4B02AAE5-5669-3B8D-C7E2-B9B34A01BA79}" dt="2023-02-27T19:43:54.138" v="22"/>
      <pc:docMkLst>
        <pc:docMk/>
      </pc:docMkLst>
      <pc:sldChg chg="new">
        <pc:chgData name="Giri, Atanu" userId="S::agiri@miners.utep.edu::e0ae8cc7-49c3-42df-948f-23e195e4ba55" providerId="AD" clId="Web-{4B02AAE5-5669-3B8D-C7E2-B9B34A01BA79}" dt="2023-02-27T15:15:31.083" v="0"/>
        <pc:sldMkLst>
          <pc:docMk/>
          <pc:sldMk cId="2239717150" sldId="579"/>
        </pc:sldMkLst>
      </pc:sldChg>
      <pc:sldChg chg="addSp modSp new mod setBg">
        <pc:chgData name="Giri, Atanu" userId="S::agiri@miners.utep.edu::e0ae8cc7-49c3-42df-948f-23e195e4ba55" providerId="AD" clId="Web-{4B02AAE5-5669-3B8D-C7E2-B9B34A01BA79}" dt="2023-02-27T15:22:28.614" v="4"/>
        <pc:sldMkLst>
          <pc:docMk/>
          <pc:sldMk cId="2636608584" sldId="580"/>
        </pc:sldMkLst>
        <pc:picChg chg="add mod">
          <ac:chgData name="Giri, Atanu" userId="S::agiri@miners.utep.edu::e0ae8cc7-49c3-42df-948f-23e195e4ba55" providerId="AD" clId="Web-{4B02AAE5-5669-3B8D-C7E2-B9B34A01BA79}" dt="2023-02-27T15:22:28.614" v="4"/>
          <ac:picMkLst>
            <pc:docMk/>
            <pc:sldMk cId="2636608584" sldId="580"/>
            <ac:picMk id="2" creationId="{3BE41BBA-0B3E-8766-466A-B713E1137DF0}"/>
          </ac:picMkLst>
        </pc:picChg>
        <pc:picChg chg="add mod">
          <ac:chgData name="Giri, Atanu" userId="S::agiri@miners.utep.edu::e0ae8cc7-49c3-42df-948f-23e195e4ba55" providerId="AD" clId="Web-{4B02AAE5-5669-3B8D-C7E2-B9B34A01BA79}" dt="2023-02-27T15:22:28.614" v="4"/>
          <ac:picMkLst>
            <pc:docMk/>
            <pc:sldMk cId="2636608584" sldId="580"/>
            <ac:picMk id="3" creationId="{45FA694A-D031-D73F-B792-AF7ABBCA4C7A}"/>
          </ac:picMkLst>
        </pc:picChg>
      </pc:sldChg>
      <pc:sldChg chg="addSp modSp new mod setBg">
        <pc:chgData name="Giri, Atanu" userId="S::agiri@miners.utep.edu::e0ae8cc7-49c3-42df-948f-23e195e4ba55" providerId="AD" clId="Web-{4B02AAE5-5669-3B8D-C7E2-B9B34A01BA79}" dt="2023-02-27T18:11:16.566" v="7"/>
        <pc:sldMkLst>
          <pc:docMk/>
          <pc:sldMk cId="497986856" sldId="581"/>
        </pc:sldMkLst>
        <pc:picChg chg="add mod">
          <ac:chgData name="Giri, Atanu" userId="S::agiri@miners.utep.edu::e0ae8cc7-49c3-42df-948f-23e195e4ba55" providerId="AD" clId="Web-{4B02AAE5-5669-3B8D-C7E2-B9B34A01BA79}" dt="2023-02-27T18:11:16.566" v="7"/>
          <ac:picMkLst>
            <pc:docMk/>
            <pc:sldMk cId="497986856" sldId="581"/>
            <ac:picMk id="2" creationId="{F016A329-BBAB-D143-9263-FF8146F9AB4E}"/>
          </ac:picMkLst>
        </pc:picChg>
      </pc:sldChg>
      <pc:sldChg chg="addSp modSp new mod setBg">
        <pc:chgData name="Giri, Atanu" userId="S::agiri@miners.utep.edu::e0ae8cc7-49c3-42df-948f-23e195e4ba55" providerId="AD" clId="Web-{4B02AAE5-5669-3B8D-C7E2-B9B34A01BA79}" dt="2023-02-27T18:49:30.703" v="10"/>
        <pc:sldMkLst>
          <pc:docMk/>
          <pc:sldMk cId="1060953718" sldId="582"/>
        </pc:sldMkLst>
        <pc:picChg chg="add mod">
          <ac:chgData name="Giri, Atanu" userId="S::agiri@miners.utep.edu::e0ae8cc7-49c3-42df-948f-23e195e4ba55" providerId="AD" clId="Web-{4B02AAE5-5669-3B8D-C7E2-B9B34A01BA79}" dt="2023-02-27T18:49:30.703" v="10"/>
          <ac:picMkLst>
            <pc:docMk/>
            <pc:sldMk cId="1060953718" sldId="582"/>
            <ac:picMk id="2" creationId="{80710A3A-BBAC-D4B4-5D50-59D726D307B8}"/>
          </ac:picMkLst>
        </pc:picChg>
      </pc:sldChg>
      <pc:sldChg chg="addSp delSp modSp new mod setBg">
        <pc:chgData name="Giri, Atanu" userId="S::agiri@miners.utep.edu::e0ae8cc7-49c3-42df-948f-23e195e4ba55" providerId="AD" clId="Web-{4B02AAE5-5669-3B8D-C7E2-B9B34A01BA79}" dt="2023-02-27T19:43:54.138" v="22"/>
        <pc:sldMkLst>
          <pc:docMk/>
          <pc:sldMk cId="172953009" sldId="583"/>
        </pc:sldMkLst>
        <pc:picChg chg="add del mod ord">
          <ac:chgData name="Giri, Atanu" userId="S::agiri@miners.utep.edu::e0ae8cc7-49c3-42df-948f-23e195e4ba55" providerId="AD" clId="Web-{4B02AAE5-5669-3B8D-C7E2-B9B34A01BA79}" dt="2023-02-27T19:23:50.176" v="15"/>
          <ac:picMkLst>
            <pc:docMk/>
            <pc:sldMk cId="172953009" sldId="583"/>
            <ac:picMk id="2" creationId="{6D369FCA-E025-6368-B216-613B0B7169A0}"/>
          </ac:picMkLst>
        </pc:picChg>
        <pc:picChg chg="add del mod">
          <ac:chgData name="Giri, Atanu" userId="S::agiri@miners.utep.edu::e0ae8cc7-49c3-42df-948f-23e195e4ba55" providerId="AD" clId="Web-{4B02AAE5-5669-3B8D-C7E2-B9B34A01BA79}" dt="2023-02-27T19:43:37.012" v="19"/>
          <ac:picMkLst>
            <pc:docMk/>
            <pc:sldMk cId="172953009" sldId="583"/>
            <ac:picMk id="3" creationId="{32267402-30FF-F02A-83DA-54571E86AE34}"/>
          </ac:picMkLst>
        </pc:picChg>
        <pc:picChg chg="add del mod">
          <ac:chgData name="Giri, Atanu" userId="S::agiri@miners.utep.edu::e0ae8cc7-49c3-42df-948f-23e195e4ba55" providerId="AD" clId="Web-{4B02AAE5-5669-3B8D-C7E2-B9B34A01BA79}" dt="2023-02-27T19:43:37.012" v="18"/>
          <ac:picMkLst>
            <pc:docMk/>
            <pc:sldMk cId="172953009" sldId="583"/>
            <ac:picMk id="4" creationId="{43268BD0-4A31-2876-F76A-0C8D9E1CF193}"/>
          </ac:picMkLst>
        </pc:picChg>
        <pc:picChg chg="add mod ord">
          <ac:chgData name="Giri, Atanu" userId="S::agiri@miners.utep.edu::e0ae8cc7-49c3-42df-948f-23e195e4ba55" providerId="AD" clId="Web-{4B02AAE5-5669-3B8D-C7E2-B9B34A01BA79}" dt="2023-02-27T19:43:54.138" v="22"/>
          <ac:picMkLst>
            <pc:docMk/>
            <pc:sldMk cId="172953009" sldId="583"/>
            <ac:picMk id="5" creationId="{748A0A53-CC49-2BF4-E217-D450A5643F1E}"/>
          </ac:picMkLst>
        </pc:picChg>
        <pc:picChg chg="add mod">
          <ac:chgData name="Giri, Atanu" userId="S::agiri@miners.utep.edu::e0ae8cc7-49c3-42df-948f-23e195e4ba55" providerId="AD" clId="Web-{4B02AAE5-5669-3B8D-C7E2-B9B34A01BA79}" dt="2023-02-27T19:43:54.138" v="22"/>
          <ac:picMkLst>
            <pc:docMk/>
            <pc:sldMk cId="172953009" sldId="583"/>
            <ac:picMk id="6" creationId="{FDAC3A6D-52E3-9EC0-98C2-381031F3DEC9}"/>
          </ac:picMkLst>
        </pc:picChg>
      </pc:sldChg>
    </pc:docChg>
  </pc:docChgLst>
  <pc:docChgLst>
    <pc:chgData name="Giri, Atanu" userId="S::agiri@miners.utep.edu::e0ae8cc7-49c3-42df-948f-23e195e4ba55" providerId="AD" clId="Web-{6648839C-E0EB-2CAD-B997-69FC1963E0D2}"/>
    <pc:docChg chg="addSld delSld modSld">
      <pc:chgData name="Giri, Atanu" userId="S::agiri@miners.utep.edu::e0ae8cc7-49c3-42df-948f-23e195e4ba55" providerId="AD" clId="Web-{6648839C-E0EB-2CAD-B997-69FC1963E0D2}" dt="2023-02-10T18:54:01.151" v="73" actId="1076"/>
      <pc:docMkLst>
        <pc:docMk/>
      </pc:docMkLst>
      <pc:sldChg chg="addSp delSp modSp del mod setBg">
        <pc:chgData name="Giri, Atanu" userId="S::agiri@miners.utep.edu::e0ae8cc7-49c3-42df-948f-23e195e4ba55" providerId="AD" clId="Web-{6648839C-E0EB-2CAD-B997-69FC1963E0D2}" dt="2023-02-10T17:03:44.341" v="44"/>
        <pc:sldMkLst>
          <pc:docMk/>
          <pc:sldMk cId="212844880" sldId="434"/>
        </pc:sldMkLst>
        <pc:spChg chg="add">
          <ac:chgData name="Giri, Atanu" userId="S::agiri@miners.utep.edu::e0ae8cc7-49c3-42df-948f-23e195e4ba55" providerId="AD" clId="Web-{6648839C-E0EB-2CAD-B997-69FC1963E0D2}" dt="2023-02-10T16:59:35.741" v="19"/>
          <ac:spMkLst>
            <pc:docMk/>
            <pc:sldMk cId="212844880" sldId="434"/>
            <ac:spMk id="16" creationId="{56827C3C-D52F-46CE-A441-3CD6A1A6A0A2}"/>
          </ac:spMkLst>
        </pc:spChg>
        <pc:spChg chg="add">
          <ac:chgData name="Giri, Atanu" userId="S::agiri@miners.utep.edu::e0ae8cc7-49c3-42df-948f-23e195e4ba55" providerId="AD" clId="Web-{6648839C-E0EB-2CAD-B997-69FC1963E0D2}" dt="2023-02-10T16:59:35.741" v="19"/>
          <ac:spMkLst>
            <pc:docMk/>
            <pc:sldMk cId="212844880" sldId="434"/>
            <ac:spMk id="18" creationId="{F52A8B51-0A89-497B-B882-6658E029A3F9}"/>
          </ac:spMkLst>
        </pc:spChg>
        <pc:spChg chg="add">
          <ac:chgData name="Giri, Atanu" userId="S::agiri@miners.utep.edu::e0ae8cc7-49c3-42df-948f-23e195e4ba55" providerId="AD" clId="Web-{6648839C-E0EB-2CAD-B997-69FC1963E0D2}" dt="2023-02-10T16:59:35.741" v="19"/>
          <ac:spMkLst>
            <pc:docMk/>
            <pc:sldMk cId="212844880" sldId="434"/>
            <ac:spMk id="20" creationId="{EB1CEFBF-6F09-4052-862B-E219DA15757E}"/>
          </ac:spMkLst>
        </pc:spChg>
        <pc:spChg chg="add">
          <ac:chgData name="Giri, Atanu" userId="S::agiri@miners.utep.edu::e0ae8cc7-49c3-42df-948f-23e195e4ba55" providerId="AD" clId="Web-{6648839C-E0EB-2CAD-B997-69FC1963E0D2}" dt="2023-02-10T16:59:35.741" v="19"/>
          <ac:spMkLst>
            <pc:docMk/>
            <pc:sldMk cId="212844880" sldId="434"/>
            <ac:spMk id="22" creationId="{BCB5D417-2A71-445D-B4C7-9E814D633D33}"/>
          </ac:spMkLst>
        </pc:spChg>
        <pc:picChg chg="add mod ord">
          <ac:chgData name="Giri, Atanu" userId="S::agiri@miners.utep.edu::e0ae8cc7-49c3-42df-948f-23e195e4ba55" providerId="AD" clId="Web-{6648839C-E0EB-2CAD-B997-69FC1963E0D2}" dt="2023-02-10T16:59:35.741" v="19"/>
          <ac:picMkLst>
            <pc:docMk/>
            <pc:sldMk cId="212844880" sldId="434"/>
            <ac:picMk id="2" creationId="{087481DB-E916-D638-7B8B-041CB176E662}"/>
          </ac:picMkLst>
        </pc:picChg>
        <pc:picChg chg="add mod">
          <ac:chgData name="Giri, Atanu" userId="S::agiri@miners.utep.edu::e0ae8cc7-49c3-42df-948f-23e195e4ba55" providerId="AD" clId="Web-{6648839C-E0EB-2CAD-B997-69FC1963E0D2}" dt="2023-02-10T16:59:35.741" v="19"/>
          <ac:picMkLst>
            <pc:docMk/>
            <pc:sldMk cId="212844880" sldId="434"/>
            <ac:picMk id="3" creationId="{21EE295E-2B71-4F7C-3FD6-720FD19DEB22}"/>
          </ac:picMkLst>
        </pc:picChg>
        <pc:picChg chg="add mod ord">
          <ac:chgData name="Giri, Atanu" userId="S::agiri@miners.utep.edu::e0ae8cc7-49c3-42df-948f-23e195e4ba55" providerId="AD" clId="Web-{6648839C-E0EB-2CAD-B997-69FC1963E0D2}" dt="2023-02-10T16:59:35.741" v="19"/>
          <ac:picMkLst>
            <pc:docMk/>
            <pc:sldMk cId="212844880" sldId="434"/>
            <ac:picMk id="4" creationId="{860BCB4C-0D63-5303-5ADD-9975625E147D}"/>
          </ac:picMkLst>
        </pc:picChg>
        <pc:cxnChg chg="add del">
          <ac:chgData name="Giri, Atanu" userId="S::agiri@miners.utep.edu::e0ae8cc7-49c3-42df-948f-23e195e4ba55" providerId="AD" clId="Web-{6648839C-E0EB-2CAD-B997-69FC1963E0D2}" dt="2023-02-10T16:59:35.741" v="19"/>
          <ac:cxnSpMkLst>
            <pc:docMk/>
            <pc:sldMk cId="212844880" sldId="434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6648839C-E0EB-2CAD-B997-69FC1963E0D2}" dt="2023-02-10T16:59:35.741" v="19"/>
          <ac:cxnSpMkLst>
            <pc:docMk/>
            <pc:sldMk cId="212844880" sldId="434"/>
            <ac:cxnSpMk id="11" creationId="{20F1788F-A5AE-4188-8274-F7F2E3833ECD}"/>
          </ac:cxnSpMkLst>
        </pc:cxnChg>
      </pc:sldChg>
      <pc:sldChg chg="del">
        <pc:chgData name="Giri, Atanu" userId="S::agiri@miners.utep.edu::e0ae8cc7-49c3-42df-948f-23e195e4ba55" providerId="AD" clId="Web-{6648839C-E0EB-2CAD-B997-69FC1963E0D2}" dt="2023-02-10T16:38:38.270" v="0"/>
        <pc:sldMkLst>
          <pc:docMk/>
          <pc:sldMk cId="4004224711" sldId="461"/>
        </pc:sldMkLst>
      </pc:sldChg>
      <pc:sldChg chg="del mod modShow">
        <pc:chgData name="Giri, Atanu" userId="S::agiri@miners.utep.edu::e0ae8cc7-49c3-42df-948f-23e195e4ba55" providerId="AD" clId="Web-{6648839C-E0EB-2CAD-B997-69FC1963E0D2}" dt="2023-02-10T17:04:26.795" v="53"/>
        <pc:sldMkLst>
          <pc:docMk/>
          <pc:sldMk cId="1940414058" sldId="527"/>
        </pc:sldMkLst>
      </pc:sldChg>
      <pc:sldChg chg="del">
        <pc:chgData name="Giri, Atanu" userId="S::agiri@miners.utep.edu::e0ae8cc7-49c3-42df-948f-23e195e4ba55" providerId="AD" clId="Web-{6648839C-E0EB-2CAD-B997-69FC1963E0D2}" dt="2023-02-10T17:04:13.904" v="48"/>
        <pc:sldMkLst>
          <pc:docMk/>
          <pc:sldMk cId="2495680908" sldId="528"/>
        </pc:sldMkLst>
      </pc:sldChg>
      <pc:sldChg chg="del mod modShow">
        <pc:chgData name="Giri, Atanu" userId="S::agiri@miners.utep.edu::e0ae8cc7-49c3-42df-948f-23e195e4ba55" providerId="AD" clId="Web-{6648839C-E0EB-2CAD-B997-69FC1963E0D2}" dt="2023-02-10T17:04:26.795" v="52"/>
        <pc:sldMkLst>
          <pc:docMk/>
          <pc:sldMk cId="1578252310" sldId="529"/>
        </pc:sldMkLst>
      </pc:sldChg>
      <pc:sldChg chg="del mod modShow">
        <pc:chgData name="Giri, Atanu" userId="S::agiri@miners.utep.edu::e0ae8cc7-49c3-42df-948f-23e195e4ba55" providerId="AD" clId="Web-{6648839C-E0EB-2CAD-B997-69FC1963E0D2}" dt="2023-02-10T17:04:26.795" v="51"/>
        <pc:sldMkLst>
          <pc:docMk/>
          <pc:sldMk cId="2918018620" sldId="530"/>
        </pc:sldMkLst>
      </pc:sldChg>
      <pc:sldChg chg="del mod modShow">
        <pc:chgData name="Giri, Atanu" userId="S::agiri@miners.utep.edu::e0ae8cc7-49c3-42df-948f-23e195e4ba55" providerId="AD" clId="Web-{6648839C-E0EB-2CAD-B997-69FC1963E0D2}" dt="2023-02-10T17:04:26.795" v="50"/>
        <pc:sldMkLst>
          <pc:docMk/>
          <pc:sldMk cId="2934315866" sldId="531"/>
        </pc:sldMkLst>
      </pc:sldChg>
      <pc:sldChg chg="del mod modShow">
        <pc:chgData name="Giri, Atanu" userId="S::agiri@miners.utep.edu::e0ae8cc7-49c3-42df-948f-23e195e4ba55" providerId="AD" clId="Web-{6648839C-E0EB-2CAD-B997-69FC1963E0D2}" dt="2023-02-10T17:04:26.795" v="49"/>
        <pc:sldMkLst>
          <pc:docMk/>
          <pc:sldMk cId="1770180982" sldId="532"/>
        </pc:sldMkLst>
      </pc:sldChg>
      <pc:sldChg chg="addSp delSp modSp new del mod setBg">
        <pc:chgData name="Giri, Atanu" userId="S::agiri@miners.utep.edu::e0ae8cc7-49c3-42df-948f-23e195e4ba55" providerId="AD" clId="Web-{6648839C-E0EB-2CAD-B997-69FC1963E0D2}" dt="2023-02-10T17:03:44.341" v="43"/>
        <pc:sldMkLst>
          <pc:docMk/>
          <pc:sldMk cId="3678997807" sldId="541"/>
        </pc:sldMkLst>
        <pc:spChg chg="add">
          <ac:chgData name="Giri, Atanu" userId="S::agiri@miners.utep.edu::e0ae8cc7-49c3-42df-948f-23e195e4ba55" providerId="AD" clId="Web-{6648839C-E0EB-2CAD-B997-69FC1963E0D2}" dt="2023-02-10T16:58:55.287" v="12"/>
          <ac:spMkLst>
            <pc:docMk/>
            <pc:sldMk cId="3678997807" sldId="541"/>
            <ac:spMk id="9" creationId="{56827C3C-D52F-46CE-A441-3CD6A1A6A0A2}"/>
          </ac:spMkLst>
        </pc:spChg>
        <pc:spChg chg="add">
          <ac:chgData name="Giri, Atanu" userId="S::agiri@miners.utep.edu::e0ae8cc7-49c3-42df-948f-23e195e4ba55" providerId="AD" clId="Web-{6648839C-E0EB-2CAD-B997-69FC1963E0D2}" dt="2023-02-10T16:58:55.287" v="12"/>
          <ac:spMkLst>
            <pc:docMk/>
            <pc:sldMk cId="3678997807" sldId="541"/>
            <ac:spMk id="11" creationId="{F52A8B51-0A89-497B-B882-6658E029A3F9}"/>
          </ac:spMkLst>
        </pc:spChg>
        <pc:spChg chg="add">
          <ac:chgData name="Giri, Atanu" userId="S::agiri@miners.utep.edu::e0ae8cc7-49c3-42df-948f-23e195e4ba55" providerId="AD" clId="Web-{6648839C-E0EB-2CAD-B997-69FC1963E0D2}" dt="2023-02-10T16:58:55.287" v="12"/>
          <ac:spMkLst>
            <pc:docMk/>
            <pc:sldMk cId="3678997807" sldId="541"/>
            <ac:spMk id="13" creationId="{EB1CEFBF-6F09-4052-862B-E219DA15757E}"/>
          </ac:spMkLst>
        </pc:spChg>
        <pc:spChg chg="add">
          <ac:chgData name="Giri, Atanu" userId="S::agiri@miners.utep.edu::e0ae8cc7-49c3-42df-948f-23e195e4ba55" providerId="AD" clId="Web-{6648839C-E0EB-2CAD-B997-69FC1963E0D2}" dt="2023-02-10T16:58:55.287" v="12"/>
          <ac:spMkLst>
            <pc:docMk/>
            <pc:sldMk cId="3678997807" sldId="541"/>
            <ac:spMk id="15" creationId="{BCB5D417-2A71-445D-B4C7-9E814D633D33}"/>
          </ac:spMkLst>
        </pc:spChg>
        <pc:picChg chg="add mod">
          <ac:chgData name="Giri, Atanu" userId="S::agiri@miners.utep.edu::e0ae8cc7-49c3-42df-948f-23e195e4ba55" providerId="AD" clId="Web-{6648839C-E0EB-2CAD-B997-69FC1963E0D2}" dt="2023-02-10T16:59:09.428" v="15" actId="1076"/>
          <ac:picMkLst>
            <pc:docMk/>
            <pc:sldMk cId="3678997807" sldId="541"/>
            <ac:picMk id="2" creationId="{FCCDEDFF-E7CF-72C7-89DB-0716339D702F}"/>
          </ac:picMkLst>
        </pc:picChg>
        <pc:picChg chg="add mod">
          <ac:chgData name="Giri, Atanu" userId="S::agiri@miners.utep.edu::e0ae8cc7-49c3-42df-948f-23e195e4ba55" providerId="AD" clId="Web-{6648839C-E0EB-2CAD-B997-69FC1963E0D2}" dt="2023-02-10T16:58:55.287" v="12"/>
          <ac:picMkLst>
            <pc:docMk/>
            <pc:sldMk cId="3678997807" sldId="541"/>
            <ac:picMk id="3" creationId="{ED02AF18-A2A6-FF53-AAC8-3506885EFF8A}"/>
          </ac:picMkLst>
        </pc:picChg>
        <pc:picChg chg="add del mod ord">
          <ac:chgData name="Giri, Atanu" userId="S::agiri@miners.utep.edu::e0ae8cc7-49c3-42df-948f-23e195e4ba55" providerId="AD" clId="Web-{6648839C-E0EB-2CAD-B997-69FC1963E0D2}" dt="2023-02-10T16:59:21.303" v="17"/>
          <ac:picMkLst>
            <pc:docMk/>
            <pc:sldMk cId="3678997807" sldId="541"/>
            <ac:picMk id="4" creationId="{6E92CC86-D8DE-F87F-F04A-55B0A1D46E9A}"/>
          </ac:picMkLst>
        </pc:picChg>
        <pc:picChg chg="add mod">
          <ac:chgData name="Giri, Atanu" userId="S::agiri@miners.utep.edu::e0ae8cc7-49c3-42df-948f-23e195e4ba55" providerId="AD" clId="Web-{6648839C-E0EB-2CAD-B997-69FC1963E0D2}" dt="2023-02-10T16:59:23.725" v="18"/>
          <ac:picMkLst>
            <pc:docMk/>
            <pc:sldMk cId="3678997807" sldId="541"/>
            <ac:picMk id="5" creationId="{53F32D3F-D93F-4BF2-44E1-E14CF97F81C8}"/>
          </ac:picMkLst>
        </pc:picChg>
      </pc:sldChg>
      <pc:sldChg chg="addSp delSp modSp add">
        <pc:chgData name="Giri, Atanu" userId="S::agiri@miners.utep.edu::e0ae8cc7-49c3-42df-948f-23e195e4ba55" providerId="AD" clId="Web-{6648839C-E0EB-2CAD-B997-69FC1963E0D2}" dt="2023-02-10T18:54:01.151" v="73" actId="1076"/>
        <pc:sldMkLst>
          <pc:docMk/>
          <pc:sldMk cId="4057548312" sldId="541"/>
        </pc:sldMkLst>
        <pc:picChg chg="add del mod">
          <ac:chgData name="Giri, Atanu" userId="S::agiri@miners.utep.edu::e0ae8cc7-49c3-42df-948f-23e195e4ba55" providerId="AD" clId="Web-{6648839C-E0EB-2CAD-B997-69FC1963E0D2}" dt="2023-02-10T18:48:46.752" v="61"/>
          <ac:picMkLst>
            <pc:docMk/>
            <pc:sldMk cId="4057548312" sldId="541"/>
            <ac:picMk id="3" creationId="{09766797-D407-BFFB-8FE8-3F1ED3661907}"/>
          </ac:picMkLst>
        </pc:picChg>
        <pc:picChg chg="add del mod">
          <ac:chgData name="Giri, Atanu" userId="S::agiri@miners.utep.edu::e0ae8cc7-49c3-42df-948f-23e195e4ba55" providerId="AD" clId="Web-{6648839C-E0EB-2CAD-B997-69FC1963E0D2}" dt="2023-02-10T18:50:18.599" v="63"/>
          <ac:picMkLst>
            <pc:docMk/>
            <pc:sldMk cId="4057548312" sldId="541"/>
            <ac:picMk id="4" creationId="{6FF13915-8BC1-A583-FAE4-E0DFFBCDCB72}"/>
          </ac:picMkLst>
        </pc:picChg>
        <pc:picChg chg="add del mod">
          <ac:chgData name="Giri, Atanu" userId="S::agiri@miners.utep.edu::e0ae8cc7-49c3-42df-948f-23e195e4ba55" providerId="AD" clId="Web-{6648839C-E0EB-2CAD-B997-69FC1963E0D2}" dt="2023-02-10T18:50:56.521" v="67"/>
          <ac:picMkLst>
            <pc:docMk/>
            <pc:sldMk cId="4057548312" sldId="541"/>
            <ac:picMk id="7" creationId="{1CA775D6-03DC-057C-5D91-7C108C74BAA2}"/>
          </ac:picMkLst>
        </pc:picChg>
        <pc:picChg chg="add mod">
          <ac:chgData name="Giri, Atanu" userId="S::agiri@miners.utep.edu::e0ae8cc7-49c3-42df-948f-23e195e4ba55" providerId="AD" clId="Web-{6648839C-E0EB-2CAD-B997-69FC1963E0D2}" dt="2023-02-10T18:51:09.522" v="70" actId="1076"/>
          <ac:picMkLst>
            <pc:docMk/>
            <pc:sldMk cId="4057548312" sldId="541"/>
            <ac:picMk id="8" creationId="{94F13117-C521-B415-93C2-6BE9C43B14D5}"/>
          </ac:picMkLst>
        </pc:picChg>
        <pc:picChg chg="add mod">
          <ac:chgData name="Giri, Atanu" userId="S::agiri@miners.utep.edu::e0ae8cc7-49c3-42df-948f-23e195e4ba55" providerId="AD" clId="Web-{6648839C-E0EB-2CAD-B997-69FC1963E0D2}" dt="2023-02-10T18:54:01.151" v="73" actId="1076"/>
          <ac:picMkLst>
            <pc:docMk/>
            <pc:sldMk cId="4057548312" sldId="541"/>
            <ac:picMk id="10" creationId="{BCDED0DC-539C-6388-8150-B69A36E2D7CE}"/>
          </ac:picMkLst>
        </pc:picChg>
      </pc:sldChg>
      <pc:sldChg chg="add">
        <pc:chgData name="Giri, Atanu" userId="S::agiri@miners.utep.edu::e0ae8cc7-49c3-42df-948f-23e195e4ba55" providerId="AD" clId="Web-{6648839C-E0EB-2CAD-B997-69FC1963E0D2}" dt="2023-02-10T17:04:00.107" v="46"/>
        <pc:sldMkLst>
          <pc:docMk/>
          <pc:sldMk cId="2285066899" sldId="542"/>
        </pc:sldMkLst>
      </pc:sldChg>
      <pc:sldChg chg="addSp delSp modSp new del mod setBg">
        <pc:chgData name="Giri, Atanu" userId="S::agiri@miners.utep.edu::e0ae8cc7-49c3-42df-948f-23e195e4ba55" providerId="AD" clId="Web-{6648839C-E0EB-2CAD-B997-69FC1963E0D2}" dt="2023-02-10T17:03:44.341" v="42"/>
        <pc:sldMkLst>
          <pc:docMk/>
          <pc:sldMk cId="2929717533" sldId="542"/>
        </pc:sldMkLst>
        <pc:spChg chg="add">
          <ac:chgData name="Giri, Atanu" userId="S::agiri@miners.utep.edu::e0ae8cc7-49c3-42df-948f-23e195e4ba55" providerId="AD" clId="Web-{6648839C-E0EB-2CAD-B997-69FC1963E0D2}" dt="2023-02-10T17:02:01.370" v="24"/>
          <ac:spMkLst>
            <pc:docMk/>
            <pc:sldMk cId="2929717533" sldId="542"/>
            <ac:spMk id="9" creationId="{C96C8BAF-68F3-4B78-B238-35DF5D86560D}"/>
          </ac:spMkLst>
        </pc:spChg>
        <pc:grpChg chg="add">
          <ac:chgData name="Giri, Atanu" userId="S::agiri@miners.utep.edu::e0ae8cc7-49c3-42df-948f-23e195e4ba55" providerId="AD" clId="Web-{6648839C-E0EB-2CAD-B997-69FC1963E0D2}" dt="2023-02-10T17:02:01.370" v="24"/>
          <ac:grpSpMkLst>
            <pc:docMk/>
            <pc:sldMk cId="2929717533" sldId="542"/>
            <ac:grpSpMk id="11" creationId="{4F4CD6D0-5A87-4BA2-A13A-0E40511C3CFA}"/>
          </ac:grpSpMkLst>
        </pc:grpChg>
        <pc:grpChg chg="add">
          <ac:chgData name="Giri, Atanu" userId="S::agiri@miners.utep.edu::e0ae8cc7-49c3-42df-948f-23e195e4ba55" providerId="AD" clId="Web-{6648839C-E0EB-2CAD-B997-69FC1963E0D2}" dt="2023-02-10T17:02:01.370" v="24"/>
          <ac:grpSpMkLst>
            <pc:docMk/>
            <pc:sldMk cId="2929717533" sldId="542"/>
            <ac:grpSpMk id="15" creationId="{E9537076-EF48-4F72-9164-FD8260D550AC}"/>
          </ac:grpSpMkLst>
        </pc:grpChg>
        <pc:grpChg chg="add">
          <ac:chgData name="Giri, Atanu" userId="S::agiri@miners.utep.edu::e0ae8cc7-49c3-42df-948f-23e195e4ba55" providerId="AD" clId="Web-{6648839C-E0EB-2CAD-B997-69FC1963E0D2}" dt="2023-02-10T17:02:01.370" v="24"/>
          <ac:grpSpMkLst>
            <pc:docMk/>
            <pc:sldMk cId="2929717533" sldId="542"/>
            <ac:grpSpMk id="19" creationId="{6EFC3492-86BD-4D75-B5B4-C2DBFE0BD106}"/>
          </ac:grpSpMkLst>
        </pc:grpChg>
        <pc:picChg chg="add mod">
          <ac:chgData name="Giri, Atanu" userId="S::agiri@miners.utep.edu::e0ae8cc7-49c3-42df-948f-23e195e4ba55" providerId="AD" clId="Web-{6648839C-E0EB-2CAD-B997-69FC1963E0D2}" dt="2023-02-10T17:02:01.370" v="24"/>
          <ac:picMkLst>
            <pc:docMk/>
            <pc:sldMk cId="2929717533" sldId="542"/>
            <ac:picMk id="2" creationId="{C5FC7BC4-A1E7-EBE8-821B-87D515266EB9}"/>
          </ac:picMkLst>
        </pc:picChg>
        <pc:picChg chg="add del mod">
          <ac:chgData name="Giri, Atanu" userId="S::agiri@miners.utep.edu::e0ae8cc7-49c3-42df-948f-23e195e4ba55" providerId="AD" clId="Web-{6648839C-E0EB-2CAD-B997-69FC1963E0D2}" dt="2023-02-10T17:02:05.713" v="25"/>
          <ac:picMkLst>
            <pc:docMk/>
            <pc:sldMk cId="2929717533" sldId="542"/>
            <ac:picMk id="3" creationId="{F936AAF9-B991-41E8-B78D-B1B8A1B5754E}"/>
          </ac:picMkLst>
        </pc:picChg>
        <pc:picChg chg="add del mod ord">
          <ac:chgData name="Giri, Atanu" userId="S::agiri@miners.utep.edu::e0ae8cc7-49c3-42df-948f-23e195e4ba55" providerId="AD" clId="Web-{6648839C-E0EB-2CAD-B997-69FC1963E0D2}" dt="2023-02-10T17:02:14.807" v="28"/>
          <ac:picMkLst>
            <pc:docMk/>
            <pc:sldMk cId="2929717533" sldId="542"/>
            <ac:picMk id="4" creationId="{4A940866-A188-569F-1CDC-ABD64F6020C1}"/>
          </ac:picMkLst>
        </pc:picChg>
        <pc:picChg chg="add mod">
          <ac:chgData name="Giri, Atanu" userId="S::agiri@miners.utep.edu::e0ae8cc7-49c3-42df-948f-23e195e4ba55" providerId="AD" clId="Web-{6648839C-E0EB-2CAD-B997-69FC1963E0D2}" dt="2023-02-10T17:02:40.839" v="31" actId="1076"/>
          <ac:picMkLst>
            <pc:docMk/>
            <pc:sldMk cId="2929717533" sldId="542"/>
            <ac:picMk id="5" creationId="{4CF5B730-CFA8-969C-97A9-6C9CAB37836F}"/>
          </ac:picMkLst>
        </pc:picChg>
        <pc:picChg chg="add mod">
          <ac:chgData name="Giri, Atanu" userId="S::agiri@miners.utep.edu::e0ae8cc7-49c3-42df-948f-23e195e4ba55" providerId="AD" clId="Web-{6648839C-E0EB-2CAD-B997-69FC1963E0D2}" dt="2023-02-10T17:02:24.323" v="30" actId="1076"/>
          <ac:picMkLst>
            <pc:docMk/>
            <pc:sldMk cId="2929717533" sldId="542"/>
            <ac:picMk id="6" creationId="{083A4FB4-DB54-B293-1AC2-C3488BF51C7C}"/>
          </ac:picMkLst>
        </pc:picChg>
      </pc:sldChg>
      <pc:sldChg chg="addSp delSp modSp add">
        <pc:chgData name="Giri, Atanu" userId="S::agiri@miners.utep.edu::e0ae8cc7-49c3-42df-948f-23e195e4ba55" providerId="AD" clId="Web-{6648839C-E0EB-2CAD-B997-69FC1963E0D2}" dt="2023-02-10T18:43:27.869" v="59" actId="1076"/>
        <pc:sldMkLst>
          <pc:docMk/>
          <pc:sldMk cId="1234873876" sldId="543"/>
        </pc:sldMkLst>
        <pc:spChg chg="add del mod">
          <ac:chgData name="Giri, Atanu" userId="S::agiri@miners.utep.edu::e0ae8cc7-49c3-42df-948f-23e195e4ba55" providerId="AD" clId="Web-{6648839C-E0EB-2CAD-B997-69FC1963E0D2}" dt="2023-02-10T18:43:12.712" v="57"/>
          <ac:spMkLst>
            <pc:docMk/>
            <pc:sldMk cId="1234873876" sldId="543"/>
            <ac:spMk id="5" creationId="{F3F8D00D-5637-6AB3-E67C-C7E49979B627}"/>
          </ac:spMkLst>
        </pc:spChg>
        <pc:picChg chg="add mod">
          <ac:chgData name="Giri, Atanu" userId="S::agiri@miners.utep.edu::e0ae8cc7-49c3-42df-948f-23e195e4ba55" providerId="AD" clId="Web-{6648839C-E0EB-2CAD-B997-69FC1963E0D2}" dt="2023-02-10T18:43:27.869" v="59" actId="1076"/>
          <ac:picMkLst>
            <pc:docMk/>
            <pc:sldMk cId="1234873876" sldId="543"/>
            <ac:picMk id="6" creationId="{A58A42D5-DB0D-0D45-38DA-8972A9A6609A}"/>
          </ac:picMkLst>
        </pc:picChg>
      </pc:sldChg>
    </pc:docChg>
  </pc:docChgLst>
  <pc:docChgLst>
    <pc:chgData name="Giri, Atanu" userId="S::agiri@miners.utep.edu::e0ae8cc7-49c3-42df-948f-23e195e4ba55" providerId="AD" clId="Web-{7E5C94A6-1CD8-FAFC-EF59-D7F839C1E10E}"/>
    <pc:docChg chg="addSld modSld">
      <pc:chgData name="Giri, Atanu" userId="S::agiri@miners.utep.edu::e0ae8cc7-49c3-42df-948f-23e195e4ba55" providerId="AD" clId="Web-{7E5C94A6-1CD8-FAFC-EF59-D7F839C1E10E}" dt="2022-11-04T18:10:45.422" v="36"/>
      <pc:docMkLst>
        <pc:docMk/>
      </pc:docMkLst>
      <pc:sldChg chg="addSp delSp modSp">
        <pc:chgData name="Giri, Atanu" userId="S::agiri@miners.utep.edu::e0ae8cc7-49c3-42df-948f-23e195e4ba55" providerId="AD" clId="Web-{7E5C94A6-1CD8-FAFC-EF59-D7F839C1E10E}" dt="2022-11-03T23:22:54.531" v="7" actId="1076"/>
        <pc:sldMkLst>
          <pc:docMk/>
          <pc:sldMk cId="2841354637" sldId="413"/>
        </pc:sldMkLst>
        <pc:picChg chg="mod">
          <ac:chgData name="Giri, Atanu" userId="S::agiri@miners.utep.edu::e0ae8cc7-49c3-42df-948f-23e195e4ba55" providerId="AD" clId="Web-{7E5C94A6-1CD8-FAFC-EF59-D7F839C1E10E}" dt="2022-11-03T23:22:38.702" v="4" actId="1076"/>
          <ac:picMkLst>
            <pc:docMk/>
            <pc:sldMk cId="2841354637" sldId="413"/>
            <ac:picMk id="3" creationId="{FD63EE2D-8385-D283-AD3A-3F59F1932832}"/>
          </ac:picMkLst>
        </pc:picChg>
        <pc:picChg chg="del">
          <ac:chgData name="Giri, Atanu" userId="S::agiri@miners.utep.edu::e0ae8cc7-49c3-42df-948f-23e195e4ba55" providerId="AD" clId="Web-{7E5C94A6-1CD8-FAFC-EF59-D7F839C1E10E}" dt="2022-11-03T23:22:14.779" v="1"/>
          <ac:picMkLst>
            <pc:docMk/>
            <pc:sldMk cId="2841354637" sldId="413"/>
            <ac:picMk id="4" creationId="{7870453C-8574-C1BA-73FC-4A3F870B5119}"/>
          </ac:picMkLst>
        </pc:picChg>
        <pc:picChg chg="del">
          <ac:chgData name="Giri, Atanu" userId="S::agiri@miners.utep.edu::e0ae8cc7-49c3-42df-948f-23e195e4ba55" providerId="AD" clId="Web-{7E5C94A6-1CD8-FAFC-EF59-D7F839C1E10E}" dt="2022-11-03T23:22:14.779" v="0"/>
          <ac:picMkLst>
            <pc:docMk/>
            <pc:sldMk cId="2841354637" sldId="413"/>
            <ac:picMk id="5" creationId="{FD945439-A7D8-00E0-4036-7516AE6484A3}"/>
          </ac:picMkLst>
        </pc:picChg>
        <pc:picChg chg="add mod">
          <ac:chgData name="Giri, Atanu" userId="S::agiri@miners.utep.edu::e0ae8cc7-49c3-42df-948f-23e195e4ba55" providerId="AD" clId="Web-{7E5C94A6-1CD8-FAFC-EF59-D7F839C1E10E}" dt="2022-11-03T23:22:54.531" v="7" actId="1076"/>
          <ac:picMkLst>
            <pc:docMk/>
            <pc:sldMk cId="2841354637" sldId="413"/>
            <ac:picMk id="6" creationId="{33CC420B-2FD3-8FF8-6E8B-B1B973DF36CA}"/>
          </ac:picMkLst>
        </pc:picChg>
      </pc:sldChg>
      <pc:sldChg chg="addSp delSp modSp">
        <pc:chgData name="Giri, Atanu" userId="S::agiri@miners.utep.edu::e0ae8cc7-49c3-42df-948f-23e195e4ba55" providerId="AD" clId="Web-{7E5C94A6-1CD8-FAFC-EF59-D7F839C1E10E}" dt="2022-11-04T18:08:26.450" v="24"/>
        <pc:sldMkLst>
          <pc:docMk/>
          <pc:sldMk cId="2951996516" sldId="414"/>
        </pc:sldMkLst>
        <pc:picChg chg="del">
          <ac:chgData name="Giri, Atanu" userId="S::agiri@miners.utep.edu::e0ae8cc7-49c3-42df-948f-23e195e4ba55" providerId="AD" clId="Web-{7E5C94A6-1CD8-FAFC-EF59-D7F839C1E10E}" dt="2022-11-03T23:23:00.765" v="8"/>
          <ac:picMkLst>
            <pc:docMk/>
            <pc:sldMk cId="2951996516" sldId="414"/>
            <ac:picMk id="4" creationId="{161FDEF7-1D9D-6651-F222-DF0467C08A88}"/>
          </ac:picMkLst>
        </pc:picChg>
        <pc:picChg chg="del">
          <ac:chgData name="Giri, Atanu" userId="S::agiri@miners.utep.edu::e0ae8cc7-49c3-42df-948f-23e195e4ba55" providerId="AD" clId="Web-{7E5C94A6-1CD8-FAFC-EF59-D7F839C1E10E}" dt="2022-11-04T18:08:26.450" v="24"/>
          <ac:picMkLst>
            <pc:docMk/>
            <pc:sldMk cId="2951996516" sldId="414"/>
            <ac:picMk id="5" creationId="{58214F1F-B9B5-B5EA-8213-33EF46872232}"/>
          </ac:picMkLst>
        </pc:picChg>
        <pc:picChg chg="add mod">
          <ac:chgData name="Giri, Atanu" userId="S::agiri@miners.utep.edu::e0ae8cc7-49c3-42df-948f-23e195e4ba55" providerId="AD" clId="Web-{7E5C94A6-1CD8-FAFC-EF59-D7F839C1E10E}" dt="2022-11-03T23:23:36.345" v="12" actId="1076"/>
          <ac:picMkLst>
            <pc:docMk/>
            <pc:sldMk cId="2951996516" sldId="414"/>
            <ac:picMk id="6" creationId="{D492FADB-EE4E-D340-9204-8C89217C2C8B}"/>
          </ac:picMkLst>
        </pc:picChg>
      </pc:sldChg>
      <pc:sldChg chg="addSp delSp modSp">
        <pc:chgData name="Giri, Atanu" userId="S::agiri@miners.utep.edu::e0ae8cc7-49c3-42df-948f-23e195e4ba55" providerId="AD" clId="Web-{7E5C94A6-1CD8-FAFC-EF59-D7F839C1E10E}" dt="2022-11-04T18:08:20.903" v="23"/>
        <pc:sldMkLst>
          <pc:docMk/>
          <pc:sldMk cId="2154922700" sldId="415"/>
        </pc:sldMkLst>
        <pc:picChg chg="del">
          <ac:chgData name="Giri, Atanu" userId="S::agiri@miners.utep.edu::e0ae8cc7-49c3-42df-948f-23e195e4ba55" providerId="AD" clId="Web-{7E5C94A6-1CD8-FAFC-EF59-D7F839C1E10E}" dt="2022-11-03T23:23:49.704" v="13"/>
          <ac:picMkLst>
            <pc:docMk/>
            <pc:sldMk cId="2154922700" sldId="415"/>
            <ac:picMk id="4" creationId="{C098C832-DD9C-F53F-DBFB-3BA9A5D6D135}"/>
          </ac:picMkLst>
        </pc:picChg>
        <pc:picChg chg="del">
          <ac:chgData name="Giri, Atanu" userId="S::agiri@miners.utep.edu::e0ae8cc7-49c3-42df-948f-23e195e4ba55" providerId="AD" clId="Web-{7E5C94A6-1CD8-FAFC-EF59-D7F839C1E10E}" dt="2022-11-04T18:08:20.903" v="23"/>
          <ac:picMkLst>
            <pc:docMk/>
            <pc:sldMk cId="2154922700" sldId="415"/>
            <ac:picMk id="5" creationId="{77D9AC1F-1C4E-5CE9-3727-2EE0919999EB}"/>
          </ac:picMkLst>
        </pc:picChg>
        <pc:picChg chg="add mod">
          <ac:chgData name="Giri, Atanu" userId="S::agiri@miners.utep.edu::e0ae8cc7-49c3-42df-948f-23e195e4ba55" providerId="AD" clId="Web-{7E5C94A6-1CD8-FAFC-EF59-D7F839C1E10E}" dt="2022-11-03T23:24:20.846" v="17" actId="1076"/>
          <ac:picMkLst>
            <pc:docMk/>
            <pc:sldMk cId="2154922700" sldId="415"/>
            <ac:picMk id="6" creationId="{153EBAA7-FAB4-4A61-9F2C-EE6DBCC1EA8F}"/>
          </ac:picMkLst>
        </pc:picChg>
      </pc:sldChg>
      <pc:sldChg chg="addSp delSp modSp">
        <pc:chgData name="Giri, Atanu" userId="S::agiri@miners.utep.edu::e0ae8cc7-49c3-42df-948f-23e195e4ba55" providerId="AD" clId="Web-{7E5C94A6-1CD8-FAFC-EF59-D7F839C1E10E}" dt="2022-11-04T18:08:10.027" v="22"/>
        <pc:sldMkLst>
          <pc:docMk/>
          <pc:sldMk cId="2670161997" sldId="416"/>
        </pc:sldMkLst>
        <pc:picChg chg="del">
          <ac:chgData name="Giri, Atanu" userId="S::agiri@miners.utep.edu::e0ae8cc7-49c3-42df-948f-23e195e4ba55" providerId="AD" clId="Web-{7E5C94A6-1CD8-FAFC-EF59-D7F839C1E10E}" dt="2022-11-03T23:24:35.097" v="18"/>
          <ac:picMkLst>
            <pc:docMk/>
            <pc:sldMk cId="2670161997" sldId="416"/>
            <ac:picMk id="4" creationId="{818B74BE-A20E-0242-8894-D69A2ADDD067}"/>
          </ac:picMkLst>
        </pc:picChg>
        <pc:picChg chg="add mod">
          <ac:chgData name="Giri, Atanu" userId="S::agiri@miners.utep.edu::e0ae8cc7-49c3-42df-948f-23e195e4ba55" providerId="AD" clId="Web-{7E5C94A6-1CD8-FAFC-EF59-D7F839C1E10E}" dt="2022-11-03T23:24:52.378" v="21" actId="14100"/>
          <ac:picMkLst>
            <pc:docMk/>
            <pc:sldMk cId="2670161997" sldId="416"/>
            <ac:picMk id="5" creationId="{665F7D98-9B33-EE60-B683-57F6FBFB9199}"/>
          </ac:picMkLst>
        </pc:picChg>
        <pc:picChg chg="del">
          <ac:chgData name="Giri, Atanu" userId="S::agiri@miners.utep.edu::e0ae8cc7-49c3-42df-948f-23e195e4ba55" providerId="AD" clId="Web-{7E5C94A6-1CD8-FAFC-EF59-D7F839C1E10E}" dt="2022-11-04T18:08:10.027" v="22"/>
          <ac:picMkLst>
            <pc:docMk/>
            <pc:sldMk cId="2670161997" sldId="416"/>
            <ac:picMk id="15" creationId="{20911F7C-0E94-9EAB-5B24-833E15C52A62}"/>
          </ac:picMkLst>
        </pc:picChg>
      </pc:sldChg>
      <pc:sldChg chg="addSp delSp modSp new mod setBg">
        <pc:chgData name="Giri, Atanu" userId="S::agiri@miners.utep.edu::e0ae8cc7-49c3-42df-948f-23e195e4ba55" providerId="AD" clId="Web-{7E5C94A6-1CD8-FAFC-EF59-D7F839C1E10E}" dt="2022-11-04T18:10:45.422" v="36"/>
        <pc:sldMkLst>
          <pc:docMk/>
          <pc:sldMk cId="734460379" sldId="439"/>
        </pc:sldMkLst>
        <pc:spChg chg="add del">
          <ac:chgData name="Giri, Atanu" userId="S::agiri@miners.utep.edu::e0ae8cc7-49c3-42df-948f-23e195e4ba55" providerId="AD" clId="Web-{7E5C94A6-1CD8-FAFC-EF59-D7F839C1E10E}" dt="2022-11-04T18:10:45.422" v="36"/>
          <ac:spMkLst>
            <pc:docMk/>
            <pc:sldMk cId="734460379" sldId="439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7E5C94A6-1CD8-FAFC-EF59-D7F839C1E10E}" dt="2022-11-04T18:10:45.422" v="36"/>
          <ac:spMkLst>
            <pc:docMk/>
            <pc:sldMk cId="734460379" sldId="439"/>
            <ac:spMk id="10" creationId="{20586029-32A0-47E5-9AEC-AE3ABA6B94D0}"/>
          </ac:spMkLst>
        </pc:spChg>
        <pc:spChg chg="add">
          <ac:chgData name="Giri, Atanu" userId="S::agiri@miners.utep.edu::e0ae8cc7-49c3-42df-948f-23e195e4ba55" providerId="AD" clId="Web-{7E5C94A6-1CD8-FAFC-EF59-D7F839C1E10E}" dt="2022-11-04T18:10:45.422" v="36"/>
          <ac:spMkLst>
            <pc:docMk/>
            <pc:sldMk cId="734460379" sldId="439"/>
            <ac:spMk id="17" creationId="{A9F529C3-C941-49FD-8C67-82F134F64BDB}"/>
          </ac:spMkLst>
        </pc:spChg>
        <pc:spChg chg="add">
          <ac:chgData name="Giri, Atanu" userId="S::agiri@miners.utep.edu::e0ae8cc7-49c3-42df-948f-23e195e4ba55" providerId="AD" clId="Web-{7E5C94A6-1CD8-FAFC-EF59-D7F839C1E10E}" dt="2022-11-04T18:10:45.422" v="36"/>
          <ac:spMkLst>
            <pc:docMk/>
            <pc:sldMk cId="734460379" sldId="439"/>
            <ac:spMk id="19" creationId="{20586029-32A0-47E5-9AEC-AE3ABA6B94D0}"/>
          </ac:spMkLst>
        </pc:spChg>
        <pc:picChg chg="add del mod">
          <ac:chgData name="Giri, Atanu" userId="S::agiri@miners.utep.edu::e0ae8cc7-49c3-42df-948f-23e195e4ba55" providerId="AD" clId="Web-{7E5C94A6-1CD8-FAFC-EF59-D7F839C1E10E}" dt="2022-11-04T18:10:22.906" v="32"/>
          <ac:picMkLst>
            <pc:docMk/>
            <pc:sldMk cId="734460379" sldId="439"/>
            <ac:picMk id="2" creationId="{398E9D88-BFD4-E047-1055-7010E0063000}"/>
          </ac:picMkLst>
        </pc:picChg>
        <pc:picChg chg="add del mod">
          <ac:chgData name="Giri, Atanu" userId="S::agiri@miners.utep.edu::e0ae8cc7-49c3-42df-948f-23e195e4ba55" providerId="AD" clId="Web-{7E5C94A6-1CD8-FAFC-EF59-D7F839C1E10E}" dt="2022-11-04T18:10:22.906" v="31"/>
          <ac:picMkLst>
            <pc:docMk/>
            <pc:sldMk cId="734460379" sldId="439"/>
            <ac:picMk id="3" creationId="{F6D392D9-FF9C-FCBE-883D-651DD3274DC2}"/>
          </ac:picMkLst>
        </pc:picChg>
        <pc:picChg chg="add mod">
          <ac:chgData name="Giri, Atanu" userId="S::agiri@miners.utep.edu::e0ae8cc7-49c3-42df-948f-23e195e4ba55" providerId="AD" clId="Web-{7E5C94A6-1CD8-FAFC-EF59-D7F839C1E10E}" dt="2022-11-04T18:10:45.422" v="36"/>
          <ac:picMkLst>
            <pc:docMk/>
            <pc:sldMk cId="734460379" sldId="439"/>
            <ac:picMk id="4" creationId="{BAF3311B-0193-6D17-047E-64783ADE4D61}"/>
          </ac:picMkLst>
        </pc:picChg>
        <pc:picChg chg="add mod">
          <ac:chgData name="Giri, Atanu" userId="S::agiri@miners.utep.edu::e0ae8cc7-49c3-42df-948f-23e195e4ba55" providerId="AD" clId="Web-{7E5C94A6-1CD8-FAFC-EF59-D7F839C1E10E}" dt="2022-11-04T18:10:45.422" v="36"/>
          <ac:picMkLst>
            <pc:docMk/>
            <pc:sldMk cId="734460379" sldId="439"/>
            <ac:picMk id="5" creationId="{D383E188-DF1E-9292-6F0B-2BEF55D331E8}"/>
          </ac:picMkLst>
        </pc:picChg>
        <pc:cxnChg chg="add del">
          <ac:chgData name="Giri, Atanu" userId="S::agiri@miners.utep.edu::e0ae8cc7-49c3-42df-948f-23e195e4ba55" providerId="AD" clId="Web-{7E5C94A6-1CD8-FAFC-EF59-D7F839C1E10E}" dt="2022-11-04T18:10:45.422" v="36"/>
          <ac:cxnSpMkLst>
            <pc:docMk/>
            <pc:sldMk cId="734460379" sldId="439"/>
            <ac:cxnSpMk id="12" creationId="{8C730EAB-A532-4295-A302-FB4B90DB9F5E}"/>
          </ac:cxnSpMkLst>
        </pc:cxnChg>
        <pc:cxnChg chg="add">
          <ac:chgData name="Giri, Atanu" userId="S::agiri@miners.utep.edu::e0ae8cc7-49c3-42df-948f-23e195e4ba55" providerId="AD" clId="Web-{7E5C94A6-1CD8-FAFC-EF59-D7F839C1E10E}" dt="2022-11-04T18:10:45.422" v="36"/>
          <ac:cxnSpMkLst>
            <pc:docMk/>
            <pc:sldMk cId="734460379" sldId="439"/>
            <ac:cxnSpMk id="21" creationId="{8C730EAB-A532-4295-A302-FB4B90DB9F5E}"/>
          </ac:cxnSpMkLst>
        </pc:cxnChg>
      </pc:sldChg>
      <pc:sldChg chg="new">
        <pc:chgData name="Giri, Atanu" userId="S::agiri@miners.utep.edu::e0ae8cc7-49c3-42df-948f-23e195e4ba55" providerId="AD" clId="Web-{7E5C94A6-1CD8-FAFC-EF59-D7F839C1E10E}" dt="2022-11-04T18:08:44.294" v="26"/>
        <pc:sldMkLst>
          <pc:docMk/>
          <pc:sldMk cId="4221174079" sldId="440"/>
        </pc:sldMkLst>
      </pc:sldChg>
    </pc:docChg>
  </pc:docChgLst>
  <pc:docChgLst>
    <pc:chgData name="Giri, Atanu" userId="S::agiri@miners.utep.edu::e0ae8cc7-49c3-42df-948f-23e195e4ba55" providerId="AD" clId="Web-{029DB0A6-F8DF-F49F-1E45-FBE97CD4FCEA}"/>
    <pc:docChg chg="modSld">
      <pc:chgData name="Giri, Atanu" userId="S::agiri@miners.utep.edu::e0ae8cc7-49c3-42df-948f-23e195e4ba55" providerId="AD" clId="Web-{029DB0A6-F8DF-F49F-1E45-FBE97CD4FCEA}" dt="2022-12-04T22:06:42.200" v="53" actId="1076"/>
      <pc:docMkLst>
        <pc:docMk/>
      </pc:docMkLst>
      <pc:sldChg chg="addSp delSp modSp">
        <pc:chgData name="Giri, Atanu" userId="S::agiri@miners.utep.edu::e0ae8cc7-49c3-42df-948f-23e195e4ba55" providerId="AD" clId="Web-{029DB0A6-F8DF-F49F-1E45-FBE97CD4FCEA}" dt="2022-12-03T04:06:11.740" v="25" actId="1076"/>
        <pc:sldMkLst>
          <pc:docMk/>
          <pc:sldMk cId="278008806" sldId="472"/>
        </pc:sldMkLst>
        <pc:picChg chg="del">
          <ac:chgData name="Giri, Atanu" userId="S::agiri@miners.utep.edu::e0ae8cc7-49c3-42df-948f-23e195e4ba55" providerId="AD" clId="Web-{029DB0A6-F8DF-F49F-1E45-FBE97CD4FCEA}" dt="2022-12-03T04:05:54.380" v="21"/>
          <ac:picMkLst>
            <pc:docMk/>
            <pc:sldMk cId="278008806" sldId="472"/>
            <ac:picMk id="3" creationId="{F9B2D6BD-36A9-6240-1B7A-79461F3CB4C3}"/>
          </ac:picMkLst>
        </pc:picChg>
        <pc:picChg chg="add mod">
          <ac:chgData name="Giri, Atanu" userId="S::agiri@miners.utep.edu::e0ae8cc7-49c3-42df-948f-23e195e4ba55" providerId="AD" clId="Web-{029DB0A6-F8DF-F49F-1E45-FBE97CD4FCEA}" dt="2022-12-03T04:06:11.740" v="25" actId="1076"/>
          <ac:picMkLst>
            <pc:docMk/>
            <pc:sldMk cId="278008806" sldId="472"/>
            <ac:picMk id="5" creationId="{AA4552E1-2B7D-19E0-E365-98CB4AB0C236}"/>
          </ac:picMkLst>
        </pc:picChg>
        <pc:picChg chg="del">
          <ac:chgData name="Giri, Atanu" userId="S::agiri@miners.utep.edu::e0ae8cc7-49c3-42df-948f-23e195e4ba55" providerId="AD" clId="Web-{029DB0A6-F8DF-F49F-1E45-FBE97CD4FCEA}" dt="2022-12-03T04:05:54.380" v="20"/>
          <ac:picMkLst>
            <pc:docMk/>
            <pc:sldMk cId="278008806" sldId="472"/>
            <ac:picMk id="10" creationId="{F27D8A26-7FF6-DEF7-464D-08E9DE14FDA6}"/>
          </ac:picMkLst>
        </pc:picChg>
        <pc:picChg chg="add mod">
          <ac:chgData name="Giri, Atanu" userId="S::agiri@miners.utep.edu::e0ae8cc7-49c3-42df-948f-23e195e4ba55" providerId="AD" clId="Web-{029DB0A6-F8DF-F49F-1E45-FBE97CD4FCEA}" dt="2022-12-03T04:06:09.271" v="24" actId="1076"/>
          <ac:picMkLst>
            <pc:docMk/>
            <pc:sldMk cId="278008806" sldId="472"/>
            <ac:picMk id="11" creationId="{D8CA9B7D-019D-B336-5E23-A38BE364F317}"/>
          </ac:picMkLst>
        </pc:picChg>
      </pc:sldChg>
      <pc:sldChg chg="addSp delSp modSp">
        <pc:chgData name="Giri, Atanu" userId="S::agiri@miners.utep.edu::e0ae8cc7-49c3-42df-948f-23e195e4ba55" providerId="AD" clId="Web-{029DB0A6-F8DF-F49F-1E45-FBE97CD4FCEA}" dt="2022-12-03T04:14:44.647" v="44"/>
        <pc:sldMkLst>
          <pc:docMk/>
          <pc:sldMk cId="137697741" sldId="473"/>
        </pc:sldMkLst>
        <pc:picChg chg="add mod">
          <ac:chgData name="Giri, Atanu" userId="S::agiri@miners.utep.edu::e0ae8cc7-49c3-42df-948f-23e195e4ba55" providerId="AD" clId="Web-{029DB0A6-F8DF-F49F-1E45-FBE97CD4FCEA}" dt="2022-12-03T04:14:44.647" v="44"/>
          <ac:picMkLst>
            <pc:docMk/>
            <pc:sldMk cId="137697741" sldId="473"/>
            <ac:picMk id="2" creationId="{57517949-A787-9FA3-0CC2-56769F3E5AA8}"/>
          </ac:picMkLst>
        </pc:picChg>
        <pc:picChg chg="del">
          <ac:chgData name="Giri, Atanu" userId="S::agiri@miners.utep.edu::e0ae8cc7-49c3-42df-948f-23e195e4ba55" providerId="AD" clId="Web-{029DB0A6-F8DF-F49F-1E45-FBE97CD4FCEA}" dt="2022-12-03T04:09:06.761" v="36"/>
          <ac:picMkLst>
            <pc:docMk/>
            <pc:sldMk cId="137697741" sldId="473"/>
            <ac:picMk id="3" creationId="{8885B088-E8FA-DE15-FDEC-87CC053058BE}"/>
          </ac:picMkLst>
        </pc:picChg>
      </pc:sldChg>
      <pc:sldChg chg="addSp delSp modSp">
        <pc:chgData name="Giri, Atanu" userId="S::agiri@miners.utep.edu::e0ae8cc7-49c3-42df-948f-23e195e4ba55" providerId="AD" clId="Web-{029DB0A6-F8DF-F49F-1E45-FBE97CD4FCEA}" dt="2022-12-03T04:10:48.093" v="43" actId="1076"/>
        <pc:sldMkLst>
          <pc:docMk/>
          <pc:sldMk cId="1196295061" sldId="474"/>
        </pc:sldMkLst>
        <pc:picChg chg="del">
          <ac:chgData name="Giri, Atanu" userId="S::agiri@miners.utep.edu::e0ae8cc7-49c3-42df-948f-23e195e4ba55" providerId="AD" clId="Web-{029DB0A6-F8DF-F49F-1E45-FBE97CD4FCEA}" dt="2022-12-03T04:10:19.076" v="39"/>
          <ac:picMkLst>
            <pc:docMk/>
            <pc:sldMk cId="1196295061" sldId="474"/>
            <ac:picMk id="2" creationId="{01F7F11B-544B-0C90-088B-053D4B11DD76}"/>
          </ac:picMkLst>
        </pc:picChg>
        <pc:picChg chg="del">
          <ac:chgData name="Giri, Atanu" userId="S::agiri@miners.utep.edu::e0ae8cc7-49c3-42df-948f-23e195e4ba55" providerId="AD" clId="Web-{029DB0A6-F8DF-F49F-1E45-FBE97CD4FCEA}" dt="2022-12-03T04:10:19.076" v="38"/>
          <ac:picMkLst>
            <pc:docMk/>
            <pc:sldMk cId="1196295061" sldId="474"/>
            <ac:picMk id="3" creationId="{4522C70F-4A99-95BA-4AEE-DD9E3B096973}"/>
          </ac:picMkLst>
        </pc:picChg>
        <pc:picChg chg="add mod">
          <ac:chgData name="Giri, Atanu" userId="S::agiri@miners.utep.edu::e0ae8cc7-49c3-42df-948f-23e195e4ba55" providerId="AD" clId="Web-{029DB0A6-F8DF-F49F-1E45-FBE97CD4FCEA}" dt="2022-12-03T04:10:48.093" v="43" actId="1076"/>
          <ac:picMkLst>
            <pc:docMk/>
            <pc:sldMk cId="1196295061" sldId="474"/>
            <ac:picMk id="10" creationId="{80BEEF4C-795E-04F6-B1B4-0C551302BB5C}"/>
          </ac:picMkLst>
        </pc:picChg>
        <pc:picChg chg="add mod">
          <ac:chgData name="Giri, Atanu" userId="S::agiri@miners.utep.edu::e0ae8cc7-49c3-42df-948f-23e195e4ba55" providerId="AD" clId="Web-{029DB0A6-F8DF-F49F-1E45-FBE97CD4FCEA}" dt="2022-12-03T04:10:38.014" v="42" actId="1076"/>
          <ac:picMkLst>
            <pc:docMk/>
            <pc:sldMk cId="1196295061" sldId="474"/>
            <ac:picMk id="11" creationId="{DF9B6E35-BA3F-912A-4DDC-981A760506D3}"/>
          </ac:picMkLst>
        </pc:picChg>
      </pc:sldChg>
      <pc:sldChg chg="addSp delSp modSp">
        <pc:chgData name="Giri, Atanu" userId="S::agiri@miners.utep.edu::e0ae8cc7-49c3-42df-948f-23e195e4ba55" providerId="AD" clId="Web-{029DB0A6-F8DF-F49F-1E45-FBE97CD4FCEA}" dt="2022-12-04T22:06:42.200" v="53" actId="1076"/>
        <pc:sldMkLst>
          <pc:docMk/>
          <pc:sldMk cId="2776284811" sldId="475"/>
        </pc:sldMkLst>
        <pc:picChg chg="add del">
          <ac:chgData name="Giri, Atanu" userId="S::agiri@miners.utep.edu::e0ae8cc7-49c3-42df-948f-23e195e4ba55" providerId="AD" clId="Web-{029DB0A6-F8DF-F49F-1E45-FBE97CD4FCEA}" dt="2022-12-03T03:58:21.552" v="2"/>
          <ac:picMkLst>
            <pc:docMk/>
            <pc:sldMk cId="2776284811" sldId="475"/>
            <ac:picMk id="2" creationId="{4E548DEB-BEF0-D41E-6837-C56956DA4662}"/>
          </ac:picMkLst>
        </pc:picChg>
        <pc:picChg chg="del">
          <ac:chgData name="Giri, Atanu" userId="S::agiri@miners.utep.edu::e0ae8cc7-49c3-42df-948f-23e195e4ba55" providerId="AD" clId="Web-{029DB0A6-F8DF-F49F-1E45-FBE97CD4FCEA}" dt="2022-12-03T03:58:43.365" v="4"/>
          <ac:picMkLst>
            <pc:docMk/>
            <pc:sldMk cId="2776284811" sldId="475"/>
            <ac:picMk id="3" creationId="{87AA17A0-4FB3-51BE-9774-5851C41ED80B}"/>
          </ac:picMkLst>
        </pc:picChg>
        <pc:picChg chg="add mod">
          <ac:chgData name="Giri, Atanu" userId="S::agiri@miners.utep.edu::e0ae8cc7-49c3-42df-948f-23e195e4ba55" providerId="AD" clId="Web-{029DB0A6-F8DF-F49F-1E45-FBE97CD4FCEA}" dt="2022-12-04T22:06:42.153" v="52" actId="1076"/>
          <ac:picMkLst>
            <pc:docMk/>
            <pc:sldMk cId="2776284811" sldId="475"/>
            <ac:picMk id="10" creationId="{E798C664-33FE-0C96-7FB2-EF4E04DA2D6F}"/>
          </ac:picMkLst>
        </pc:picChg>
        <pc:picChg chg="add mod">
          <ac:chgData name="Giri, Atanu" userId="S::agiri@miners.utep.edu::e0ae8cc7-49c3-42df-948f-23e195e4ba55" providerId="AD" clId="Web-{029DB0A6-F8DF-F49F-1E45-FBE97CD4FCEA}" dt="2022-12-04T22:06:42.200" v="53" actId="1076"/>
          <ac:picMkLst>
            <pc:docMk/>
            <pc:sldMk cId="2776284811" sldId="475"/>
            <ac:picMk id="11" creationId="{10FC1D72-8FED-FF6D-30BD-081965A25933}"/>
          </ac:picMkLst>
        </pc:picChg>
      </pc:sldChg>
      <pc:sldChg chg="addSp delSp modSp modNotes">
        <pc:chgData name="Giri, Atanu" userId="S::agiri@miners.utep.edu::e0ae8cc7-49c3-42df-948f-23e195e4ba55" providerId="AD" clId="Web-{029DB0A6-F8DF-F49F-1E45-FBE97CD4FCEA}" dt="2022-12-04T21:11:37.577" v="49"/>
        <pc:sldMkLst>
          <pc:docMk/>
          <pc:sldMk cId="3760747400" sldId="477"/>
        </pc:sldMkLst>
        <pc:picChg chg="del">
          <ac:chgData name="Giri, Atanu" userId="S::agiri@miners.utep.edu::e0ae8cc7-49c3-42df-948f-23e195e4ba55" providerId="AD" clId="Web-{029DB0A6-F8DF-F49F-1E45-FBE97CD4FCEA}" dt="2022-12-03T04:00:09.228" v="9"/>
          <ac:picMkLst>
            <pc:docMk/>
            <pc:sldMk cId="3760747400" sldId="477"/>
            <ac:picMk id="2" creationId="{5B33DEEA-FA23-B155-8B25-1100695860E9}"/>
          </ac:picMkLst>
        </pc:picChg>
        <pc:picChg chg="del">
          <ac:chgData name="Giri, Atanu" userId="S::agiri@miners.utep.edu::e0ae8cc7-49c3-42df-948f-23e195e4ba55" providerId="AD" clId="Web-{029DB0A6-F8DF-F49F-1E45-FBE97CD4FCEA}" dt="2022-12-03T04:00:09.228" v="8"/>
          <ac:picMkLst>
            <pc:docMk/>
            <pc:sldMk cId="3760747400" sldId="477"/>
            <ac:picMk id="3" creationId="{363F55B5-9AB8-F11B-F200-1A45BB374787}"/>
          </ac:picMkLst>
        </pc:picChg>
        <pc:picChg chg="add mod">
          <ac:chgData name="Giri, Atanu" userId="S::agiri@miners.utep.edu::e0ae8cc7-49c3-42df-948f-23e195e4ba55" providerId="AD" clId="Web-{029DB0A6-F8DF-F49F-1E45-FBE97CD4FCEA}" dt="2022-12-03T04:00:39.479" v="13" actId="1076"/>
          <ac:picMkLst>
            <pc:docMk/>
            <pc:sldMk cId="3760747400" sldId="477"/>
            <ac:picMk id="10" creationId="{CC110BCE-2B51-F8EE-0669-F92CBF435EBF}"/>
          </ac:picMkLst>
        </pc:picChg>
        <pc:picChg chg="add mod">
          <ac:chgData name="Giri, Atanu" userId="S::agiri@miners.utep.edu::e0ae8cc7-49c3-42df-948f-23e195e4ba55" providerId="AD" clId="Web-{029DB0A6-F8DF-F49F-1E45-FBE97CD4FCEA}" dt="2022-12-03T04:00:26.603" v="12" actId="1076"/>
          <ac:picMkLst>
            <pc:docMk/>
            <pc:sldMk cId="3760747400" sldId="477"/>
            <ac:picMk id="11" creationId="{AE4D889A-D907-B384-D15A-A61DE18BAC94}"/>
          </ac:picMkLst>
        </pc:picChg>
      </pc:sldChg>
      <pc:sldChg chg="addSp delSp modSp">
        <pc:chgData name="Giri, Atanu" userId="S::agiri@miners.utep.edu::e0ae8cc7-49c3-42df-948f-23e195e4ba55" providerId="AD" clId="Web-{029DB0A6-F8DF-F49F-1E45-FBE97CD4FCEA}" dt="2022-12-03T04:04:44.862" v="19" actId="1076"/>
        <pc:sldMkLst>
          <pc:docMk/>
          <pc:sldMk cId="251660530" sldId="478"/>
        </pc:sldMkLst>
        <pc:picChg chg="del">
          <ac:chgData name="Giri, Atanu" userId="S::agiri@miners.utep.edu::e0ae8cc7-49c3-42df-948f-23e195e4ba55" providerId="AD" clId="Web-{029DB0A6-F8DF-F49F-1E45-FBE97CD4FCEA}" dt="2022-12-03T04:04:30.330" v="15"/>
          <ac:picMkLst>
            <pc:docMk/>
            <pc:sldMk cId="251660530" sldId="478"/>
            <ac:picMk id="2" creationId="{FFE4C77E-8CC3-0BC6-A69B-35BA98953AB7}"/>
          </ac:picMkLst>
        </pc:picChg>
        <pc:picChg chg="del">
          <ac:chgData name="Giri, Atanu" userId="S::agiri@miners.utep.edu::e0ae8cc7-49c3-42df-948f-23e195e4ba55" providerId="AD" clId="Web-{029DB0A6-F8DF-F49F-1E45-FBE97CD4FCEA}" dt="2022-12-03T04:04:30.330" v="14"/>
          <ac:picMkLst>
            <pc:docMk/>
            <pc:sldMk cId="251660530" sldId="478"/>
            <ac:picMk id="3" creationId="{777592D1-3BD2-7B4B-5786-F9E96FDE6B31}"/>
          </ac:picMkLst>
        </pc:picChg>
        <pc:picChg chg="add mod">
          <ac:chgData name="Giri, Atanu" userId="S::agiri@miners.utep.edu::e0ae8cc7-49c3-42df-948f-23e195e4ba55" providerId="AD" clId="Web-{029DB0A6-F8DF-F49F-1E45-FBE97CD4FCEA}" dt="2022-12-03T04:04:44.862" v="19" actId="1076"/>
          <ac:picMkLst>
            <pc:docMk/>
            <pc:sldMk cId="251660530" sldId="478"/>
            <ac:picMk id="10" creationId="{1428F9B9-C5CF-EFCF-20C7-1749FCCE2CDF}"/>
          </ac:picMkLst>
        </pc:picChg>
        <pc:picChg chg="add mod">
          <ac:chgData name="Giri, Atanu" userId="S::agiri@miners.utep.edu::e0ae8cc7-49c3-42df-948f-23e195e4ba55" providerId="AD" clId="Web-{029DB0A6-F8DF-F49F-1E45-FBE97CD4FCEA}" dt="2022-12-03T04:04:41.659" v="18" actId="1076"/>
          <ac:picMkLst>
            <pc:docMk/>
            <pc:sldMk cId="251660530" sldId="478"/>
            <ac:picMk id="11" creationId="{AE942180-8857-88B0-E769-9902937A850F}"/>
          </ac:picMkLst>
        </pc:picChg>
      </pc:sldChg>
      <pc:sldChg chg="addSp delSp modSp">
        <pc:chgData name="Giri, Atanu" userId="S::agiri@miners.utep.edu::e0ae8cc7-49c3-42df-948f-23e195e4ba55" providerId="AD" clId="Web-{029DB0A6-F8DF-F49F-1E45-FBE97CD4FCEA}" dt="2022-12-03T04:08:02.212" v="35" actId="1076"/>
        <pc:sldMkLst>
          <pc:docMk/>
          <pc:sldMk cId="3336255392" sldId="479"/>
        </pc:sldMkLst>
        <pc:picChg chg="add del">
          <ac:chgData name="Giri, Atanu" userId="S::agiri@miners.utep.edu::e0ae8cc7-49c3-42df-948f-23e195e4ba55" providerId="AD" clId="Web-{029DB0A6-F8DF-F49F-1E45-FBE97CD4FCEA}" dt="2022-12-03T04:07:43.524" v="31"/>
          <ac:picMkLst>
            <pc:docMk/>
            <pc:sldMk cId="3336255392" sldId="479"/>
            <ac:picMk id="2" creationId="{4D436B84-7EDA-402C-3EB7-F87D7F77FD6E}"/>
          </ac:picMkLst>
        </pc:picChg>
        <pc:picChg chg="add del">
          <ac:chgData name="Giri, Atanu" userId="S::agiri@miners.utep.edu::e0ae8cc7-49c3-42df-948f-23e195e4ba55" providerId="AD" clId="Web-{029DB0A6-F8DF-F49F-1E45-FBE97CD4FCEA}" dt="2022-12-03T04:07:43.524" v="30"/>
          <ac:picMkLst>
            <pc:docMk/>
            <pc:sldMk cId="3336255392" sldId="479"/>
            <ac:picMk id="3" creationId="{644CB04D-C0F4-56BD-49C8-B9DAA128F692}"/>
          </ac:picMkLst>
        </pc:picChg>
        <pc:picChg chg="add mod">
          <ac:chgData name="Giri, Atanu" userId="S::agiri@miners.utep.edu::e0ae8cc7-49c3-42df-948f-23e195e4ba55" providerId="AD" clId="Web-{029DB0A6-F8DF-F49F-1E45-FBE97CD4FCEA}" dt="2022-12-03T04:08:02.212" v="35" actId="1076"/>
          <ac:picMkLst>
            <pc:docMk/>
            <pc:sldMk cId="3336255392" sldId="479"/>
            <ac:picMk id="10" creationId="{679991B2-F6FA-D322-CC34-E764E971203B}"/>
          </ac:picMkLst>
        </pc:picChg>
        <pc:picChg chg="add mod">
          <ac:chgData name="Giri, Atanu" userId="S::agiri@miners.utep.edu::e0ae8cc7-49c3-42df-948f-23e195e4ba55" providerId="AD" clId="Web-{029DB0A6-F8DF-F49F-1E45-FBE97CD4FCEA}" dt="2022-12-03T04:07:58.087" v="34" actId="1076"/>
          <ac:picMkLst>
            <pc:docMk/>
            <pc:sldMk cId="3336255392" sldId="479"/>
            <ac:picMk id="11" creationId="{8DFD5C3E-3C7C-E9AE-CC80-C809C40E2569}"/>
          </ac:picMkLst>
        </pc:picChg>
      </pc:sldChg>
    </pc:docChg>
  </pc:docChgLst>
  <pc:docChgLst>
    <pc:chgData name="Giri, Atanu" userId="S::agiri@miners.utep.edu::e0ae8cc7-49c3-42df-948f-23e195e4ba55" providerId="AD" clId="Web-{9EF82450-3034-8E76-2DC3-1532207ECFA4}"/>
    <pc:docChg chg="addSld modSld sldOrd">
      <pc:chgData name="Giri, Atanu" userId="S::agiri@miners.utep.edu::e0ae8cc7-49c3-42df-948f-23e195e4ba55" providerId="AD" clId="Web-{9EF82450-3034-8E76-2DC3-1532207ECFA4}" dt="2022-11-20T03:43:44.626" v="146"/>
      <pc:docMkLst>
        <pc:docMk/>
      </pc:docMkLst>
      <pc:sldChg chg="addSp delSp modSp add mod ord replId setBg modNotes">
        <pc:chgData name="Giri, Atanu" userId="S::agiri@miners.utep.edu::e0ae8cc7-49c3-42df-948f-23e195e4ba55" providerId="AD" clId="Web-{9EF82450-3034-8E76-2DC3-1532207ECFA4}" dt="2022-11-20T00:59:41.023" v="73"/>
        <pc:sldMkLst>
          <pc:docMk/>
          <pc:sldMk cId="414506245" sldId="468"/>
        </pc:sldMkLst>
        <pc:spChg chg="add del">
          <ac:chgData name="Giri, Atanu" userId="S::agiri@miners.utep.edu::e0ae8cc7-49c3-42df-948f-23e195e4ba55" providerId="AD" clId="Web-{9EF82450-3034-8E76-2DC3-1532207ECFA4}" dt="2022-11-20T00:55:26.968" v="38"/>
          <ac:spMkLst>
            <pc:docMk/>
            <pc:sldMk cId="414506245" sldId="468"/>
            <ac:spMk id="15" creationId="{69D184B2-2226-4E31-BCCB-444330767440}"/>
          </ac:spMkLst>
        </pc:spChg>
        <pc:spChg chg="add del">
          <ac:chgData name="Giri, Atanu" userId="S::agiri@miners.utep.edu::e0ae8cc7-49c3-42df-948f-23e195e4ba55" providerId="AD" clId="Web-{9EF82450-3034-8E76-2DC3-1532207ECFA4}" dt="2022-11-20T00:55:26.968" v="37"/>
          <ac:spMkLst>
            <pc:docMk/>
            <pc:sldMk cId="414506245" sldId="468"/>
            <ac:spMk id="17" creationId="{1AC4D4E3-486A-464A-8EC8-D44881097267}"/>
          </ac:spMkLst>
        </pc:spChg>
        <pc:spChg chg="add del">
          <ac:chgData name="Giri, Atanu" userId="S::agiri@miners.utep.edu::e0ae8cc7-49c3-42df-948f-23e195e4ba55" providerId="AD" clId="Web-{9EF82450-3034-8E76-2DC3-1532207ECFA4}" dt="2022-11-20T00:55:26.968" v="36"/>
          <ac:spMkLst>
            <pc:docMk/>
            <pc:sldMk cId="414506245" sldId="468"/>
            <ac:spMk id="19" creationId="{864DE13E-58EB-4475-B79C-0D4FC651239B}"/>
          </ac:spMkLst>
        </pc:spChg>
        <pc:picChg chg="add del mod">
          <ac:chgData name="Giri, Atanu" userId="S::agiri@miners.utep.edu::e0ae8cc7-49c3-42df-948f-23e195e4ba55" providerId="AD" clId="Web-{9EF82450-3034-8E76-2DC3-1532207ECFA4}" dt="2022-11-20T00:55:26.968" v="35"/>
          <ac:picMkLst>
            <pc:docMk/>
            <pc:sldMk cId="414506245" sldId="468"/>
            <ac:picMk id="2" creationId="{4F8246C9-4264-21C7-16A2-EB40F2997E80}"/>
          </ac:picMkLst>
        </pc:picChg>
        <pc:picChg chg="add del mod ord">
          <ac:chgData name="Giri, Atanu" userId="S::agiri@miners.utep.edu::e0ae8cc7-49c3-42df-948f-23e195e4ba55" providerId="AD" clId="Web-{9EF82450-3034-8E76-2DC3-1532207ECFA4}" dt="2022-11-20T00:55:26.968" v="32"/>
          <ac:picMkLst>
            <pc:docMk/>
            <pc:sldMk cId="414506245" sldId="468"/>
            <ac:picMk id="3" creationId="{9153A610-731F-6E3B-6981-C10BF37E26E0}"/>
          </ac:picMkLst>
        </pc:picChg>
        <pc:picChg chg="add del mod ord">
          <ac:chgData name="Giri, Atanu" userId="S::agiri@miners.utep.edu::e0ae8cc7-49c3-42df-948f-23e195e4ba55" providerId="AD" clId="Web-{9EF82450-3034-8E76-2DC3-1532207ECFA4}" dt="2022-11-20T00:55:26.968" v="30"/>
          <ac:picMkLst>
            <pc:docMk/>
            <pc:sldMk cId="414506245" sldId="468"/>
            <ac:picMk id="4" creationId="{C9B76DF8-8B54-3773-DFBB-2FC0F52D8AB9}"/>
          </ac:picMkLst>
        </pc:picChg>
        <pc:picChg chg="add del mod ord">
          <ac:chgData name="Giri, Atanu" userId="S::agiri@miners.utep.edu::e0ae8cc7-49c3-42df-948f-23e195e4ba55" providerId="AD" clId="Web-{9EF82450-3034-8E76-2DC3-1532207ECFA4}" dt="2022-11-20T00:55:26.952" v="28"/>
          <ac:picMkLst>
            <pc:docMk/>
            <pc:sldMk cId="414506245" sldId="468"/>
            <ac:picMk id="5" creationId="{F02B774D-AB76-F146-D7F4-23F292F49E8E}"/>
          </ac:picMkLst>
        </pc:picChg>
        <pc:picChg chg="add del mod">
          <ac:chgData name="Giri, Atanu" userId="S::agiri@miners.utep.edu::e0ae8cc7-49c3-42df-948f-23e195e4ba55" providerId="AD" clId="Web-{9EF82450-3034-8E76-2DC3-1532207ECFA4}" dt="2022-11-20T00:55:26.968" v="34"/>
          <ac:picMkLst>
            <pc:docMk/>
            <pc:sldMk cId="414506245" sldId="468"/>
            <ac:picMk id="6" creationId="{095BBE7C-357A-AE0D-18BF-997E84670CF1}"/>
          </ac:picMkLst>
        </pc:picChg>
        <pc:picChg chg="add del mod">
          <ac:chgData name="Giri, Atanu" userId="S::agiri@miners.utep.edu::e0ae8cc7-49c3-42df-948f-23e195e4ba55" providerId="AD" clId="Web-{9EF82450-3034-8E76-2DC3-1532207ECFA4}" dt="2022-11-20T00:55:26.968" v="31"/>
          <ac:picMkLst>
            <pc:docMk/>
            <pc:sldMk cId="414506245" sldId="468"/>
            <ac:picMk id="7" creationId="{42D10DDB-C845-BACC-C722-2321DF1E7F7F}"/>
          </ac:picMkLst>
        </pc:picChg>
        <pc:picChg chg="add del mod">
          <ac:chgData name="Giri, Atanu" userId="S::agiri@miners.utep.edu::e0ae8cc7-49c3-42df-948f-23e195e4ba55" providerId="AD" clId="Web-{9EF82450-3034-8E76-2DC3-1532207ECFA4}" dt="2022-11-20T00:55:26.968" v="29"/>
          <ac:picMkLst>
            <pc:docMk/>
            <pc:sldMk cId="414506245" sldId="468"/>
            <ac:picMk id="8" creationId="{D240A5A2-273F-868D-64AC-7BAE5A0AFA80}"/>
          </ac:picMkLst>
        </pc:picChg>
        <pc:picChg chg="add del mod">
          <ac:chgData name="Giri, Atanu" userId="S::agiri@miners.utep.edu::e0ae8cc7-49c3-42df-948f-23e195e4ba55" providerId="AD" clId="Web-{9EF82450-3034-8E76-2DC3-1532207ECFA4}" dt="2022-11-20T00:55:26.952" v="27"/>
          <ac:picMkLst>
            <pc:docMk/>
            <pc:sldMk cId="414506245" sldId="468"/>
            <ac:picMk id="9" creationId="{33E77D10-D043-91DF-85C4-F9A045C40CD4}"/>
          </ac:picMkLst>
        </pc:picChg>
        <pc:picChg chg="add del mod ord">
          <ac:chgData name="Giri, Atanu" userId="S::agiri@miners.utep.edu::e0ae8cc7-49c3-42df-948f-23e195e4ba55" providerId="AD" clId="Web-{9EF82450-3034-8E76-2DC3-1532207ECFA4}" dt="2022-11-20T00:55:26.968" v="33"/>
          <ac:picMkLst>
            <pc:docMk/>
            <pc:sldMk cId="414506245" sldId="468"/>
            <ac:picMk id="10" creationId="{F4C2BBF8-0A33-6672-323A-0E4105368034}"/>
          </ac:picMkLst>
        </pc:picChg>
        <pc:picChg chg="add mod">
          <ac:chgData name="Giri, Atanu" userId="S::agiri@miners.utep.edu::e0ae8cc7-49c3-42df-948f-23e195e4ba55" providerId="AD" clId="Web-{9EF82450-3034-8E76-2DC3-1532207ECFA4}" dt="2022-11-20T00:57:27.691" v="61" actId="14100"/>
          <ac:picMkLst>
            <pc:docMk/>
            <pc:sldMk cId="414506245" sldId="468"/>
            <ac:picMk id="11" creationId="{D6BE2E1A-8BF2-802E-7A86-8DC719BA1D86}"/>
          </ac:picMkLst>
        </pc:picChg>
        <pc:picChg chg="add mod">
          <ac:chgData name="Giri, Atanu" userId="S::agiri@miners.utep.edu::e0ae8cc7-49c3-42df-948f-23e195e4ba55" providerId="AD" clId="Web-{9EF82450-3034-8E76-2DC3-1532207ECFA4}" dt="2022-11-20T00:57:27.722" v="62" actId="14100"/>
          <ac:picMkLst>
            <pc:docMk/>
            <pc:sldMk cId="414506245" sldId="468"/>
            <ac:picMk id="12" creationId="{044A4645-E43E-5362-4241-EBC5C86DCCF2}"/>
          </ac:picMkLst>
        </pc:picChg>
        <pc:picChg chg="add mod">
          <ac:chgData name="Giri, Atanu" userId="S::agiri@miners.utep.edu::e0ae8cc7-49c3-42df-948f-23e195e4ba55" providerId="AD" clId="Web-{9EF82450-3034-8E76-2DC3-1532207ECFA4}" dt="2022-11-20T00:57:27.753" v="63" actId="14100"/>
          <ac:picMkLst>
            <pc:docMk/>
            <pc:sldMk cId="414506245" sldId="468"/>
            <ac:picMk id="13" creationId="{169D576C-A966-2F45-F240-AFFCA5410227}"/>
          </ac:picMkLst>
        </pc:picChg>
      </pc:sldChg>
      <pc:sldChg chg="addSp modSp add mod replId setBg modNotes">
        <pc:chgData name="Giri, Atanu" userId="S::agiri@miners.utep.edu::e0ae8cc7-49c3-42df-948f-23e195e4ba55" providerId="AD" clId="Web-{9EF82450-3034-8E76-2DC3-1532207ECFA4}" dt="2022-11-20T03:10:23.152" v="119" actId="14100"/>
        <pc:sldMkLst>
          <pc:docMk/>
          <pc:sldMk cId="1606183322" sldId="469"/>
        </pc:sldMkLst>
        <pc:picChg chg="add mod">
          <ac:chgData name="Giri, Atanu" userId="S::agiri@miners.utep.edu::e0ae8cc7-49c3-42df-948f-23e195e4ba55" providerId="AD" clId="Web-{9EF82450-3034-8E76-2DC3-1532207ECFA4}" dt="2022-11-20T03:08:48.742" v="115" actId="14100"/>
          <ac:picMkLst>
            <pc:docMk/>
            <pc:sldMk cId="1606183322" sldId="469"/>
            <ac:picMk id="2" creationId="{6ADD409B-2F5B-04F0-AB9A-7FF68D352E98}"/>
          </ac:picMkLst>
        </pc:picChg>
        <pc:picChg chg="add mod">
          <ac:chgData name="Giri, Atanu" userId="S::agiri@miners.utep.edu::e0ae8cc7-49c3-42df-948f-23e195e4ba55" providerId="AD" clId="Web-{9EF82450-3034-8E76-2DC3-1532207ECFA4}" dt="2022-11-20T03:10:23.152" v="119" actId="14100"/>
          <ac:picMkLst>
            <pc:docMk/>
            <pc:sldMk cId="1606183322" sldId="469"/>
            <ac:picMk id="3" creationId="{34B20B40-AAAB-CEC0-CFF6-641D6EDDF4E2}"/>
          </ac:picMkLst>
        </pc:picChg>
        <pc:picChg chg="add mod ord">
          <ac:chgData name="Giri, Atanu" userId="S::agiri@miners.utep.edu::e0ae8cc7-49c3-42df-948f-23e195e4ba55" providerId="AD" clId="Web-{9EF82450-3034-8E76-2DC3-1532207ECFA4}" dt="2022-11-20T03:08:55.024" v="117" actId="14100"/>
          <ac:picMkLst>
            <pc:docMk/>
            <pc:sldMk cId="1606183322" sldId="469"/>
            <ac:picMk id="4" creationId="{2A7F791B-7E21-0491-F6C6-FFA39FA26558}"/>
          </ac:picMkLst>
        </pc:picChg>
        <pc:picChg chg="add mod">
          <ac:chgData name="Giri, Atanu" userId="S::agiri@miners.utep.edu::e0ae8cc7-49c3-42df-948f-23e195e4ba55" providerId="AD" clId="Web-{9EF82450-3034-8E76-2DC3-1532207ECFA4}" dt="2022-11-20T00:54:34.278" v="22" actId="1076"/>
          <ac:picMkLst>
            <pc:docMk/>
            <pc:sldMk cId="1606183322" sldId="469"/>
            <ac:picMk id="5" creationId="{E6531335-DD80-12D9-9C98-3DFD2D93B4FD}"/>
          </ac:picMkLst>
        </pc:picChg>
        <pc:cxnChg chg="add">
          <ac:chgData name="Giri, Atanu" userId="S::agiri@miners.utep.edu::e0ae8cc7-49c3-42df-948f-23e195e4ba55" providerId="AD" clId="Web-{9EF82450-3034-8E76-2DC3-1532207ECFA4}" dt="2022-11-20T00:54:09.012" v="20"/>
          <ac:cxnSpMkLst>
            <pc:docMk/>
            <pc:sldMk cId="1606183322" sldId="469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9EF82450-3034-8E76-2DC3-1532207ECFA4}" dt="2022-11-20T00:54:09.012" v="20"/>
          <ac:cxnSpMkLst>
            <pc:docMk/>
            <pc:sldMk cId="1606183322" sldId="469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9EF82450-3034-8E76-2DC3-1532207ECFA4}" dt="2022-11-20T00:54:09.012" v="20"/>
          <ac:cxnSpMkLst>
            <pc:docMk/>
            <pc:sldMk cId="1606183322" sldId="469"/>
            <ac:cxnSpMk id="14" creationId="{08C5794E-A9A1-4A23-AF68-C79A7822334C}"/>
          </ac:cxnSpMkLst>
        </pc:cxnChg>
      </pc:sldChg>
      <pc:sldChg chg="addSp modSp add mod replId setBg modNotes">
        <pc:chgData name="Giri, Atanu" userId="S::agiri@miners.utep.edu::e0ae8cc7-49c3-42df-948f-23e195e4ba55" providerId="AD" clId="Web-{9EF82450-3034-8E76-2DC3-1532207ECFA4}" dt="2022-11-20T00:59:48.446" v="76"/>
        <pc:sldMkLst>
          <pc:docMk/>
          <pc:sldMk cId="196198405" sldId="470"/>
        </pc:sldMkLst>
        <pc:spChg chg="add">
          <ac:chgData name="Giri, Atanu" userId="S::agiri@miners.utep.edu::e0ae8cc7-49c3-42df-948f-23e195e4ba55" providerId="AD" clId="Web-{9EF82450-3034-8E76-2DC3-1532207ECFA4}" dt="2022-11-20T00:58:30.146" v="68"/>
          <ac:spMkLst>
            <pc:docMk/>
            <pc:sldMk cId="196198405" sldId="470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9EF82450-3034-8E76-2DC3-1532207ECFA4}" dt="2022-11-20T00:58:30.146" v="68"/>
          <ac:spMkLst>
            <pc:docMk/>
            <pc:sldMk cId="196198405" sldId="470"/>
            <ac:spMk id="10" creationId="{20586029-32A0-47E5-9AEC-AE3ABA6B94D0}"/>
          </ac:spMkLst>
        </pc:spChg>
        <pc:picChg chg="add mod ord">
          <ac:chgData name="Giri, Atanu" userId="S::agiri@miners.utep.edu::e0ae8cc7-49c3-42df-948f-23e195e4ba55" providerId="AD" clId="Web-{9EF82450-3034-8E76-2DC3-1532207ECFA4}" dt="2022-11-20T00:58:30.146" v="68"/>
          <ac:picMkLst>
            <pc:docMk/>
            <pc:sldMk cId="196198405" sldId="470"/>
            <ac:picMk id="2" creationId="{22DFD46D-7DE4-BC5F-4268-5908E4CC0DF5}"/>
          </ac:picMkLst>
        </pc:picChg>
        <pc:picChg chg="add mod">
          <ac:chgData name="Giri, Atanu" userId="S::agiri@miners.utep.edu::e0ae8cc7-49c3-42df-948f-23e195e4ba55" providerId="AD" clId="Web-{9EF82450-3034-8E76-2DC3-1532207ECFA4}" dt="2022-11-20T00:58:30.146" v="68"/>
          <ac:picMkLst>
            <pc:docMk/>
            <pc:sldMk cId="196198405" sldId="470"/>
            <ac:picMk id="3" creationId="{7927FAD6-B9E9-997E-04CA-332E49CB075D}"/>
          </ac:picMkLst>
        </pc:picChg>
        <pc:cxnChg chg="add">
          <ac:chgData name="Giri, Atanu" userId="S::agiri@miners.utep.edu::e0ae8cc7-49c3-42df-948f-23e195e4ba55" providerId="AD" clId="Web-{9EF82450-3034-8E76-2DC3-1532207ECFA4}" dt="2022-11-20T00:58:30.146" v="68"/>
          <ac:cxnSpMkLst>
            <pc:docMk/>
            <pc:sldMk cId="196198405" sldId="470"/>
            <ac:cxnSpMk id="12" creationId="{8C730EAB-A532-4295-A302-FB4B90DB9F5E}"/>
          </ac:cxnSpMkLst>
        </pc:cxnChg>
      </pc:sldChg>
      <pc:sldChg chg="addSp delSp modSp add replId modNotes">
        <pc:chgData name="Giri, Atanu" userId="S::agiri@miners.utep.edu::e0ae8cc7-49c3-42df-948f-23e195e4ba55" providerId="AD" clId="Web-{9EF82450-3034-8E76-2DC3-1532207ECFA4}" dt="2022-11-20T03:37:34.785" v="131"/>
        <pc:sldMkLst>
          <pc:docMk/>
          <pc:sldMk cId="517613911" sldId="471"/>
        </pc:sldMkLst>
        <pc:picChg chg="add del mod">
          <ac:chgData name="Giri, Atanu" userId="S::agiri@miners.utep.edu::e0ae8cc7-49c3-42df-948f-23e195e4ba55" providerId="AD" clId="Web-{9EF82450-3034-8E76-2DC3-1532207ECFA4}" dt="2022-11-20T02:35:23.298" v="82"/>
          <ac:picMkLst>
            <pc:docMk/>
            <pc:sldMk cId="517613911" sldId="471"/>
            <ac:picMk id="2" creationId="{22D5146D-E099-F093-D81D-EBE466823FF9}"/>
          </ac:picMkLst>
        </pc:picChg>
        <pc:picChg chg="add mod">
          <ac:chgData name="Giri, Atanu" userId="S::agiri@miners.utep.edu::e0ae8cc7-49c3-42df-948f-23e195e4ba55" providerId="AD" clId="Web-{9EF82450-3034-8E76-2DC3-1532207ECFA4}" dt="2022-11-20T02:35:38.705" v="85" actId="1076"/>
          <ac:picMkLst>
            <pc:docMk/>
            <pc:sldMk cId="517613911" sldId="471"/>
            <ac:picMk id="3" creationId="{A5524C50-F786-C7AC-1AAD-FB9183DAD158}"/>
          </ac:picMkLst>
        </pc:picChg>
        <pc:picChg chg="add mod">
          <ac:chgData name="Giri, Atanu" userId="S::agiri@miners.utep.edu::e0ae8cc7-49c3-42df-948f-23e195e4ba55" providerId="AD" clId="Web-{9EF82450-3034-8E76-2DC3-1532207ECFA4}" dt="2022-11-20T02:42:36.798" v="91" actId="1076"/>
          <ac:picMkLst>
            <pc:docMk/>
            <pc:sldMk cId="517613911" sldId="471"/>
            <ac:picMk id="4" creationId="{F00F2756-1A6E-D503-EDBE-757E28C3B0C0}"/>
          </ac:picMkLst>
        </pc:picChg>
      </pc:sldChg>
      <pc:sldChg chg="addSp delSp modSp add replId modNotes">
        <pc:chgData name="Giri, Atanu" userId="S::agiri@miners.utep.edu::e0ae8cc7-49c3-42df-948f-23e195e4ba55" providerId="AD" clId="Web-{9EF82450-3034-8E76-2DC3-1532207ECFA4}" dt="2022-11-20T03:43:44.626" v="146"/>
        <pc:sldMkLst>
          <pc:docMk/>
          <pc:sldMk cId="278008806" sldId="472"/>
        </pc:sldMkLst>
        <pc:picChg chg="add del mod">
          <ac:chgData name="Giri, Atanu" userId="S::agiri@miners.utep.edu::e0ae8cc7-49c3-42df-948f-23e195e4ba55" providerId="AD" clId="Web-{9EF82450-3034-8E76-2DC3-1532207ECFA4}" dt="2022-11-20T02:54:34.291" v="96"/>
          <ac:picMkLst>
            <pc:docMk/>
            <pc:sldMk cId="278008806" sldId="472"/>
            <ac:picMk id="2" creationId="{9CDE5809-CB4D-A91E-2B6B-A5290DB522E0}"/>
          </ac:picMkLst>
        </pc:picChg>
        <pc:picChg chg="add mod">
          <ac:chgData name="Giri, Atanu" userId="S::agiri@miners.utep.edu::e0ae8cc7-49c3-42df-948f-23e195e4ba55" providerId="AD" clId="Web-{9EF82450-3034-8E76-2DC3-1532207ECFA4}" dt="2022-11-20T02:54:50.682" v="100" actId="1076"/>
          <ac:picMkLst>
            <pc:docMk/>
            <pc:sldMk cId="278008806" sldId="472"/>
            <ac:picMk id="3" creationId="{9C7C5EB8-1D8C-6B4D-3081-1FAD52D6A0D7}"/>
          </ac:picMkLst>
        </pc:picChg>
        <pc:picChg chg="add del mod">
          <ac:chgData name="Giri, Atanu" userId="S::agiri@miners.utep.edu::e0ae8cc7-49c3-42df-948f-23e195e4ba55" providerId="AD" clId="Web-{9EF82450-3034-8E76-2DC3-1532207ECFA4}" dt="2022-11-20T02:58:14.142" v="109"/>
          <ac:picMkLst>
            <pc:docMk/>
            <pc:sldMk cId="278008806" sldId="472"/>
            <ac:picMk id="4" creationId="{4E01C5A9-6406-822E-F425-97878087A2B1}"/>
          </ac:picMkLst>
        </pc:picChg>
        <pc:picChg chg="add mod">
          <ac:chgData name="Giri, Atanu" userId="S::agiri@miners.utep.edu::e0ae8cc7-49c3-42df-948f-23e195e4ba55" providerId="AD" clId="Web-{9EF82450-3034-8E76-2DC3-1532207ECFA4}" dt="2022-11-20T02:59:00.394" v="113" actId="14100"/>
          <ac:picMkLst>
            <pc:docMk/>
            <pc:sldMk cId="278008806" sldId="472"/>
            <ac:picMk id="5" creationId="{7DE69996-7325-4985-9812-48A6E65D8928}"/>
          </ac:picMkLst>
        </pc:picChg>
      </pc:sldChg>
      <pc:sldChg chg="add replId">
        <pc:chgData name="Giri, Atanu" userId="S::agiri@miners.utep.edu::e0ae8cc7-49c3-42df-948f-23e195e4ba55" providerId="AD" clId="Web-{9EF82450-3034-8E76-2DC3-1532207ECFA4}" dt="2022-11-20T00:59:56.196" v="78"/>
        <pc:sldMkLst>
          <pc:docMk/>
          <pc:sldMk cId="137697741" sldId="473"/>
        </pc:sldMkLst>
      </pc:sldChg>
      <pc:sldChg chg="add replId">
        <pc:chgData name="Giri, Atanu" userId="S::agiri@miners.utep.edu::e0ae8cc7-49c3-42df-948f-23e195e4ba55" providerId="AD" clId="Web-{9EF82450-3034-8E76-2DC3-1532207ECFA4}" dt="2022-11-20T00:59:57.227" v="79"/>
        <pc:sldMkLst>
          <pc:docMk/>
          <pc:sldMk cId="1196295061" sldId="474"/>
        </pc:sldMkLst>
      </pc:sldChg>
    </pc:docChg>
  </pc:docChgLst>
  <pc:docChgLst>
    <pc:chgData name="Giri, Atanu" userId="S::agiri@miners.utep.edu::e0ae8cc7-49c3-42df-948f-23e195e4ba55" providerId="AD" clId="Web-{06ED9F11-87D0-AD7D-E622-AC54BB2996BF}"/>
    <pc:docChg chg="addSld modSld">
      <pc:chgData name="Giri, Atanu" userId="S::agiri@miners.utep.edu::e0ae8cc7-49c3-42df-948f-23e195e4ba55" providerId="AD" clId="Web-{06ED9F11-87D0-AD7D-E622-AC54BB2996BF}" dt="2023-03-14T13:26:08.004" v="90"/>
      <pc:docMkLst>
        <pc:docMk/>
      </pc:docMkLst>
      <pc:sldChg chg="addSp delSp modSp">
        <pc:chgData name="Giri, Atanu" userId="S::agiri@miners.utep.edu::e0ae8cc7-49c3-42df-948f-23e195e4ba55" providerId="AD" clId="Web-{06ED9F11-87D0-AD7D-E622-AC54BB2996BF}" dt="2023-03-14T13:23:46.609" v="83" actId="14100"/>
        <pc:sldMkLst>
          <pc:docMk/>
          <pc:sldMk cId="1060953718" sldId="582"/>
        </pc:sldMkLst>
        <pc:spChg chg="add mod">
          <ac:chgData name="Giri, Atanu" userId="S::agiri@miners.utep.edu::e0ae8cc7-49c3-42df-948f-23e195e4ba55" providerId="AD" clId="Web-{06ED9F11-87D0-AD7D-E622-AC54BB2996BF}" dt="2023-03-14T13:23:46.609" v="83" actId="14100"/>
          <ac:spMkLst>
            <pc:docMk/>
            <pc:sldMk cId="1060953718" sldId="582"/>
            <ac:spMk id="8" creationId="{8CC55447-9C35-896F-F2BA-6AFC74831E75}"/>
          </ac:spMkLst>
        </pc:spChg>
        <pc:picChg chg="del">
          <ac:chgData name="Giri, Atanu" userId="S::agiri@miners.utep.edu::e0ae8cc7-49c3-42df-948f-23e195e4ba55" providerId="AD" clId="Web-{06ED9F11-87D0-AD7D-E622-AC54BB2996BF}" dt="2023-03-14T13:22:59.530" v="45"/>
          <ac:picMkLst>
            <pc:docMk/>
            <pc:sldMk cId="1060953718" sldId="582"/>
            <ac:picMk id="2" creationId="{80710A3A-BBAC-D4B4-5D50-59D726D307B8}"/>
          </ac:picMkLst>
        </pc:picChg>
        <pc:picChg chg="add mod">
          <ac:chgData name="Giri, Atanu" userId="S::agiri@miners.utep.edu::e0ae8cc7-49c3-42df-948f-23e195e4ba55" providerId="AD" clId="Web-{06ED9F11-87D0-AD7D-E622-AC54BB2996BF}" dt="2023-03-14T13:23:14.358" v="51"/>
          <ac:picMkLst>
            <pc:docMk/>
            <pc:sldMk cId="1060953718" sldId="582"/>
            <ac:picMk id="3" creationId="{72F0AFF7-D5D7-9B5B-DCB2-6820D2677729}"/>
          </ac:picMkLst>
        </pc:picChg>
        <pc:picChg chg="add mod">
          <ac:chgData name="Giri, Atanu" userId="S::agiri@miners.utep.edu::e0ae8cc7-49c3-42df-948f-23e195e4ba55" providerId="AD" clId="Web-{06ED9F11-87D0-AD7D-E622-AC54BB2996BF}" dt="2023-03-14T13:23:14.358" v="51"/>
          <ac:picMkLst>
            <pc:docMk/>
            <pc:sldMk cId="1060953718" sldId="582"/>
            <ac:picMk id="4" creationId="{94764545-786D-5015-BB88-089BE02C784C}"/>
          </ac:picMkLst>
        </pc:picChg>
        <pc:picChg chg="add mod ord">
          <ac:chgData name="Giri, Atanu" userId="S::agiri@miners.utep.edu::e0ae8cc7-49c3-42df-948f-23e195e4ba55" providerId="AD" clId="Web-{06ED9F11-87D0-AD7D-E622-AC54BB2996BF}" dt="2023-03-14T13:23:14.358" v="51"/>
          <ac:picMkLst>
            <pc:docMk/>
            <pc:sldMk cId="1060953718" sldId="582"/>
            <ac:picMk id="5" creationId="{E7A77903-E445-173F-6C2E-7DFFC3380EDF}"/>
          </ac:picMkLst>
        </pc:picChg>
        <pc:picChg chg="add mod">
          <ac:chgData name="Giri, Atanu" userId="S::agiri@miners.utep.edu::e0ae8cc7-49c3-42df-948f-23e195e4ba55" providerId="AD" clId="Web-{06ED9F11-87D0-AD7D-E622-AC54BB2996BF}" dt="2023-03-14T13:23:14.358" v="51"/>
          <ac:picMkLst>
            <pc:docMk/>
            <pc:sldMk cId="1060953718" sldId="582"/>
            <ac:picMk id="6" creationId="{B91A61E0-FED4-5A0C-5869-2504DC82FC0C}"/>
          </ac:picMkLst>
        </pc:picChg>
        <pc:picChg chg="add mod">
          <ac:chgData name="Giri, Atanu" userId="S::agiri@miners.utep.edu::e0ae8cc7-49c3-42df-948f-23e195e4ba55" providerId="AD" clId="Web-{06ED9F11-87D0-AD7D-E622-AC54BB2996BF}" dt="2023-03-14T13:23:14.358" v="51"/>
          <ac:picMkLst>
            <pc:docMk/>
            <pc:sldMk cId="1060953718" sldId="582"/>
            <ac:picMk id="7" creationId="{C8D82B07-644A-AFC8-07E6-271096F9CC47}"/>
          </ac:picMkLst>
        </pc:picChg>
      </pc:sldChg>
      <pc:sldChg chg="addSp delSp modSp">
        <pc:chgData name="Giri, Atanu" userId="S::agiri@miners.utep.edu::e0ae8cc7-49c3-42df-948f-23e195e4ba55" providerId="AD" clId="Web-{06ED9F11-87D0-AD7D-E622-AC54BB2996BF}" dt="2023-03-10T17:29:00.610" v="2"/>
        <pc:sldMkLst>
          <pc:docMk/>
          <pc:sldMk cId="2228254838" sldId="587"/>
        </pc:sldMkLst>
        <pc:spChg chg="mod">
          <ac:chgData name="Giri, Atanu" userId="S::agiri@miners.utep.edu::e0ae8cc7-49c3-42df-948f-23e195e4ba55" providerId="AD" clId="Web-{06ED9F11-87D0-AD7D-E622-AC54BB2996BF}" dt="2023-03-10T17:29:00.610" v="2"/>
          <ac:spMkLst>
            <pc:docMk/>
            <pc:sldMk cId="2228254838" sldId="587"/>
            <ac:spMk id="4" creationId="{DF23802C-4FE2-48FE-3B28-AD694FEEFE99}"/>
          </ac:spMkLst>
        </pc:spChg>
        <pc:spChg chg="del">
          <ac:chgData name="Giri, Atanu" userId="S::agiri@miners.utep.edu::e0ae8cc7-49c3-42df-948f-23e195e4ba55" providerId="AD" clId="Web-{06ED9F11-87D0-AD7D-E622-AC54BB2996BF}" dt="2023-03-10T17:29:00.610" v="2"/>
          <ac:spMkLst>
            <pc:docMk/>
            <pc:sldMk cId="2228254838" sldId="587"/>
            <ac:spMk id="26" creationId="{9CB95732-565A-4D2C-A3AB-CC460C0D3826}"/>
          </ac:spMkLst>
        </pc:spChg>
        <pc:spChg chg="del">
          <ac:chgData name="Giri, Atanu" userId="S::agiri@miners.utep.edu::e0ae8cc7-49c3-42df-948f-23e195e4ba55" providerId="AD" clId="Web-{06ED9F11-87D0-AD7D-E622-AC54BB2996BF}" dt="2023-03-10T17:29:00.610" v="2"/>
          <ac:spMkLst>
            <pc:docMk/>
            <pc:sldMk cId="2228254838" sldId="587"/>
            <ac:spMk id="27" creationId="{E19B653C-798C-4333-8452-3DF3AE3C1D11}"/>
          </ac:spMkLst>
        </pc:spChg>
        <pc:spChg chg="del">
          <ac:chgData name="Giri, Atanu" userId="S::agiri@miners.utep.edu::e0ae8cc7-49c3-42df-948f-23e195e4ba55" providerId="AD" clId="Web-{06ED9F11-87D0-AD7D-E622-AC54BB2996BF}" dt="2023-03-10T17:29:00.610" v="2"/>
          <ac:spMkLst>
            <pc:docMk/>
            <pc:sldMk cId="2228254838" sldId="587"/>
            <ac:spMk id="28" creationId="{0FE50278-E2EC-42B2-A1F1-921DD39901C4}"/>
          </ac:spMkLst>
        </pc:spChg>
        <pc:spChg chg="del">
          <ac:chgData name="Giri, Atanu" userId="S::agiri@miners.utep.edu::e0ae8cc7-49c3-42df-948f-23e195e4ba55" providerId="AD" clId="Web-{06ED9F11-87D0-AD7D-E622-AC54BB2996BF}" dt="2023-03-10T17:29:00.610" v="2"/>
          <ac:spMkLst>
            <pc:docMk/>
            <pc:sldMk cId="2228254838" sldId="587"/>
            <ac:spMk id="29" creationId="{1236153F-0DB4-40DD-87C6-B40C1B7E282C}"/>
          </ac:spMkLst>
        </pc:spChg>
        <pc:spChg chg="add">
          <ac:chgData name="Giri, Atanu" userId="S::agiri@miners.utep.edu::e0ae8cc7-49c3-42df-948f-23e195e4ba55" providerId="AD" clId="Web-{06ED9F11-87D0-AD7D-E622-AC54BB2996BF}" dt="2023-03-10T17:29:00.610" v="2"/>
          <ac:spMkLst>
            <pc:docMk/>
            <pc:sldMk cId="2228254838" sldId="587"/>
            <ac:spMk id="34" creationId="{33E72FA3-BD00-444A-AD9B-E6C3D069CDE3}"/>
          </ac:spMkLst>
        </pc:spChg>
        <pc:picChg chg="mod">
          <ac:chgData name="Giri, Atanu" userId="S::agiri@miners.utep.edu::e0ae8cc7-49c3-42df-948f-23e195e4ba55" providerId="AD" clId="Web-{06ED9F11-87D0-AD7D-E622-AC54BB2996BF}" dt="2023-03-10T17:29:00.610" v="2"/>
          <ac:picMkLst>
            <pc:docMk/>
            <pc:sldMk cId="2228254838" sldId="587"/>
            <ac:picMk id="2" creationId="{59B575F7-E74B-C655-5ADD-2CC5DC6F0777}"/>
          </ac:picMkLst>
        </pc:picChg>
        <pc:picChg chg="mod">
          <ac:chgData name="Giri, Atanu" userId="S::agiri@miners.utep.edu::e0ae8cc7-49c3-42df-948f-23e195e4ba55" providerId="AD" clId="Web-{06ED9F11-87D0-AD7D-E622-AC54BB2996BF}" dt="2023-03-10T17:29:00.610" v="2"/>
          <ac:picMkLst>
            <pc:docMk/>
            <pc:sldMk cId="2228254838" sldId="587"/>
            <ac:picMk id="3" creationId="{FB006B25-82F8-6B47-F7C9-48774B5AD22C}"/>
          </ac:picMkLst>
        </pc:picChg>
        <pc:picChg chg="mod">
          <ac:chgData name="Giri, Atanu" userId="S::agiri@miners.utep.edu::e0ae8cc7-49c3-42df-948f-23e195e4ba55" providerId="AD" clId="Web-{06ED9F11-87D0-AD7D-E622-AC54BB2996BF}" dt="2023-03-10T17:29:00.610" v="2"/>
          <ac:picMkLst>
            <pc:docMk/>
            <pc:sldMk cId="2228254838" sldId="587"/>
            <ac:picMk id="5" creationId="{588EDF35-3542-B7D8-AB41-AC815EEEE8C3}"/>
          </ac:picMkLst>
        </pc:picChg>
        <pc:picChg chg="add mod ord">
          <ac:chgData name="Giri, Atanu" userId="S::agiri@miners.utep.edu::e0ae8cc7-49c3-42df-948f-23e195e4ba55" providerId="AD" clId="Web-{06ED9F11-87D0-AD7D-E622-AC54BB2996BF}" dt="2023-03-10T17:29:00.610" v="2"/>
          <ac:picMkLst>
            <pc:docMk/>
            <pc:sldMk cId="2228254838" sldId="587"/>
            <ac:picMk id="6" creationId="{334AB539-8D24-C1FC-F156-F960899EE6CE}"/>
          </ac:picMkLst>
        </pc:picChg>
        <pc:picChg chg="add mod ord">
          <ac:chgData name="Giri, Atanu" userId="S::agiri@miners.utep.edu::e0ae8cc7-49c3-42df-948f-23e195e4ba55" providerId="AD" clId="Web-{06ED9F11-87D0-AD7D-E622-AC54BB2996BF}" dt="2023-03-10T17:29:00.610" v="2"/>
          <ac:picMkLst>
            <pc:docMk/>
            <pc:sldMk cId="2228254838" sldId="587"/>
            <ac:picMk id="7" creationId="{A471BA07-417D-D38F-62E9-811C0866630A}"/>
          </ac:picMkLst>
        </pc:picChg>
      </pc:sldChg>
      <pc:sldChg chg="addSp modSp new mod setBg">
        <pc:chgData name="Giri, Atanu" userId="S::agiri@miners.utep.edu::e0ae8cc7-49c3-42df-948f-23e195e4ba55" providerId="AD" clId="Web-{06ED9F11-87D0-AD7D-E622-AC54BB2996BF}" dt="2023-03-13T20:28:40.682" v="33" actId="1076"/>
        <pc:sldMkLst>
          <pc:docMk/>
          <pc:sldMk cId="2156964609" sldId="591"/>
        </pc:sldMkLst>
        <pc:picChg chg="add mod ord">
          <ac:chgData name="Giri, Atanu" userId="S::agiri@miners.utep.edu::e0ae8cc7-49c3-42df-948f-23e195e4ba55" providerId="AD" clId="Web-{06ED9F11-87D0-AD7D-E622-AC54BB2996BF}" dt="2023-03-13T20:28:40.682" v="33" actId="1076"/>
          <ac:picMkLst>
            <pc:docMk/>
            <pc:sldMk cId="2156964609" sldId="591"/>
            <ac:picMk id="2" creationId="{F75BD092-E1AD-7845-CEA0-D65444D12C9D}"/>
          </ac:picMkLst>
        </pc:picChg>
        <pc:picChg chg="add mod">
          <ac:chgData name="Giri, Atanu" userId="S::agiri@miners.utep.edu::e0ae8cc7-49c3-42df-948f-23e195e4ba55" providerId="AD" clId="Web-{06ED9F11-87D0-AD7D-E622-AC54BB2996BF}" dt="2023-03-13T20:02:08.709" v="6"/>
          <ac:picMkLst>
            <pc:docMk/>
            <pc:sldMk cId="2156964609" sldId="591"/>
            <ac:picMk id="3" creationId="{9933620C-F81C-E5DB-F8A1-6BBF31F1F721}"/>
          </ac:picMkLst>
        </pc:picChg>
      </pc:sldChg>
      <pc:sldChg chg="addSp delSp modSp new mod setBg">
        <pc:chgData name="Giri, Atanu" userId="S::agiri@miners.utep.edu::e0ae8cc7-49c3-42df-948f-23e195e4ba55" providerId="AD" clId="Web-{06ED9F11-87D0-AD7D-E622-AC54BB2996BF}" dt="2023-03-14T13:19:25.945" v="44"/>
        <pc:sldMkLst>
          <pc:docMk/>
          <pc:sldMk cId="2746772626" sldId="592"/>
        </pc:sldMkLst>
        <pc:spChg chg="add del mod">
          <ac:chgData name="Giri, Atanu" userId="S::agiri@miners.utep.edu::e0ae8cc7-49c3-42df-948f-23e195e4ba55" providerId="AD" clId="Web-{06ED9F11-87D0-AD7D-E622-AC54BB2996BF}" dt="2023-03-14T13:19:25.945" v="34"/>
          <ac:spMkLst>
            <pc:docMk/>
            <pc:sldMk cId="2746772626" sldId="592"/>
            <ac:spMk id="9" creationId="{DC912BDF-714B-0DEB-4A02-26EA9FABD5D6}"/>
          </ac:spMkLst>
        </pc:spChg>
        <pc:spChg chg="add del">
          <ac:chgData name="Giri, Atanu" userId="S::agiri@miners.utep.edu::e0ae8cc7-49c3-42df-948f-23e195e4ba55" providerId="AD" clId="Web-{06ED9F11-87D0-AD7D-E622-AC54BB2996BF}" dt="2023-03-14T13:19:25.945" v="44"/>
          <ac:spMkLst>
            <pc:docMk/>
            <pc:sldMk cId="2746772626" sldId="592"/>
            <ac:spMk id="13" creationId="{69D184B2-2226-4E31-BCCB-444330767440}"/>
          </ac:spMkLst>
        </pc:spChg>
        <pc:spChg chg="add del">
          <ac:chgData name="Giri, Atanu" userId="S::agiri@miners.utep.edu::e0ae8cc7-49c3-42df-948f-23e195e4ba55" providerId="AD" clId="Web-{06ED9F11-87D0-AD7D-E622-AC54BB2996BF}" dt="2023-03-14T13:19:25.945" v="43"/>
          <ac:spMkLst>
            <pc:docMk/>
            <pc:sldMk cId="2746772626" sldId="592"/>
            <ac:spMk id="15" creationId="{1AC4D4E3-486A-464A-8EC8-D44881097267}"/>
          </ac:spMkLst>
        </pc:spChg>
        <pc:spChg chg="add del">
          <ac:chgData name="Giri, Atanu" userId="S::agiri@miners.utep.edu::e0ae8cc7-49c3-42df-948f-23e195e4ba55" providerId="AD" clId="Web-{06ED9F11-87D0-AD7D-E622-AC54BB2996BF}" dt="2023-03-14T13:19:25.945" v="42"/>
          <ac:spMkLst>
            <pc:docMk/>
            <pc:sldMk cId="2746772626" sldId="592"/>
            <ac:spMk id="17" creationId="{864DE13E-58EB-4475-B79C-0D4FC651239B}"/>
          </ac:spMkLst>
        </pc:spChg>
        <pc:picChg chg="add del mod">
          <ac:chgData name="Giri, Atanu" userId="S::agiri@miners.utep.edu::e0ae8cc7-49c3-42df-948f-23e195e4ba55" providerId="AD" clId="Web-{06ED9F11-87D0-AD7D-E622-AC54BB2996BF}" dt="2023-03-14T13:19:25.945" v="41"/>
          <ac:picMkLst>
            <pc:docMk/>
            <pc:sldMk cId="2746772626" sldId="592"/>
            <ac:picMk id="2" creationId="{8919FFD6-3CD7-DC10-42F4-1455A3160454}"/>
          </ac:picMkLst>
        </pc:picChg>
        <pc:picChg chg="add del mod">
          <ac:chgData name="Giri, Atanu" userId="S::agiri@miners.utep.edu::e0ae8cc7-49c3-42df-948f-23e195e4ba55" providerId="AD" clId="Web-{06ED9F11-87D0-AD7D-E622-AC54BB2996BF}" dt="2023-03-14T13:19:25.945" v="40"/>
          <ac:picMkLst>
            <pc:docMk/>
            <pc:sldMk cId="2746772626" sldId="592"/>
            <ac:picMk id="3" creationId="{925F0509-A773-FEA4-5DDD-71C9D7458F66}"/>
          </ac:picMkLst>
        </pc:picChg>
        <pc:picChg chg="add del mod">
          <ac:chgData name="Giri, Atanu" userId="S::agiri@miners.utep.edu::e0ae8cc7-49c3-42df-948f-23e195e4ba55" providerId="AD" clId="Web-{06ED9F11-87D0-AD7D-E622-AC54BB2996BF}" dt="2023-03-14T13:19:25.945" v="39"/>
          <ac:picMkLst>
            <pc:docMk/>
            <pc:sldMk cId="2746772626" sldId="592"/>
            <ac:picMk id="4" creationId="{2B85F095-6F4F-A883-6594-80EF715A1BEE}"/>
          </ac:picMkLst>
        </pc:picChg>
        <pc:picChg chg="add del mod">
          <ac:chgData name="Giri, Atanu" userId="S::agiri@miners.utep.edu::e0ae8cc7-49c3-42df-948f-23e195e4ba55" providerId="AD" clId="Web-{06ED9F11-87D0-AD7D-E622-AC54BB2996BF}" dt="2023-03-14T13:19:25.945" v="38"/>
          <ac:picMkLst>
            <pc:docMk/>
            <pc:sldMk cId="2746772626" sldId="592"/>
            <ac:picMk id="5" creationId="{267B0D5B-E282-3FF5-7777-38958F361FB7}"/>
          </ac:picMkLst>
        </pc:picChg>
        <pc:picChg chg="add del mod">
          <ac:chgData name="Giri, Atanu" userId="S::agiri@miners.utep.edu::e0ae8cc7-49c3-42df-948f-23e195e4ba55" providerId="AD" clId="Web-{06ED9F11-87D0-AD7D-E622-AC54BB2996BF}" dt="2023-03-14T13:19:25.945" v="37"/>
          <ac:picMkLst>
            <pc:docMk/>
            <pc:sldMk cId="2746772626" sldId="592"/>
            <ac:picMk id="6" creationId="{13AF868A-2E60-1DBD-B861-B4EC24FF584B}"/>
          </ac:picMkLst>
        </pc:picChg>
        <pc:picChg chg="add del mod">
          <ac:chgData name="Giri, Atanu" userId="S::agiri@miners.utep.edu::e0ae8cc7-49c3-42df-948f-23e195e4ba55" providerId="AD" clId="Web-{06ED9F11-87D0-AD7D-E622-AC54BB2996BF}" dt="2023-03-14T13:19:25.945" v="36"/>
          <ac:picMkLst>
            <pc:docMk/>
            <pc:sldMk cId="2746772626" sldId="592"/>
            <ac:picMk id="7" creationId="{D19A828F-BEAF-FE06-108E-58B3057CB691}"/>
          </ac:picMkLst>
        </pc:picChg>
        <pc:picChg chg="add del mod">
          <ac:chgData name="Giri, Atanu" userId="S::agiri@miners.utep.edu::e0ae8cc7-49c3-42df-948f-23e195e4ba55" providerId="AD" clId="Web-{06ED9F11-87D0-AD7D-E622-AC54BB2996BF}" dt="2023-03-14T13:19:25.945" v="35"/>
          <ac:picMkLst>
            <pc:docMk/>
            <pc:sldMk cId="2746772626" sldId="592"/>
            <ac:picMk id="8" creationId="{318251A9-343A-ADB5-C2AD-194B38F380DB}"/>
          </ac:picMkLst>
        </pc:picChg>
      </pc:sldChg>
      <pc:sldChg chg="new">
        <pc:chgData name="Giri, Atanu" userId="S::agiri@miners.utep.edu::e0ae8cc7-49c3-42df-948f-23e195e4ba55" providerId="AD" clId="Web-{06ED9F11-87D0-AD7D-E622-AC54BB2996BF}" dt="2023-03-13T20:23:43.670" v="19"/>
        <pc:sldMkLst>
          <pc:docMk/>
          <pc:sldMk cId="1721568018" sldId="593"/>
        </pc:sldMkLst>
      </pc:sldChg>
      <pc:sldChg chg="addSp modSp new mod setBg">
        <pc:chgData name="Giri, Atanu" userId="S::agiri@miners.utep.edu::e0ae8cc7-49c3-42df-948f-23e195e4ba55" providerId="AD" clId="Web-{06ED9F11-87D0-AD7D-E622-AC54BB2996BF}" dt="2023-03-14T13:26:08.004" v="90"/>
        <pc:sldMkLst>
          <pc:docMk/>
          <pc:sldMk cId="2455446369" sldId="594"/>
        </pc:sldMkLst>
        <pc:picChg chg="add mod ord">
          <ac:chgData name="Giri, Atanu" userId="S::agiri@miners.utep.edu::e0ae8cc7-49c3-42df-948f-23e195e4ba55" providerId="AD" clId="Web-{06ED9F11-87D0-AD7D-E622-AC54BB2996BF}" dt="2023-03-14T13:26:08.004" v="90"/>
          <ac:picMkLst>
            <pc:docMk/>
            <pc:sldMk cId="2455446369" sldId="594"/>
            <ac:picMk id="2" creationId="{0297136D-3034-5E9E-9DFF-280873772851}"/>
          </ac:picMkLst>
        </pc:picChg>
        <pc:picChg chg="add mod ord">
          <ac:chgData name="Giri, Atanu" userId="S::agiri@miners.utep.edu::e0ae8cc7-49c3-42df-948f-23e195e4ba55" providerId="AD" clId="Web-{06ED9F11-87D0-AD7D-E622-AC54BB2996BF}" dt="2023-03-14T13:26:08.004" v="90"/>
          <ac:picMkLst>
            <pc:docMk/>
            <pc:sldMk cId="2455446369" sldId="594"/>
            <ac:picMk id="3" creationId="{DF3B091D-4564-B469-E62F-F97DF5119A8F}"/>
          </ac:picMkLst>
        </pc:picChg>
        <pc:picChg chg="add mod">
          <ac:chgData name="Giri, Atanu" userId="S::agiri@miners.utep.edu::e0ae8cc7-49c3-42df-948f-23e195e4ba55" providerId="AD" clId="Web-{06ED9F11-87D0-AD7D-E622-AC54BB2996BF}" dt="2023-03-14T13:26:08.004" v="90"/>
          <ac:picMkLst>
            <pc:docMk/>
            <pc:sldMk cId="2455446369" sldId="594"/>
            <ac:picMk id="4" creationId="{AA87D968-22B3-86F9-16EE-8C305383073E}"/>
          </ac:picMkLst>
        </pc:picChg>
        <pc:picChg chg="add mod ord">
          <ac:chgData name="Giri, Atanu" userId="S::agiri@miners.utep.edu::e0ae8cc7-49c3-42df-948f-23e195e4ba55" providerId="AD" clId="Web-{06ED9F11-87D0-AD7D-E622-AC54BB2996BF}" dt="2023-03-14T13:26:08.004" v="90"/>
          <ac:picMkLst>
            <pc:docMk/>
            <pc:sldMk cId="2455446369" sldId="594"/>
            <ac:picMk id="5" creationId="{40371EFD-A76C-190A-81BA-FE3011069C74}"/>
          </ac:picMkLst>
        </pc:picChg>
        <pc:picChg chg="add mod">
          <ac:chgData name="Giri, Atanu" userId="S::agiri@miners.utep.edu::e0ae8cc7-49c3-42df-948f-23e195e4ba55" providerId="AD" clId="Web-{06ED9F11-87D0-AD7D-E622-AC54BB2996BF}" dt="2023-03-14T13:26:08.004" v="90"/>
          <ac:picMkLst>
            <pc:docMk/>
            <pc:sldMk cId="2455446369" sldId="594"/>
            <ac:picMk id="6" creationId="{FA8398EA-99F2-AE64-27DE-967E6BAFF3A3}"/>
          </ac:picMkLst>
        </pc:picChg>
      </pc:sldChg>
    </pc:docChg>
  </pc:docChgLst>
  <pc:docChgLst>
    <pc:chgData name="Giri, Atanu" userId="S::agiri@miners.utep.edu::e0ae8cc7-49c3-42df-948f-23e195e4ba55" providerId="AD" clId="Web-{9EE9CD2D-72D2-868B-6842-2F6DC3EBFB85}"/>
    <pc:docChg chg="addSld modSld sldOrd">
      <pc:chgData name="Giri, Atanu" userId="S::agiri@miners.utep.edu::e0ae8cc7-49c3-42df-948f-23e195e4ba55" providerId="AD" clId="Web-{9EE9CD2D-72D2-868B-6842-2F6DC3EBFB85}" dt="2023-03-28T19:40:30.462" v="45"/>
      <pc:docMkLst>
        <pc:docMk/>
      </pc:docMkLst>
      <pc:sldChg chg="ord">
        <pc:chgData name="Giri, Atanu" userId="S::agiri@miners.utep.edu::e0ae8cc7-49c3-42df-948f-23e195e4ba55" providerId="AD" clId="Web-{9EE9CD2D-72D2-868B-6842-2F6DC3EBFB85}" dt="2023-03-28T19:40:04.540" v="39"/>
        <pc:sldMkLst>
          <pc:docMk/>
          <pc:sldMk cId="3031948011" sldId="589"/>
        </pc:sldMkLst>
      </pc:sldChg>
      <pc:sldChg chg="addSp">
        <pc:chgData name="Giri, Atanu" userId="S::agiri@miners.utep.edu::e0ae8cc7-49c3-42df-948f-23e195e4ba55" providerId="AD" clId="Web-{9EE9CD2D-72D2-868B-6842-2F6DC3EBFB85}" dt="2023-03-27T16:21:10.411" v="29"/>
        <pc:sldMkLst>
          <pc:docMk/>
          <pc:sldMk cId="4055945309" sldId="606"/>
        </pc:sldMkLst>
        <pc:spChg chg="add">
          <ac:chgData name="Giri, Atanu" userId="S::agiri@miners.utep.edu::e0ae8cc7-49c3-42df-948f-23e195e4ba55" providerId="AD" clId="Web-{9EE9CD2D-72D2-868B-6842-2F6DC3EBFB85}" dt="2023-03-27T16:21:10.411" v="29"/>
          <ac:spMkLst>
            <pc:docMk/>
            <pc:sldMk cId="4055945309" sldId="606"/>
            <ac:spMk id="3" creationId="{AC169495-8D19-0D11-EEAC-070E1A1EC2C4}"/>
          </ac:spMkLst>
        </pc:spChg>
      </pc:sldChg>
      <pc:sldChg chg="modSp">
        <pc:chgData name="Giri, Atanu" userId="S::agiri@miners.utep.edu::e0ae8cc7-49c3-42df-948f-23e195e4ba55" providerId="AD" clId="Web-{9EE9CD2D-72D2-868B-6842-2F6DC3EBFB85}" dt="2023-03-27T16:26:18.214" v="37"/>
        <pc:sldMkLst>
          <pc:docMk/>
          <pc:sldMk cId="2699154671" sldId="610"/>
        </pc:sldMkLst>
        <pc:picChg chg="mod">
          <ac:chgData name="Giri, Atanu" userId="S::agiri@miners.utep.edu::e0ae8cc7-49c3-42df-948f-23e195e4ba55" providerId="AD" clId="Web-{9EE9CD2D-72D2-868B-6842-2F6DC3EBFB85}" dt="2023-03-27T16:26:18.214" v="37"/>
          <ac:picMkLst>
            <pc:docMk/>
            <pc:sldMk cId="2699154671" sldId="610"/>
            <ac:picMk id="2" creationId="{59510ACB-84F5-9503-A57D-DBC1D19031EE}"/>
          </ac:picMkLst>
        </pc:picChg>
        <pc:picChg chg="mod">
          <ac:chgData name="Giri, Atanu" userId="S::agiri@miners.utep.edu::e0ae8cc7-49c3-42df-948f-23e195e4ba55" providerId="AD" clId="Web-{9EE9CD2D-72D2-868B-6842-2F6DC3EBFB85}" dt="2023-03-27T16:26:18.183" v="36"/>
          <ac:picMkLst>
            <pc:docMk/>
            <pc:sldMk cId="2699154671" sldId="610"/>
            <ac:picMk id="12" creationId="{D61AF003-5206-4F74-E9CC-8D9DAF71E590}"/>
          </ac:picMkLst>
        </pc:picChg>
      </pc:sldChg>
      <pc:sldChg chg="addSp delSp modSp new mod setBg">
        <pc:chgData name="Giri, Atanu" userId="S::agiri@miners.utep.edu::e0ae8cc7-49c3-42df-948f-23e195e4ba55" providerId="AD" clId="Web-{9EE9CD2D-72D2-868B-6842-2F6DC3EBFB85}" dt="2023-03-27T16:21:23.786" v="30"/>
        <pc:sldMkLst>
          <pc:docMk/>
          <pc:sldMk cId="2142970647" sldId="614"/>
        </pc:sldMkLst>
        <pc:spChg chg="add">
          <ac:chgData name="Giri, Atanu" userId="S::agiri@miners.utep.edu::e0ae8cc7-49c3-42df-948f-23e195e4ba55" providerId="AD" clId="Web-{9EE9CD2D-72D2-868B-6842-2F6DC3EBFB85}" dt="2023-03-27T16:21:23.786" v="30"/>
          <ac:spMkLst>
            <pc:docMk/>
            <pc:sldMk cId="2142970647" sldId="614"/>
            <ac:spMk id="11" creationId="{41B2C9B5-84BF-DFB9-C521-286D76F951B7}"/>
          </ac:spMkLst>
        </pc:spChg>
        <pc:picChg chg="add del mod">
          <ac:chgData name="Giri, Atanu" userId="S::agiri@miners.utep.edu::e0ae8cc7-49c3-42df-948f-23e195e4ba55" providerId="AD" clId="Web-{9EE9CD2D-72D2-868B-6842-2F6DC3EBFB85}" dt="2023-03-27T15:56:05.612" v="3"/>
          <ac:picMkLst>
            <pc:docMk/>
            <pc:sldMk cId="2142970647" sldId="614"/>
            <ac:picMk id="2" creationId="{8FD1B721-2FDC-7126-2F7D-5082199E9D8A}"/>
          </ac:picMkLst>
        </pc:picChg>
        <pc:picChg chg="add del mod ord">
          <ac:chgData name="Giri, Atanu" userId="S::agiri@miners.utep.edu::e0ae8cc7-49c3-42df-948f-23e195e4ba55" providerId="AD" clId="Web-{9EE9CD2D-72D2-868B-6842-2F6DC3EBFB85}" dt="2023-03-27T16:01:32.760" v="8"/>
          <ac:picMkLst>
            <pc:docMk/>
            <pc:sldMk cId="2142970647" sldId="614"/>
            <ac:picMk id="3" creationId="{29B508B9-900D-D0AA-3E7B-4652AAEE237D}"/>
          </ac:picMkLst>
        </pc:picChg>
        <pc:picChg chg="add del mod">
          <ac:chgData name="Giri, Atanu" userId="S::agiri@miners.utep.edu::e0ae8cc7-49c3-42df-948f-23e195e4ba55" providerId="AD" clId="Web-{9EE9CD2D-72D2-868B-6842-2F6DC3EBFB85}" dt="2023-03-27T16:01:32.760" v="9"/>
          <ac:picMkLst>
            <pc:docMk/>
            <pc:sldMk cId="2142970647" sldId="614"/>
            <ac:picMk id="4" creationId="{3F219AD7-61FA-D413-D2B4-B82C50CA5283}"/>
          </ac:picMkLst>
        </pc:picChg>
        <pc:picChg chg="add del mod ord">
          <ac:chgData name="Giri, Atanu" userId="S::agiri@miners.utep.edu::e0ae8cc7-49c3-42df-948f-23e195e4ba55" providerId="AD" clId="Web-{9EE9CD2D-72D2-868B-6842-2F6DC3EBFB85}" dt="2023-03-27T16:03:27.434" v="20"/>
          <ac:picMkLst>
            <pc:docMk/>
            <pc:sldMk cId="2142970647" sldId="614"/>
            <ac:picMk id="5" creationId="{B1C1E64A-9390-7C97-8B5F-DD4FC90EAD09}"/>
          </ac:picMkLst>
        </pc:picChg>
        <pc:picChg chg="add mod ord">
          <ac:chgData name="Giri, Atanu" userId="S::agiri@miners.utep.edu::e0ae8cc7-49c3-42df-948f-23e195e4ba55" providerId="AD" clId="Web-{9EE9CD2D-72D2-868B-6842-2F6DC3EBFB85}" dt="2023-03-27T16:04:16.763" v="22"/>
          <ac:picMkLst>
            <pc:docMk/>
            <pc:sldMk cId="2142970647" sldId="614"/>
            <ac:picMk id="6" creationId="{5A974E92-33D4-C6CD-9AE0-E1C87CFF987B}"/>
          </ac:picMkLst>
        </pc:picChg>
        <pc:picChg chg="add mod ord">
          <ac:chgData name="Giri, Atanu" userId="S::agiri@miners.utep.edu::e0ae8cc7-49c3-42df-948f-23e195e4ba55" providerId="AD" clId="Web-{9EE9CD2D-72D2-868B-6842-2F6DC3EBFB85}" dt="2023-03-27T16:04:16.763" v="22"/>
          <ac:picMkLst>
            <pc:docMk/>
            <pc:sldMk cId="2142970647" sldId="614"/>
            <ac:picMk id="7" creationId="{9BA5B55D-6CD4-D7C2-C5FD-7BDC37C2F486}"/>
          </ac:picMkLst>
        </pc:picChg>
        <pc:picChg chg="add del mod ord">
          <ac:chgData name="Giri, Atanu" userId="S::agiri@miners.utep.edu::e0ae8cc7-49c3-42df-948f-23e195e4ba55" providerId="AD" clId="Web-{9EE9CD2D-72D2-868B-6842-2F6DC3EBFB85}" dt="2023-03-27T16:03:23.106" v="19"/>
          <ac:picMkLst>
            <pc:docMk/>
            <pc:sldMk cId="2142970647" sldId="614"/>
            <ac:picMk id="8" creationId="{9E6BFBEF-890E-6919-E1C4-CA22DDA3E774}"/>
          </ac:picMkLst>
        </pc:picChg>
        <pc:picChg chg="add mod">
          <ac:chgData name="Giri, Atanu" userId="S::agiri@miners.utep.edu::e0ae8cc7-49c3-42df-948f-23e195e4ba55" providerId="AD" clId="Web-{9EE9CD2D-72D2-868B-6842-2F6DC3EBFB85}" dt="2023-03-27T16:15:23.559" v="24" actId="1076"/>
          <ac:picMkLst>
            <pc:docMk/>
            <pc:sldMk cId="2142970647" sldId="614"/>
            <ac:picMk id="9" creationId="{E289B06F-0FC9-F115-3E91-E6DC4C56FFD5}"/>
          </ac:picMkLst>
        </pc:picChg>
        <pc:cxnChg chg="add del">
          <ac:chgData name="Giri, Atanu" userId="S::agiri@miners.utep.edu::e0ae8cc7-49c3-42df-948f-23e195e4ba55" providerId="AD" clId="Web-{9EE9CD2D-72D2-868B-6842-2F6DC3EBFB85}" dt="2023-03-27T16:04:16.763" v="22"/>
          <ac:cxnSpMkLst>
            <pc:docMk/>
            <pc:sldMk cId="2142970647" sldId="614"/>
            <ac:cxnSpMk id="13" creationId="{91B6081D-D3E8-4209-B85B-EB1C655A6272}"/>
          </ac:cxnSpMkLst>
        </pc:cxnChg>
        <pc:cxnChg chg="add del">
          <ac:chgData name="Giri, Atanu" userId="S::agiri@miners.utep.edu::e0ae8cc7-49c3-42df-948f-23e195e4ba55" providerId="AD" clId="Web-{9EE9CD2D-72D2-868B-6842-2F6DC3EBFB85}" dt="2023-03-27T16:04:16.763" v="22"/>
          <ac:cxnSpMkLst>
            <pc:docMk/>
            <pc:sldMk cId="2142970647" sldId="614"/>
            <ac:cxnSpMk id="15" creationId="{28CA55E4-1295-45C8-BA05-5A9E705B749A}"/>
          </ac:cxnSpMkLst>
        </pc:cxnChg>
        <pc:cxnChg chg="add del">
          <ac:chgData name="Giri, Atanu" userId="S::agiri@miners.utep.edu::e0ae8cc7-49c3-42df-948f-23e195e4ba55" providerId="AD" clId="Web-{9EE9CD2D-72D2-868B-6842-2F6DC3EBFB85}" dt="2023-03-27T16:04:16.763" v="22"/>
          <ac:cxnSpMkLst>
            <pc:docMk/>
            <pc:sldMk cId="2142970647" sldId="614"/>
            <ac:cxnSpMk id="17" creationId="{08C5794E-A9A1-4A23-AF68-C79A7822334C}"/>
          </ac:cxnSpMkLst>
        </pc:cxnChg>
        <pc:cxnChg chg="add">
          <ac:chgData name="Giri, Atanu" userId="S::agiri@miners.utep.edu::e0ae8cc7-49c3-42df-948f-23e195e4ba55" providerId="AD" clId="Web-{9EE9CD2D-72D2-868B-6842-2F6DC3EBFB85}" dt="2023-03-27T16:04:16.763" v="22"/>
          <ac:cxnSpMkLst>
            <pc:docMk/>
            <pc:sldMk cId="2142970647" sldId="614"/>
            <ac:cxnSpMk id="19" creationId="{DCD67800-37AC-4E14-89B0-F79DCB3FB86D}"/>
          </ac:cxnSpMkLst>
        </pc:cxnChg>
        <pc:cxnChg chg="add">
          <ac:chgData name="Giri, Atanu" userId="S::agiri@miners.utep.edu::e0ae8cc7-49c3-42df-948f-23e195e4ba55" providerId="AD" clId="Web-{9EE9CD2D-72D2-868B-6842-2F6DC3EBFB85}" dt="2023-03-27T16:04:16.763" v="22"/>
          <ac:cxnSpMkLst>
            <pc:docMk/>
            <pc:sldMk cId="2142970647" sldId="614"/>
            <ac:cxnSpMk id="20" creationId="{20F1788F-A5AE-4188-8274-F7F2E3833ECD}"/>
          </ac:cxnSpMkLst>
        </pc:cxnChg>
        <pc:cxnChg chg="add del">
          <ac:chgData name="Giri, Atanu" userId="S::agiri@miners.utep.edu::e0ae8cc7-49c3-42df-948f-23e195e4ba55" providerId="AD" clId="Web-{9EE9CD2D-72D2-868B-6842-2F6DC3EBFB85}" dt="2023-03-27T16:03:01.090" v="17"/>
          <ac:cxnSpMkLst>
            <pc:docMk/>
            <pc:sldMk cId="2142970647" sldId="614"/>
            <ac:cxnSpMk id="22" creationId="{DCD67800-37AC-4E14-89B0-F79DCB3FB86D}"/>
          </ac:cxnSpMkLst>
        </pc:cxnChg>
        <pc:cxnChg chg="add del">
          <ac:chgData name="Giri, Atanu" userId="S::agiri@miners.utep.edu::e0ae8cc7-49c3-42df-948f-23e195e4ba55" providerId="AD" clId="Web-{9EE9CD2D-72D2-868B-6842-2F6DC3EBFB85}" dt="2023-03-27T16:03:01.090" v="17"/>
          <ac:cxnSpMkLst>
            <pc:docMk/>
            <pc:sldMk cId="2142970647" sldId="614"/>
            <ac:cxnSpMk id="24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9EE9CD2D-72D2-868B-6842-2F6DC3EBFB85}" dt="2023-03-27T16:20:26.941" v="28"/>
        <pc:sldMkLst>
          <pc:docMk/>
          <pc:sldMk cId="4292455728" sldId="615"/>
        </pc:sldMkLst>
        <pc:picChg chg="add mod ord">
          <ac:chgData name="Giri, Atanu" userId="S::agiri@miners.utep.edu::e0ae8cc7-49c3-42df-948f-23e195e4ba55" providerId="AD" clId="Web-{9EE9CD2D-72D2-868B-6842-2F6DC3EBFB85}" dt="2023-03-27T16:20:26.941" v="28"/>
          <ac:picMkLst>
            <pc:docMk/>
            <pc:sldMk cId="4292455728" sldId="615"/>
            <ac:picMk id="2" creationId="{15C6E066-8839-F392-50D0-C69DD4EEE838}"/>
          </ac:picMkLst>
        </pc:picChg>
        <pc:picChg chg="add mod ord">
          <ac:chgData name="Giri, Atanu" userId="S::agiri@miners.utep.edu::e0ae8cc7-49c3-42df-948f-23e195e4ba55" providerId="AD" clId="Web-{9EE9CD2D-72D2-868B-6842-2F6DC3EBFB85}" dt="2023-03-27T16:20:26.941" v="28"/>
          <ac:picMkLst>
            <pc:docMk/>
            <pc:sldMk cId="4292455728" sldId="615"/>
            <ac:picMk id="3" creationId="{A2019105-898E-692D-F7FD-766EA00864F3}"/>
          </ac:picMkLst>
        </pc:picChg>
        <pc:picChg chg="add mod">
          <ac:chgData name="Giri, Atanu" userId="S::agiri@miners.utep.edu::e0ae8cc7-49c3-42df-948f-23e195e4ba55" providerId="AD" clId="Web-{9EE9CD2D-72D2-868B-6842-2F6DC3EBFB85}" dt="2023-03-27T16:20:26.941" v="28"/>
          <ac:picMkLst>
            <pc:docMk/>
            <pc:sldMk cId="4292455728" sldId="615"/>
            <ac:picMk id="4" creationId="{FAD418D5-E569-1273-C840-BEEFD32DB92F}"/>
          </ac:picMkLst>
        </pc:picChg>
        <pc:picChg chg="add mod">
          <ac:chgData name="Giri, Atanu" userId="S::agiri@miners.utep.edu::e0ae8cc7-49c3-42df-948f-23e195e4ba55" providerId="AD" clId="Web-{9EE9CD2D-72D2-868B-6842-2F6DC3EBFB85}" dt="2023-03-27T16:20:26.941" v="28"/>
          <ac:picMkLst>
            <pc:docMk/>
            <pc:sldMk cId="4292455728" sldId="615"/>
            <ac:picMk id="5" creationId="{3A115244-087B-8DFC-50CC-4FABF578E50B}"/>
          </ac:picMkLst>
        </pc:picChg>
        <pc:cxnChg chg="add">
          <ac:chgData name="Giri, Atanu" userId="S::agiri@miners.utep.edu::e0ae8cc7-49c3-42df-948f-23e195e4ba55" providerId="AD" clId="Web-{9EE9CD2D-72D2-868B-6842-2F6DC3EBFB85}" dt="2023-03-27T16:20:26.941" v="28"/>
          <ac:cxnSpMkLst>
            <pc:docMk/>
            <pc:sldMk cId="4292455728" sldId="615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9EE9CD2D-72D2-868B-6842-2F6DC3EBFB85}" dt="2023-03-27T16:20:26.941" v="28"/>
          <ac:cxnSpMkLst>
            <pc:docMk/>
            <pc:sldMk cId="4292455728" sldId="615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9EE9CD2D-72D2-868B-6842-2F6DC3EBFB85}" dt="2023-03-27T16:20:26.941" v="28"/>
          <ac:cxnSpMkLst>
            <pc:docMk/>
            <pc:sldMk cId="4292455728" sldId="615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9EE9CD2D-72D2-868B-6842-2F6DC3EBFB85}" dt="2023-03-27T16:25:34.479" v="35"/>
        <pc:sldMkLst>
          <pc:docMk/>
          <pc:sldMk cId="691694140" sldId="616"/>
        </pc:sldMkLst>
        <pc:picChg chg="add mod">
          <ac:chgData name="Giri, Atanu" userId="S::agiri@miners.utep.edu::e0ae8cc7-49c3-42df-948f-23e195e4ba55" providerId="AD" clId="Web-{9EE9CD2D-72D2-868B-6842-2F6DC3EBFB85}" dt="2023-03-27T16:25:34.479" v="35"/>
          <ac:picMkLst>
            <pc:docMk/>
            <pc:sldMk cId="691694140" sldId="616"/>
            <ac:picMk id="2" creationId="{AF677FF3-E1A2-DBD0-7805-26D9BF623429}"/>
          </ac:picMkLst>
        </pc:picChg>
        <pc:picChg chg="add mod">
          <ac:chgData name="Giri, Atanu" userId="S::agiri@miners.utep.edu::e0ae8cc7-49c3-42df-948f-23e195e4ba55" providerId="AD" clId="Web-{9EE9CD2D-72D2-868B-6842-2F6DC3EBFB85}" dt="2023-03-27T16:25:34.479" v="35"/>
          <ac:picMkLst>
            <pc:docMk/>
            <pc:sldMk cId="691694140" sldId="616"/>
            <ac:picMk id="3" creationId="{E37570D0-1988-7513-DAE4-540210FF69F6}"/>
          </ac:picMkLst>
        </pc:picChg>
        <pc:picChg chg="add mod ord">
          <ac:chgData name="Giri, Atanu" userId="S::agiri@miners.utep.edu::e0ae8cc7-49c3-42df-948f-23e195e4ba55" providerId="AD" clId="Web-{9EE9CD2D-72D2-868B-6842-2F6DC3EBFB85}" dt="2023-03-27T16:25:34.479" v="35"/>
          <ac:picMkLst>
            <pc:docMk/>
            <pc:sldMk cId="691694140" sldId="616"/>
            <ac:picMk id="4" creationId="{D83F826A-BF24-E067-AE59-3DEE71AFD503}"/>
          </ac:picMkLst>
        </pc:picChg>
        <pc:cxnChg chg="add">
          <ac:chgData name="Giri, Atanu" userId="S::agiri@miners.utep.edu::e0ae8cc7-49c3-42df-948f-23e195e4ba55" providerId="AD" clId="Web-{9EE9CD2D-72D2-868B-6842-2F6DC3EBFB85}" dt="2023-03-27T16:25:34.479" v="35"/>
          <ac:cxnSpMkLst>
            <pc:docMk/>
            <pc:sldMk cId="691694140" sldId="616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9EE9CD2D-72D2-868B-6842-2F6DC3EBFB85}" dt="2023-03-27T16:25:34.479" v="35"/>
          <ac:cxnSpMkLst>
            <pc:docMk/>
            <pc:sldMk cId="691694140" sldId="616"/>
            <ac:cxnSpMk id="11" creationId="{20F1788F-A5AE-4188-8274-F7F2E3833ECD}"/>
          </ac:cxnSpMkLst>
        </pc:cxnChg>
      </pc:sldChg>
      <pc:sldChg chg="addSp delSp modSp new mod setBg">
        <pc:chgData name="Giri, Atanu" userId="S::agiri@miners.utep.edu::e0ae8cc7-49c3-42df-948f-23e195e4ba55" providerId="AD" clId="Web-{9EE9CD2D-72D2-868B-6842-2F6DC3EBFB85}" dt="2023-03-28T19:40:30.462" v="45"/>
        <pc:sldMkLst>
          <pc:docMk/>
          <pc:sldMk cId="1158455445" sldId="617"/>
        </pc:sldMkLst>
        <pc:spChg chg="add del">
          <ac:chgData name="Giri, Atanu" userId="S::agiri@miners.utep.edu::e0ae8cc7-49c3-42df-948f-23e195e4ba55" providerId="AD" clId="Web-{9EE9CD2D-72D2-868B-6842-2F6DC3EBFB85}" dt="2023-03-28T19:40:30.447" v="44"/>
          <ac:spMkLst>
            <pc:docMk/>
            <pc:sldMk cId="1158455445" sldId="617"/>
            <ac:spMk id="8" creationId="{99ED5833-B85B-4103-8A3B-CAB0308E6C15}"/>
          </ac:spMkLst>
        </pc:spChg>
        <pc:spChg chg="add">
          <ac:chgData name="Giri, Atanu" userId="S::agiri@miners.utep.edu::e0ae8cc7-49c3-42df-948f-23e195e4ba55" providerId="AD" clId="Web-{9EE9CD2D-72D2-868B-6842-2F6DC3EBFB85}" dt="2023-03-28T19:40:30.462" v="45"/>
          <ac:spMkLst>
            <pc:docMk/>
            <pc:sldMk cId="1158455445" sldId="617"/>
            <ac:spMk id="10" creationId="{D6A9C53F-5F90-40A5-8C85-5412D39C8C68}"/>
          </ac:spMkLst>
        </pc:spChg>
        <pc:spChg chg="add">
          <ac:chgData name="Giri, Atanu" userId="S::agiri@miners.utep.edu::e0ae8cc7-49c3-42df-948f-23e195e4ba55" providerId="AD" clId="Web-{9EE9CD2D-72D2-868B-6842-2F6DC3EBFB85}" dt="2023-03-28T19:40:30.462" v="45"/>
          <ac:spMkLst>
            <pc:docMk/>
            <pc:sldMk cId="1158455445" sldId="617"/>
            <ac:spMk id="11" creationId="{C4879EFC-8E62-4E00-973C-C45EE9EC676D}"/>
          </ac:spMkLst>
        </pc:spChg>
        <pc:picChg chg="add mod ord">
          <ac:chgData name="Giri, Atanu" userId="S::agiri@miners.utep.edu::e0ae8cc7-49c3-42df-948f-23e195e4ba55" providerId="AD" clId="Web-{9EE9CD2D-72D2-868B-6842-2F6DC3EBFB85}" dt="2023-03-28T19:40:30.462" v="45"/>
          <ac:picMkLst>
            <pc:docMk/>
            <pc:sldMk cId="1158455445" sldId="617"/>
            <ac:picMk id="2" creationId="{C36D38EE-FE7B-2DCF-88CA-A0BEF53920ED}"/>
          </ac:picMkLst>
        </pc:picChg>
        <pc:picChg chg="add mod">
          <ac:chgData name="Giri, Atanu" userId="S::agiri@miners.utep.edu::e0ae8cc7-49c3-42df-948f-23e195e4ba55" providerId="AD" clId="Web-{9EE9CD2D-72D2-868B-6842-2F6DC3EBFB85}" dt="2023-03-28T19:40:30.462" v="45"/>
          <ac:picMkLst>
            <pc:docMk/>
            <pc:sldMk cId="1158455445" sldId="617"/>
            <ac:picMk id="3" creationId="{3D5239F7-6C07-737B-AD53-71DFEE06F33B}"/>
          </ac:picMkLst>
        </pc:picChg>
      </pc:sldChg>
    </pc:docChg>
  </pc:docChgLst>
  <pc:docChgLst>
    <pc:chgData name="Giri, Atanu" userId="S::agiri@miners.utep.edu::e0ae8cc7-49c3-42df-948f-23e195e4ba55" providerId="AD" clId="Web-{ACB58F0A-EF45-081A-B597-2868E0073CE0}"/>
    <pc:docChg chg="addSld modSld">
      <pc:chgData name="Giri, Atanu" userId="S::agiri@miners.utep.edu::e0ae8cc7-49c3-42df-948f-23e195e4ba55" providerId="AD" clId="Web-{ACB58F0A-EF45-081A-B597-2868E0073CE0}" dt="2023-01-07T04:02:40.106" v="2"/>
      <pc:docMkLst>
        <pc:docMk/>
      </pc:docMkLst>
      <pc:sldChg chg="addSp modSp new mod setBg">
        <pc:chgData name="Giri, Atanu" userId="S::agiri@miners.utep.edu::e0ae8cc7-49c3-42df-948f-23e195e4ba55" providerId="AD" clId="Web-{ACB58F0A-EF45-081A-B597-2868E0073CE0}" dt="2023-01-07T04:02:40.106" v="2"/>
        <pc:sldMkLst>
          <pc:docMk/>
          <pc:sldMk cId="411381649" sldId="498"/>
        </pc:sldMkLst>
        <pc:picChg chg="add mod">
          <ac:chgData name="Giri, Atanu" userId="S::agiri@miners.utep.edu::e0ae8cc7-49c3-42df-948f-23e195e4ba55" providerId="AD" clId="Web-{ACB58F0A-EF45-081A-B597-2868E0073CE0}" dt="2023-01-07T04:02:40.106" v="2"/>
          <ac:picMkLst>
            <pc:docMk/>
            <pc:sldMk cId="411381649" sldId="498"/>
            <ac:picMk id="2" creationId="{C1A3444E-BBF4-3681-0759-7C7A05DBC2F8}"/>
          </ac:picMkLst>
        </pc:picChg>
      </pc:sldChg>
    </pc:docChg>
  </pc:docChgLst>
  <pc:docChgLst>
    <pc:chgData name="Giri, Atanu" userId="S::agiri@miners.utep.edu::e0ae8cc7-49c3-42df-948f-23e195e4ba55" providerId="AD" clId="Web-{E0A9EACC-D36D-A2B3-4928-39D18BCFCDB1}"/>
    <pc:docChg chg="addSld delSld modSld">
      <pc:chgData name="Giri, Atanu" userId="S::agiri@miners.utep.edu::e0ae8cc7-49c3-42df-948f-23e195e4ba55" providerId="AD" clId="Web-{E0A9EACC-D36D-A2B3-4928-39D18BCFCDB1}" dt="2023-02-07T03:36:51.845" v="69"/>
      <pc:docMkLst>
        <pc:docMk/>
      </pc:docMkLst>
      <pc:sldChg chg="modSp">
        <pc:chgData name="Giri, Atanu" userId="S::agiri@miners.utep.edu::e0ae8cc7-49c3-42df-948f-23e195e4ba55" providerId="AD" clId="Web-{E0A9EACC-D36D-A2B3-4928-39D18BCFCDB1}" dt="2023-02-07T03:34:41.763" v="65"/>
        <pc:sldMkLst>
          <pc:docMk/>
          <pc:sldMk cId="748971120" sldId="520"/>
        </pc:sldMkLst>
        <pc:picChg chg="mod">
          <ac:chgData name="Giri, Atanu" userId="S::agiri@miners.utep.edu::e0ae8cc7-49c3-42df-948f-23e195e4ba55" providerId="AD" clId="Web-{E0A9EACC-D36D-A2B3-4928-39D18BCFCDB1}" dt="2023-02-07T03:34:41.670" v="63"/>
          <ac:picMkLst>
            <pc:docMk/>
            <pc:sldMk cId="748971120" sldId="520"/>
            <ac:picMk id="2" creationId="{4819C177-A191-56D3-F269-33038D98D82D}"/>
          </ac:picMkLst>
        </pc:picChg>
        <pc:picChg chg="mod">
          <ac:chgData name="Giri, Atanu" userId="S::agiri@miners.utep.edu::e0ae8cc7-49c3-42df-948f-23e195e4ba55" providerId="AD" clId="Web-{E0A9EACC-D36D-A2B3-4928-39D18BCFCDB1}" dt="2023-02-07T03:34:41.763" v="65"/>
          <ac:picMkLst>
            <pc:docMk/>
            <pc:sldMk cId="748971120" sldId="520"/>
            <ac:picMk id="3" creationId="{D286FD93-3413-D817-DA76-102443EDD2EF}"/>
          </ac:picMkLst>
        </pc:picChg>
        <pc:picChg chg="mod">
          <ac:chgData name="Giri, Atanu" userId="S::agiri@miners.utep.edu::e0ae8cc7-49c3-42df-948f-23e195e4ba55" providerId="AD" clId="Web-{E0A9EACC-D36D-A2B3-4928-39D18BCFCDB1}" dt="2023-02-07T03:34:41.607" v="62"/>
          <ac:picMkLst>
            <pc:docMk/>
            <pc:sldMk cId="748971120" sldId="520"/>
            <ac:picMk id="4" creationId="{E51C3A1A-EC3E-2C14-CFA5-D917D8097D29}"/>
          </ac:picMkLst>
        </pc:picChg>
        <pc:picChg chg="mod">
          <ac:chgData name="Giri, Atanu" userId="S::agiri@miners.utep.edu::e0ae8cc7-49c3-42df-948f-23e195e4ba55" providerId="AD" clId="Web-{E0A9EACC-D36D-A2B3-4928-39D18BCFCDB1}" dt="2023-02-07T03:34:41.716" v="64"/>
          <ac:picMkLst>
            <pc:docMk/>
            <pc:sldMk cId="748971120" sldId="520"/>
            <ac:picMk id="7" creationId="{C91ACE99-7C46-AEBC-E811-07B76157DA4F}"/>
          </ac:picMkLst>
        </pc:picChg>
        <pc:cxnChg chg="mod">
          <ac:chgData name="Giri, Atanu" userId="S::agiri@miners.utep.edu::e0ae8cc7-49c3-42df-948f-23e195e4ba55" providerId="AD" clId="Web-{E0A9EACC-D36D-A2B3-4928-39D18BCFCDB1}" dt="2023-02-07T03:34:32.544" v="60"/>
          <ac:cxnSpMkLst>
            <pc:docMk/>
            <pc:sldMk cId="748971120" sldId="520"/>
            <ac:cxnSpMk id="20" creationId="{91B6081D-D3E8-4209-B85B-EB1C655A6272}"/>
          </ac:cxnSpMkLst>
        </pc:cxnChg>
        <pc:cxnChg chg="mod">
          <ac:chgData name="Giri, Atanu" userId="S::agiri@miners.utep.edu::e0ae8cc7-49c3-42df-948f-23e195e4ba55" providerId="AD" clId="Web-{E0A9EACC-D36D-A2B3-4928-39D18BCFCDB1}" dt="2023-02-07T03:34:32.544" v="58"/>
          <ac:cxnSpMkLst>
            <pc:docMk/>
            <pc:sldMk cId="748971120" sldId="520"/>
            <ac:cxnSpMk id="22" creationId="{28CA55E4-1295-45C8-BA05-5A9E705B749A}"/>
          </ac:cxnSpMkLst>
        </pc:cxnChg>
        <pc:cxnChg chg="mod">
          <ac:chgData name="Giri, Atanu" userId="S::agiri@miners.utep.edu::e0ae8cc7-49c3-42df-948f-23e195e4ba55" providerId="AD" clId="Web-{E0A9EACC-D36D-A2B3-4928-39D18BCFCDB1}" dt="2023-02-07T03:34:32.544" v="57"/>
          <ac:cxnSpMkLst>
            <pc:docMk/>
            <pc:sldMk cId="748971120" sldId="520"/>
            <ac:cxnSpMk id="24" creationId="{08C5794E-A9A1-4A23-AF68-C79A7822334C}"/>
          </ac:cxnSpMkLst>
        </pc:cxnChg>
      </pc:sldChg>
      <pc:sldChg chg="addSp delSp modSp">
        <pc:chgData name="Giri, Atanu" userId="S::agiri@miners.utep.edu::e0ae8cc7-49c3-42df-948f-23e195e4ba55" providerId="AD" clId="Web-{E0A9EACC-D36D-A2B3-4928-39D18BCFCDB1}" dt="2023-02-07T03:21:52.256" v="24"/>
        <pc:sldMkLst>
          <pc:docMk/>
          <pc:sldMk cId="3212368479" sldId="521"/>
        </pc:sldMkLst>
        <pc:spChg chg="add">
          <ac:chgData name="Giri, Atanu" userId="S::agiri@miners.utep.edu::e0ae8cc7-49c3-42df-948f-23e195e4ba55" providerId="AD" clId="Web-{E0A9EACC-D36D-A2B3-4928-39D18BCFCDB1}" dt="2023-02-07T03:21:43.427" v="23"/>
          <ac:spMkLst>
            <pc:docMk/>
            <pc:sldMk cId="3212368479" sldId="521"/>
            <ac:spMk id="18" creationId="{A9F529C3-C941-49FD-8C67-82F134F64BDB}"/>
          </ac:spMkLst>
        </pc:spChg>
        <pc:spChg chg="add">
          <ac:chgData name="Giri, Atanu" userId="S::agiri@miners.utep.edu::e0ae8cc7-49c3-42df-948f-23e195e4ba55" providerId="AD" clId="Web-{E0A9EACC-D36D-A2B3-4928-39D18BCFCDB1}" dt="2023-02-07T03:21:43.427" v="23"/>
          <ac:spMkLst>
            <pc:docMk/>
            <pc:sldMk cId="3212368479" sldId="521"/>
            <ac:spMk id="20" creationId="{20586029-32A0-47E5-9AEC-AE3ABA6B94D0}"/>
          </ac:spMkLst>
        </pc:spChg>
        <pc:picChg chg="del">
          <ac:chgData name="Giri, Atanu" userId="S::agiri@miners.utep.edu::e0ae8cc7-49c3-42df-948f-23e195e4ba55" providerId="AD" clId="Web-{E0A9EACC-D36D-A2B3-4928-39D18BCFCDB1}" dt="2023-02-07T03:21:16.114" v="20"/>
          <ac:picMkLst>
            <pc:docMk/>
            <pc:sldMk cId="3212368479" sldId="521"/>
            <ac:picMk id="4" creationId="{28068C80-3658-D121-74EB-E081C6781D99}"/>
          </ac:picMkLst>
        </pc:picChg>
        <pc:picChg chg="mod">
          <ac:chgData name="Giri, Atanu" userId="S::agiri@miners.utep.edu::e0ae8cc7-49c3-42df-948f-23e195e4ba55" providerId="AD" clId="Web-{E0A9EACC-D36D-A2B3-4928-39D18BCFCDB1}" dt="2023-02-07T03:21:43.427" v="23"/>
          <ac:picMkLst>
            <pc:docMk/>
            <pc:sldMk cId="3212368479" sldId="521"/>
            <ac:picMk id="5" creationId="{B72C1855-2041-1C39-D562-98CDABD97AD8}"/>
          </ac:picMkLst>
        </pc:picChg>
        <pc:picChg chg="mod ord">
          <ac:chgData name="Giri, Atanu" userId="S::agiri@miners.utep.edu::e0ae8cc7-49c3-42df-948f-23e195e4ba55" providerId="AD" clId="Web-{E0A9EACC-D36D-A2B3-4928-39D18BCFCDB1}" dt="2023-02-07T03:21:52.256" v="24"/>
          <ac:picMkLst>
            <pc:docMk/>
            <pc:sldMk cId="3212368479" sldId="521"/>
            <ac:picMk id="6" creationId="{5CA884BA-709B-A8FF-60BE-BA2925F4EA96}"/>
          </ac:picMkLst>
        </pc:picChg>
        <pc:cxnChg chg="del">
          <ac:chgData name="Giri, Atanu" userId="S::agiri@miners.utep.edu::e0ae8cc7-49c3-42df-948f-23e195e4ba55" providerId="AD" clId="Web-{E0A9EACC-D36D-A2B3-4928-39D18BCFCDB1}" dt="2023-02-07T03:21:43.427" v="23"/>
          <ac:cxnSpMkLst>
            <pc:docMk/>
            <pc:sldMk cId="3212368479" sldId="521"/>
            <ac:cxnSpMk id="11" creationId="{DCD67800-37AC-4E14-89B0-F79DCB3FB86D}"/>
          </ac:cxnSpMkLst>
        </pc:cxnChg>
        <pc:cxnChg chg="del">
          <ac:chgData name="Giri, Atanu" userId="S::agiri@miners.utep.edu::e0ae8cc7-49c3-42df-948f-23e195e4ba55" providerId="AD" clId="Web-{E0A9EACC-D36D-A2B3-4928-39D18BCFCDB1}" dt="2023-02-07T03:21:43.427" v="23"/>
          <ac:cxnSpMkLst>
            <pc:docMk/>
            <pc:sldMk cId="3212368479" sldId="521"/>
            <ac:cxnSpMk id="13" creationId="{20F1788F-A5AE-4188-8274-F7F2E3833ECD}"/>
          </ac:cxnSpMkLst>
        </pc:cxnChg>
        <pc:cxnChg chg="add">
          <ac:chgData name="Giri, Atanu" userId="S::agiri@miners.utep.edu::e0ae8cc7-49c3-42df-948f-23e195e4ba55" providerId="AD" clId="Web-{E0A9EACC-D36D-A2B3-4928-39D18BCFCDB1}" dt="2023-02-07T03:21:43.427" v="23"/>
          <ac:cxnSpMkLst>
            <pc:docMk/>
            <pc:sldMk cId="3212368479" sldId="521"/>
            <ac:cxnSpMk id="22" creationId="{8C730EAB-A532-4295-A302-FB4B90DB9F5E}"/>
          </ac:cxnSpMkLst>
        </pc:cxnChg>
      </pc:sldChg>
      <pc:sldChg chg="addSp delSp modSp new mod setBg">
        <pc:chgData name="Giri, Atanu" userId="S::agiri@miners.utep.edu::e0ae8cc7-49c3-42df-948f-23e195e4ba55" providerId="AD" clId="Web-{E0A9EACC-D36D-A2B3-4928-39D18BCFCDB1}" dt="2023-02-07T03:33:27.730" v="33"/>
        <pc:sldMkLst>
          <pc:docMk/>
          <pc:sldMk cId="3789145377" sldId="539"/>
        </pc:sldMkLst>
        <pc:picChg chg="add del mod ord">
          <ac:chgData name="Giri, Atanu" userId="S::agiri@miners.utep.edu::e0ae8cc7-49c3-42df-948f-23e195e4ba55" providerId="AD" clId="Web-{E0A9EACC-D36D-A2B3-4928-39D18BCFCDB1}" dt="2023-02-07T03:26:47.702" v="25"/>
          <ac:picMkLst>
            <pc:docMk/>
            <pc:sldMk cId="3789145377" sldId="539"/>
            <ac:picMk id="2" creationId="{C0F8707C-AA97-4A31-CE40-9A025F12ACE6}"/>
          </ac:picMkLst>
        </pc:picChg>
        <pc:picChg chg="add del mod ord">
          <ac:chgData name="Giri, Atanu" userId="S::agiri@miners.utep.edu::e0ae8cc7-49c3-42df-948f-23e195e4ba55" providerId="AD" clId="Web-{E0A9EACC-D36D-A2B3-4928-39D18BCFCDB1}" dt="2023-02-07T03:33:17.823" v="31"/>
          <ac:picMkLst>
            <pc:docMk/>
            <pc:sldMk cId="3789145377" sldId="539"/>
            <ac:picMk id="3" creationId="{66E59420-623F-217F-74D4-AC4579010D07}"/>
          </ac:picMkLst>
        </pc:picChg>
        <pc:picChg chg="add del mod ord">
          <ac:chgData name="Giri, Atanu" userId="S::agiri@miners.utep.edu::e0ae8cc7-49c3-42df-948f-23e195e4ba55" providerId="AD" clId="Web-{E0A9EACC-D36D-A2B3-4928-39D18BCFCDB1}" dt="2023-02-07T03:30:05.286" v="29"/>
          <ac:picMkLst>
            <pc:docMk/>
            <pc:sldMk cId="3789145377" sldId="539"/>
            <ac:picMk id="4" creationId="{F4450F55-4649-9E48-35C5-F4B07AE5FC17}"/>
          </ac:picMkLst>
        </pc:picChg>
        <pc:picChg chg="add del mod">
          <ac:chgData name="Giri, Atanu" userId="S::agiri@miners.utep.edu::e0ae8cc7-49c3-42df-948f-23e195e4ba55" providerId="AD" clId="Web-{E0A9EACC-D36D-A2B3-4928-39D18BCFCDB1}" dt="2023-02-07T03:10:19.466" v="10"/>
          <ac:picMkLst>
            <pc:docMk/>
            <pc:sldMk cId="3789145377" sldId="539"/>
            <ac:picMk id="5" creationId="{D1DE588D-7B98-2661-B18E-57D5C9E9DB3A}"/>
          </ac:picMkLst>
        </pc:picChg>
        <pc:picChg chg="add del mod ord">
          <ac:chgData name="Giri, Atanu" userId="S::agiri@miners.utep.edu::e0ae8cc7-49c3-42df-948f-23e195e4ba55" providerId="AD" clId="Web-{E0A9EACC-D36D-A2B3-4928-39D18BCFCDB1}" dt="2023-02-07T03:20:49.582" v="17"/>
          <ac:picMkLst>
            <pc:docMk/>
            <pc:sldMk cId="3789145377" sldId="539"/>
            <ac:picMk id="6" creationId="{26B79236-4BCE-889D-A12C-36C107BE0B79}"/>
          </ac:picMkLst>
        </pc:picChg>
        <pc:picChg chg="add mod">
          <ac:chgData name="Giri, Atanu" userId="S::agiri@miners.utep.edu::e0ae8cc7-49c3-42df-948f-23e195e4ba55" providerId="AD" clId="Web-{E0A9EACC-D36D-A2B3-4928-39D18BCFCDB1}" dt="2023-02-07T03:21:24.036" v="22"/>
          <ac:picMkLst>
            <pc:docMk/>
            <pc:sldMk cId="3789145377" sldId="539"/>
            <ac:picMk id="7" creationId="{BC072B99-31FB-9E71-C533-D4337D779F77}"/>
          </ac:picMkLst>
        </pc:picChg>
        <pc:picChg chg="add mod ord">
          <ac:chgData name="Giri, Atanu" userId="S::agiri@miners.utep.edu::e0ae8cc7-49c3-42df-948f-23e195e4ba55" providerId="AD" clId="Web-{E0A9EACC-D36D-A2B3-4928-39D18BCFCDB1}" dt="2023-02-07T03:26:58.156" v="27"/>
          <ac:picMkLst>
            <pc:docMk/>
            <pc:sldMk cId="3789145377" sldId="539"/>
            <ac:picMk id="8" creationId="{3527D7E6-4E28-0EB3-F6BB-E9A09CAEE1A3}"/>
          </ac:picMkLst>
        </pc:picChg>
        <pc:picChg chg="add mod ord">
          <ac:chgData name="Giri, Atanu" userId="S::agiri@miners.utep.edu::e0ae8cc7-49c3-42df-948f-23e195e4ba55" providerId="AD" clId="Web-{E0A9EACC-D36D-A2B3-4928-39D18BCFCDB1}" dt="2023-02-07T03:33:27.730" v="33"/>
          <ac:picMkLst>
            <pc:docMk/>
            <pc:sldMk cId="3789145377" sldId="539"/>
            <ac:picMk id="10" creationId="{D1186851-EF8F-B80F-21DC-920B341CEA53}"/>
          </ac:picMkLst>
        </pc:picChg>
        <pc:picChg chg="add mod ord">
          <ac:chgData name="Giri, Atanu" userId="S::agiri@miners.utep.edu::e0ae8cc7-49c3-42df-948f-23e195e4ba55" providerId="AD" clId="Web-{E0A9EACC-D36D-A2B3-4928-39D18BCFCDB1}" dt="2023-02-07T03:33:27.730" v="33"/>
          <ac:picMkLst>
            <pc:docMk/>
            <pc:sldMk cId="3789145377" sldId="539"/>
            <ac:picMk id="12" creationId="{CA91CA1B-4E9F-CCAB-DDA9-85233E6E498C}"/>
          </ac:picMkLst>
        </pc:picChg>
        <pc:cxnChg chg="add del">
          <ac:chgData name="Giri, Atanu" userId="S::agiri@miners.utep.edu::e0ae8cc7-49c3-42df-948f-23e195e4ba55" providerId="AD" clId="Web-{E0A9EACC-D36D-A2B3-4928-39D18BCFCDB1}" dt="2023-02-07T03:07:59.352" v="7"/>
          <ac:cxnSpMkLst>
            <pc:docMk/>
            <pc:sldMk cId="3789145377" sldId="539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07:59.352" v="7"/>
          <ac:cxnSpMkLst>
            <pc:docMk/>
            <pc:sldMk cId="3789145377" sldId="539"/>
            <ac:cxnSpMk id="11" creationId="{20F1788F-A5AE-4188-8274-F7F2E3833ECD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10:30.388" v="12"/>
          <ac:cxnSpMkLst>
            <pc:docMk/>
            <pc:sldMk cId="3789145377" sldId="539"/>
            <ac:cxnSpMk id="16" creationId="{91B6081D-D3E8-4209-B85B-EB1C655A6272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10:30.388" v="12"/>
          <ac:cxnSpMkLst>
            <pc:docMk/>
            <pc:sldMk cId="3789145377" sldId="539"/>
            <ac:cxnSpMk id="18" creationId="{28CA55E4-1295-45C8-BA05-5A9E705B749A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10:30.388" v="12"/>
          <ac:cxnSpMkLst>
            <pc:docMk/>
            <pc:sldMk cId="3789145377" sldId="539"/>
            <ac:cxnSpMk id="20" creationId="{08C5794E-A9A1-4A23-AF68-C79A7822334C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21:24.036" v="22"/>
          <ac:cxnSpMkLst>
            <pc:docMk/>
            <pc:sldMk cId="3789145377" sldId="539"/>
            <ac:cxnSpMk id="25" creationId="{91B6081D-D3E8-4209-B85B-EB1C655A6272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21:24.036" v="22"/>
          <ac:cxnSpMkLst>
            <pc:docMk/>
            <pc:sldMk cId="3789145377" sldId="539"/>
            <ac:cxnSpMk id="27" creationId="{28CA55E4-1295-45C8-BA05-5A9E705B749A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21:24.036" v="22"/>
          <ac:cxnSpMkLst>
            <pc:docMk/>
            <pc:sldMk cId="3789145377" sldId="539"/>
            <ac:cxnSpMk id="29" creationId="{08C5794E-A9A1-4A23-AF68-C79A7822334C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26:58.156" v="27"/>
          <ac:cxnSpMkLst>
            <pc:docMk/>
            <pc:sldMk cId="3789145377" sldId="539"/>
            <ac:cxnSpMk id="34" creationId="{91B6081D-D3E8-4209-B85B-EB1C655A6272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26:58.156" v="27"/>
          <ac:cxnSpMkLst>
            <pc:docMk/>
            <pc:sldMk cId="3789145377" sldId="539"/>
            <ac:cxnSpMk id="36" creationId="{28CA55E4-1295-45C8-BA05-5A9E705B749A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26:58.156" v="27"/>
          <ac:cxnSpMkLst>
            <pc:docMk/>
            <pc:sldMk cId="3789145377" sldId="539"/>
            <ac:cxnSpMk id="38" creationId="{08C5794E-A9A1-4A23-AF68-C79A7822334C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30:10.021" v="30"/>
          <ac:cxnSpMkLst>
            <pc:docMk/>
            <pc:sldMk cId="3789145377" sldId="539"/>
            <ac:cxnSpMk id="43" creationId="{91B6081D-D3E8-4209-B85B-EB1C655A6272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30:10.021" v="30"/>
          <ac:cxnSpMkLst>
            <pc:docMk/>
            <pc:sldMk cId="3789145377" sldId="539"/>
            <ac:cxnSpMk id="45" creationId="{28CA55E4-1295-45C8-BA05-5A9E705B749A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30:10.021" v="30"/>
          <ac:cxnSpMkLst>
            <pc:docMk/>
            <pc:sldMk cId="3789145377" sldId="539"/>
            <ac:cxnSpMk id="47" creationId="{08C5794E-A9A1-4A23-AF68-C79A7822334C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33:27.730" v="33"/>
          <ac:cxnSpMkLst>
            <pc:docMk/>
            <pc:sldMk cId="3789145377" sldId="539"/>
            <ac:cxnSpMk id="52" creationId="{91B6081D-D3E8-4209-B85B-EB1C655A6272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33:27.730" v="33"/>
          <ac:cxnSpMkLst>
            <pc:docMk/>
            <pc:sldMk cId="3789145377" sldId="539"/>
            <ac:cxnSpMk id="54" creationId="{28CA55E4-1295-45C8-BA05-5A9E705B749A}"/>
          </ac:cxnSpMkLst>
        </pc:cxnChg>
        <pc:cxnChg chg="add del">
          <ac:chgData name="Giri, Atanu" userId="S::agiri@miners.utep.edu::e0ae8cc7-49c3-42df-948f-23e195e4ba55" providerId="AD" clId="Web-{E0A9EACC-D36D-A2B3-4928-39D18BCFCDB1}" dt="2023-02-07T03:33:27.730" v="33"/>
          <ac:cxnSpMkLst>
            <pc:docMk/>
            <pc:sldMk cId="3789145377" sldId="539"/>
            <ac:cxnSpMk id="56" creationId="{08C5794E-A9A1-4A23-AF68-C79A7822334C}"/>
          </ac:cxnSpMkLst>
        </pc:cxnChg>
        <pc:cxnChg chg="add">
          <ac:chgData name="Giri, Atanu" userId="S::agiri@miners.utep.edu::e0ae8cc7-49c3-42df-948f-23e195e4ba55" providerId="AD" clId="Web-{E0A9EACC-D36D-A2B3-4928-39D18BCFCDB1}" dt="2023-02-07T03:33:27.730" v="33"/>
          <ac:cxnSpMkLst>
            <pc:docMk/>
            <pc:sldMk cId="3789145377" sldId="539"/>
            <ac:cxnSpMk id="61" creationId="{91B6081D-D3E8-4209-B85B-EB1C655A6272}"/>
          </ac:cxnSpMkLst>
        </pc:cxnChg>
        <pc:cxnChg chg="add">
          <ac:chgData name="Giri, Atanu" userId="S::agiri@miners.utep.edu::e0ae8cc7-49c3-42df-948f-23e195e4ba55" providerId="AD" clId="Web-{E0A9EACC-D36D-A2B3-4928-39D18BCFCDB1}" dt="2023-02-07T03:33:27.730" v="33"/>
          <ac:cxnSpMkLst>
            <pc:docMk/>
            <pc:sldMk cId="3789145377" sldId="539"/>
            <ac:cxnSpMk id="63" creationId="{28CA55E4-1295-45C8-BA05-5A9E705B749A}"/>
          </ac:cxnSpMkLst>
        </pc:cxnChg>
        <pc:cxnChg chg="add">
          <ac:chgData name="Giri, Atanu" userId="S::agiri@miners.utep.edu::e0ae8cc7-49c3-42df-948f-23e195e4ba55" providerId="AD" clId="Web-{E0A9EACC-D36D-A2B3-4928-39D18BCFCDB1}" dt="2023-02-07T03:33:27.730" v="33"/>
          <ac:cxnSpMkLst>
            <pc:docMk/>
            <pc:sldMk cId="3789145377" sldId="539"/>
            <ac:cxnSpMk id="65" creationId="{08C5794E-A9A1-4A23-AF68-C79A7822334C}"/>
          </ac:cxnSpMkLst>
        </pc:cxnChg>
      </pc:sldChg>
      <pc:sldChg chg="add del">
        <pc:chgData name="Giri, Atanu" userId="S::agiri@miners.utep.edu::e0ae8cc7-49c3-42df-948f-23e195e4ba55" providerId="AD" clId="Web-{E0A9EACC-D36D-A2B3-4928-39D18BCFCDB1}" dt="2023-02-07T03:36:47.408" v="68"/>
        <pc:sldMkLst>
          <pc:docMk/>
          <pc:sldMk cId="3240452479" sldId="540"/>
        </pc:sldMkLst>
      </pc:sldChg>
      <pc:sldChg chg="addSp modSp new del mod setBg">
        <pc:chgData name="Giri, Atanu" userId="S::agiri@miners.utep.edu::e0ae8cc7-49c3-42df-948f-23e195e4ba55" providerId="AD" clId="Web-{E0A9EACC-D36D-A2B3-4928-39D18BCFCDB1}" dt="2023-02-07T03:36:23.688" v="66"/>
        <pc:sldMkLst>
          <pc:docMk/>
          <pc:sldMk cId="3335596397" sldId="540"/>
        </pc:sldMkLst>
        <pc:picChg chg="add mod ord">
          <ac:chgData name="Giri, Atanu" userId="S::agiri@miners.utep.edu::e0ae8cc7-49c3-42df-948f-23e195e4ba55" providerId="AD" clId="Web-{E0A9EACC-D36D-A2B3-4928-39D18BCFCDB1}" dt="2023-02-07T03:20:56.535" v="19"/>
          <ac:picMkLst>
            <pc:docMk/>
            <pc:sldMk cId="3335596397" sldId="540"/>
            <ac:picMk id="2" creationId="{1B9408E5-4422-0F73-3D11-CDE0607F963F}"/>
          </ac:picMkLst>
        </pc:picChg>
        <pc:picChg chg="add mod">
          <ac:chgData name="Giri, Atanu" userId="S::agiri@miners.utep.edu::e0ae8cc7-49c3-42df-948f-23e195e4ba55" providerId="AD" clId="Web-{E0A9EACC-D36D-A2B3-4928-39D18BCFCDB1}" dt="2023-02-07T03:20:56.535" v="19"/>
          <ac:picMkLst>
            <pc:docMk/>
            <pc:sldMk cId="3335596397" sldId="540"/>
            <ac:picMk id="3" creationId="{BCBE495B-581E-AEEA-5060-06AEA9947F75}"/>
          </ac:picMkLst>
        </pc:picChg>
      </pc:sldChg>
      <pc:sldChg chg="add">
        <pc:chgData name="Giri, Atanu" userId="S::agiri@miners.utep.edu::e0ae8cc7-49c3-42df-948f-23e195e4ba55" providerId="AD" clId="Web-{E0A9EACC-D36D-A2B3-4928-39D18BCFCDB1}" dt="2023-02-07T03:36:51.845" v="69"/>
        <pc:sldMkLst>
          <pc:docMk/>
          <pc:sldMk cId="4211408035" sldId="540"/>
        </pc:sldMkLst>
      </pc:sldChg>
    </pc:docChg>
  </pc:docChgLst>
  <pc:docChgLst>
    <pc:chgData name="Giri, Atanu" userId="S::agiri@miners.utep.edu::e0ae8cc7-49c3-42df-948f-23e195e4ba55" providerId="AD" clId="Web-{1C88071A-E52A-83BB-5A92-720E682B0528}"/>
    <pc:docChg chg="addSld delSld modSld">
      <pc:chgData name="Giri, Atanu" userId="S::agiri@miners.utep.edu::e0ae8cc7-49c3-42df-948f-23e195e4ba55" providerId="AD" clId="Web-{1C88071A-E52A-83BB-5A92-720E682B0528}" dt="2022-11-12T15:08:38.386" v="176"/>
      <pc:docMkLst>
        <pc:docMk/>
      </pc:docMkLst>
      <pc:sldChg chg="addSp delSp modSp mod setBg">
        <pc:chgData name="Giri, Atanu" userId="S::agiri@miners.utep.edu::e0ae8cc7-49c3-42df-948f-23e195e4ba55" providerId="AD" clId="Web-{1C88071A-E52A-83BB-5A92-720E682B0528}" dt="2022-11-12T14:58:13.128" v="154" actId="1076"/>
        <pc:sldMkLst>
          <pc:docMk/>
          <pc:sldMk cId="1486409912" sldId="398"/>
        </pc:sldMkLst>
        <pc:picChg chg="add mod">
          <ac:chgData name="Giri, Atanu" userId="S::agiri@miners.utep.edu::e0ae8cc7-49c3-42df-948f-23e195e4ba55" providerId="AD" clId="Web-{1C88071A-E52A-83BB-5A92-720E682B0528}" dt="2022-11-12T14:57:33.189" v="148"/>
          <ac:picMkLst>
            <pc:docMk/>
            <pc:sldMk cId="1486409912" sldId="398"/>
            <ac:picMk id="2" creationId="{DF168739-346A-2417-4ED3-A36366AD17B7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14:58:03.784" v="152" actId="1076"/>
          <ac:picMkLst>
            <pc:docMk/>
            <pc:sldMk cId="1486409912" sldId="398"/>
            <ac:picMk id="3" creationId="{9A539C5B-7A78-B3A1-975B-4E39AF593A42}"/>
          </ac:picMkLst>
        </pc:picChg>
        <pc:picChg chg="add mod">
          <ac:chgData name="Giri, Atanu" userId="S::agiri@miners.utep.edu::e0ae8cc7-49c3-42df-948f-23e195e4ba55" providerId="AD" clId="Web-{1C88071A-E52A-83BB-5A92-720E682B0528}" dt="2022-11-12T14:57:56.050" v="151" actId="1076"/>
          <ac:picMkLst>
            <pc:docMk/>
            <pc:sldMk cId="1486409912" sldId="398"/>
            <ac:picMk id="4" creationId="{6F6A5F43-0548-4CF5-DC1A-CBC10A643CAF}"/>
          </ac:picMkLst>
        </pc:picChg>
        <pc:picChg chg="add mod">
          <ac:chgData name="Giri, Atanu" userId="S::agiri@miners.utep.edu::e0ae8cc7-49c3-42df-948f-23e195e4ba55" providerId="AD" clId="Web-{1C88071A-E52A-83BB-5A92-720E682B0528}" dt="2022-11-12T14:57:33.189" v="148"/>
          <ac:picMkLst>
            <pc:docMk/>
            <pc:sldMk cId="1486409912" sldId="398"/>
            <ac:picMk id="5" creationId="{4F96CCAA-5404-6971-C2AC-B81DA5F460B3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14:58:07.019" v="153" actId="1076"/>
          <ac:picMkLst>
            <pc:docMk/>
            <pc:sldMk cId="1486409912" sldId="398"/>
            <ac:picMk id="6" creationId="{390EF948-B187-0F65-C919-D5A744B99861}"/>
          </ac:picMkLst>
        </pc:picChg>
        <pc:picChg chg="add mod">
          <ac:chgData name="Giri, Atanu" userId="S::agiri@miners.utep.edu::e0ae8cc7-49c3-42df-948f-23e195e4ba55" providerId="AD" clId="Web-{1C88071A-E52A-83BB-5A92-720E682B0528}" dt="2022-11-12T14:58:13.128" v="154" actId="1076"/>
          <ac:picMkLst>
            <pc:docMk/>
            <pc:sldMk cId="1486409912" sldId="398"/>
            <ac:picMk id="7" creationId="{3CE56717-B47F-B24E-9E5D-CFC0EA0FBD8B}"/>
          </ac:picMkLst>
        </pc:picChg>
        <pc:picChg chg="del">
          <ac:chgData name="Giri, Atanu" userId="S::agiri@miners.utep.edu::e0ae8cc7-49c3-42df-948f-23e195e4ba55" providerId="AD" clId="Web-{1C88071A-E52A-83BB-5A92-720E682B0528}" dt="2022-11-12T03:25:35.563" v="141"/>
          <ac:picMkLst>
            <pc:docMk/>
            <pc:sldMk cId="1486409912" sldId="398"/>
            <ac:picMk id="12" creationId="{6B60732D-28EC-25DC-B4B4-92175C7FED54}"/>
          </ac:picMkLst>
        </pc:picChg>
        <pc:picChg chg="del">
          <ac:chgData name="Giri, Atanu" userId="S::agiri@miners.utep.edu::e0ae8cc7-49c3-42df-948f-23e195e4ba55" providerId="AD" clId="Web-{1C88071A-E52A-83BB-5A92-720E682B0528}" dt="2022-11-12T03:25:35.563" v="140"/>
          <ac:picMkLst>
            <pc:docMk/>
            <pc:sldMk cId="1486409912" sldId="398"/>
            <ac:picMk id="13" creationId="{A433147D-EF5F-BD1B-CE2B-59E6D53A1ACC}"/>
          </ac:picMkLst>
        </pc:picChg>
        <pc:picChg chg="del">
          <ac:chgData name="Giri, Atanu" userId="S::agiri@miners.utep.edu::e0ae8cc7-49c3-42df-948f-23e195e4ba55" providerId="AD" clId="Web-{1C88071A-E52A-83BB-5A92-720E682B0528}" dt="2022-11-12T03:25:35.563" v="139"/>
          <ac:picMkLst>
            <pc:docMk/>
            <pc:sldMk cId="1486409912" sldId="398"/>
            <ac:picMk id="14" creationId="{D993DEDC-A259-139B-190A-2BBFF19D180A}"/>
          </ac:picMkLst>
        </pc:picChg>
        <pc:picChg chg="del">
          <ac:chgData name="Giri, Atanu" userId="S::agiri@miners.utep.edu::e0ae8cc7-49c3-42df-948f-23e195e4ba55" providerId="AD" clId="Web-{1C88071A-E52A-83BB-5A92-720E682B0528}" dt="2022-11-12T03:25:35.563" v="138"/>
          <ac:picMkLst>
            <pc:docMk/>
            <pc:sldMk cId="1486409912" sldId="398"/>
            <ac:picMk id="15" creationId="{76440396-7668-FF76-8FC5-F1F4EC82F4E7}"/>
          </ac:picMkLst>
        </pc:picChg>
        <pc:picChg chg="del">
          <ac:chgData name="Giri, Atanu" userId="S::agiri@miners.utep.edu::e0ae8cc7-49c3-42df-948f-23e195e4ba55" providerId="AD" clId="Web-{1C88071A-E52A-83BB-5A92-720E682B0528}" dt="2022-11-12T03:25:35.563" v="137"/>
          <ac:picMkLst>
            <pc:docMk/>
            <pc:sldMk cId="1486409912" sldId="398"/>
            <ac:picMk id="16" creationId="{B13FE6CA-C36F-2502-36CA-9627362F32E2}"/>
          </ac:picMkLst>
        </pc:picChg>
        <pc:picChg chg="del">
          <ac:chgData name="Giri, Atanu" userId="S::agiri@miners.utep.edu::e0ae8cc7-49c3-42df-948f-23e195e4ba55" providerId="AD" clId="Web-{1C88071A-E52A-83BB-5A92-720E682B0528}" dt="2022-11-12T03:25:35.563" v="136"/>
          <ac:picMkLst>
            <pc:docMk/>
            <pc:sldMk cId="1486409912" sldId="398"/>
            <ac:picMk id="17" creationId="{80DB302B-8F07-9493-A6CF-401883B5909E}"/>
          </ac:picMkLst>
        </pc:picChg>
      </pc:sldChg>
      <pc:sldChg chg="addSp delSp modSp mod setBg">
        <pc:chgData name="Giri, Atanu" userId="S::agiri@miners.utep.edu::e0ae8cc7-49c3-42df-948f-23e195e4ba55" providerId="AD" clId="Web-{1C88071A-E52A-83BB-5A92-720E682B0528}" dt="2022-11-12T14:59:54.132" v="172" actId="1076"/>
        <pc:sldMkLst>
          <pc:docMk/>
          <pc:sldMk cId="468847942" sldId="403"/>
        </pc:sldMkLst>
        <pc:picChg chg="add mod">
          <ac:chgData name="Giri, Atanu" userId="S::agiri@miners.utep.edu::e0ae8cc7-49c3-42df-948f-23e195e4ba55" providerId="AD" clId="Web-{1C88071A-E52A-83BB-5A92-720E682B0528}" dt="2022-11-12T14:59:13.880" v="167"/>
          <ac:picMkLst>
            <pc:docMk/>
            <pc:sldMk cId="468847942" sldId="403"/>
            <ac:picMk id="2" creationId="{0331C753-225A-F643-5B94-084F0EF2B3C0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14:59:38.928" v="170" actId="1076"/>
          <ac:picMkLst>
            <pc:docMk/>
            <pc:sldMk cId="468847942" sldId="403"/>
            <ac:picMk id="3" creationId="{C2353314-691C-0E5D-43EC-47EC27524A2D}"/>
          </ac:picMkLst>
        </pc:picChg>
        <pc:picChg chg="add mod">
          <ac:chgData name="Giri, Atanu" userId="S::agiri@miners.utep.edu::e0ae8cc7-49c3-42df-948f-23e195e4ba55" providerId="AD" clId="Web-{1C88071A-E52A-83BB-5A92-720E682B0528}" dt="2022-11-12T14:59:30.365" v="169" actId="1076"/>
          <ac:picMkLst>
            <pc:docMk/>
            <pc:sldMk cId="468847942" sldId="403"/>
            <ac:picMk id="4" creationId="{003AE652-8AB3-D48D-62EB-CC63CBE3511C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14:59:13.880" v="167"/>
          <ac:picMkLst>
            <pc:docMk/>
            <pc:sldMk cId="468847942" sldId="403"/>
            <ac:picMk id="5" creationId="{0B7B4F96-9FE4-E78F-EA01-612B2A38F0E5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14:59:54.132" v="172" actId="1076"/>
          <ac:picMkLst>
            <pc:docMk/>
            <pc:sldMk cId="468847942" sldId="403"/>
            <ac:picMk id="6" creationId="{182D84D3-AF75-97EE-E176-AEC7F68287F3}"/>
          </ac:picMkLst>
        </pc:picChg>
        <pc:picChg chg="add mod">
          <ac:chgData name="Giri, Atanu" userId="S::agiri@miners.utep.edu::e0ae8cc7-49c3-42df-948f-23e195e4ba55" providerId="AD" clId="Web-{1C88071A-E52A-83BB-5A92-720E682B0528}" dt="2022-11-12T14:59:13.880" v="167"/>
          <ac:picMkLst>
            <pc:docMk/>
            <pc:sldMk cId="468847942" sldId="403"/>
            <ac:picMk id="7" creationId="{08073654-7B6A-DEB7-69AC-75D038FAB926}"/>
          </ac:picMkLst>
        </pc:picChg>
        <pc:picChg chg="del">
          <ac:chgData name="Giri, Atanu" userId="S::agiri@miners.utep.edu::e0ae8cc7-49c3-42df-948f-23e195e4ba55" providerId="AD" clId="Web-{1C88071A-E52A-83BB-5A92-720E682B0528}" dt="2022-11-12T14:58:56.661" v="160"/>
          <ac:picMkLst>
            <pc:docMk/>
            <pc:sldMk cId="468847942" sldId="403"/>
            <ac:picMk id="12" creationId="{38575FA6-01D4-7D80-AD2F-2949051B54A6}"/>
          </ac:picMkLst>
        </pc:picChg>
        <pc:picChg chg="del">
          <ac:chgData name="Giri, Atanu" userId="S::agiri@miners.utep.edu::e0ae8cc7-49c3-42df-948f-23e195e4ba55" providerId="AD" clId="Web-{1C88071A-E52A-83BB-5A92-720E682B0528}" dt="2022-11-12T14:58:56.661" v="159"/>
          <ac:picMkLst>
            <pc:docMk/>
            <pc:sldMk cId="468847942" sldId="403"/>
            <ac:picMk id="13" creationId="{59892F23-31CD-20C9-B9AB-35D6516782D6}"/>
          </ac:picMkLst>
        </pc:picChg>
        <pc:picChg chg="del">
          <ac:chgData name="Giri, Atanu" userId="S::agiri@miners.utep.edu::e0ae8cc7-49c3-42df-948f-23e195e4ba55" providerId="AD" clId="Web-{1C88071A-E52A-83BB-5A92-720E682B0528}" dt="2022-11-12T14:58:56.661" v="158"/>
          <ac:picMkLst>
            <pc:docMk/>
            <pc:sldMk cId="468847942" sldId="403"/>
            <ac:picMk id="14" creationId="{904BBBAB-CA68-3859-5900-F0CE09E3333D}"/>
          </ac:picMkLst>
        </pc:picChg>
        <pc:picChg chg="del">
          <ac:chgData name="Giri, Atanu" userId="S::agiri@miners.utep.edu::e0ae8cc7-49c3-42df-948f-23e195e4ba55" providerId="AD" clId="Web-{1C88071A-E52A-83BB-5A92-720E682B0528}" dt="2022-11-12T14:58:56.661" v="157"/>
          <ac:picMkLst>
            <pc:docMk/>
            <pc:sldMk cId="468847942" sldId="403"/>
            <ac:picMk id="15" creationId="{6AE07592-C40E-5D58-6274-7E370678375C}"/>
          </ac:picMkLst>
        </pc:picChg>
        <pc:picChg chg="del">
          <ac:chgData name="Giri, Atanu" userId="S::agiri@miners.utep.edu::e0ae8cc7-49c3-42df-948f-23e195e4ba55" providerId="AD" clId="Web-{1C88071A-E52A-83BB-5A92-720E682B0528}" dt="2022-11-12T14:58:56.661" v="156"/>
          <ac:picMkLst>
            <pc:docMk/>
            <pc:sldMk cId="468847942" sldId="403"/>
            <ac:picMk id="16" creationId="{1A569E12-0B5C-861D-97B1-46BE4847E46D}"/>
          </ac:picMkLst>
        </pc:picChg>
        <pc:picChg chg="del">
          <ac:chgData name="Giri, Atanu" userId="S::agiri@miners.utep.edu::e0ae8cc7-49c3-42df-948f-23e195e4ba55" providerId="AD" clId="Web-{1C88071A-E52A-83BB-5A92-720E682B0528}" dt="2022-11-12T14:58:56.661" v="155"/>
          <ac:picMkLst>
            <pc:docMk/>
            <pc:sldMk cId="468847942" sldId="403"/>
            <ac:picMk id="17" creationId="{8C5C3CF7-9EF4-FDF4-5AAC-DCE7A489089A}"/>
          </ac:picMkLst>
        </pc:picChg>
      </pc:sldChg>
      <pc:sldChg chg="addSp delSp modSp mod setBg">
        <pc:chgData name="Giri, Atanu" userId="S::agiri@miners.utep.edu::e0ae8cc7-49c3-42df-948f-23e195e4ba55" providerId="AD" clId="Web-{1C88071A-E52A-83BB-5A92-720E682B0528}" dt="2022-11-12T03:09:31.237" v="38" actId="1076"/>
        <pc:sldMkLst>
          <pc:docMk/>
          <pc:sldMk cId="898623995" sldId="404"/>
        </pc:sldMkLst>
        <pc:spChg chg="add del mod">
          <ac:chgData name="Giri, Atanu" userId="S::agiri@miners.utep.edu::e0ae8cc7-49c3-42df-948f-23e195e4ba55" providerId="AD" clId="Web-{1C88071A-E52A-83BB-5A92-720E682B0528}" dt="2022-11-12T03:01:43.801" v="22"/>
          <ac:spMkLst>
            <pc:docMk/>
            <pc:sldMk cId="898623995" sldId="404"/>
            <ac:spMk id="8" creationId="{778FB704-0C75-C0EA-BDA9-8C73C5E05177}"/>
          </ac:spMkLst>
        </pc:spChg>
        <pc:spChg chg="add del mod">
          <ac:chgData name="Giri, Atanu" userId="S::agiri@miners.utep.edu::e0ae8cc7-49c3-42df-948f-23e195e4ba55" providerId="AD" clId="Web-{1C88071A-E52A-83BB-5A92-720E682B0528}" dt="2022-11-12T03:01:43.786" v="21"/>
          <ac:spMkLst>
            <pc:docMk/>
            <pc:sldMk cId="898623995" sldId="404"/>
            <ac:spMk id="11" creationId="{23B41638-9E80-10AE-46A1-CCFCA019FBC1}"/>
          </ac:spMkLst>
        </pc:spChg>
        <pc:picChg chg="del">
          <ac:chgData name="Giri, Atanu" userId="S::agiri@miners.utep.edu::e0ae8cc7-49c3-42df-948f-23e195e4ba55" providerId="AD" clId="Web-{1C88071A-E52A-83BB-5A92-720E682B0528}" dt="2022-11-12T03:01:13.550" v="3"/>
          <ac:picMkLst>
            <pc:docMk/>
            <pc:sldMk cId="898623995" sldId="404"/>
            <ac:picMk id="3" creationId="{6ECC8811-CA3E-5127-DFF5-B298CFFD8DE9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13.550" v="2"/>
          <ac:picMkLst>
            <pc:docMk/>
            <pc:sldMk cId="898623995" sldId="404"/>
            <ac:picMk id="4" creationId="{2C86A230-D747-F00D-3C1F-C7761E04F4A7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13.597" v="5"/>
          <ac:picMkLst>
            <pc:docMk/>
            <pc:sldMk cId="898623995" sldId="404"/>
            <ac:picMk id="5" creationId="{A380FC64-FF29-A43C-2DEB-5E7AA903E47E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13.582" v="4"/>
          <ac:picMkLst>
            <pc:docMk/>
            <pc:sldMk cId="898623995" sldId="404"/>
            <ac:picMk id="6" creationId="{12D3B6ED-C80D-80B5-3132-CC717679BF2F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13.550" v="1"/>
          <ac:picMkLst>
            <pc:docMk/>
            <pc:sldMk cId="898623995" sldId="404"/>
            <ac:picMk id="7" creationId="{6D172D81-A832-C6CC-3266-F13710804C0A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13.550" v="0"/>
          <ac:picMkLst>
            <pc:docMk/>
            <pc:sldMk cId="898623995" sldId="404"/>
            <ac:picMk id="9" creationId="{1D8CF31D-ABD1-7648-A9DD-8390065B01C0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08:32.360" v="32"/>
          <ac:picMkLst>
            <pc:docMk/>
            <pc:sldMk cId="898623995" sldId="404"/>
            <ac:picMk id="12" creationId="{24254D3B-7C7B-5274-AEFA-7434268084A7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09:31.237" v="38" actId="1076"/>
          <ac:picMkLst>
            <pc:docMk/>
            <pc:sldMk cId="898623995" sldId="404"/>
            <ac:picMk id="13" creationId="{683B5100-DFB3-C8D5-2C43-6BA1373F6E12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09:13.611" v="35" actId="1076"/>
          <ac:picMkLst>
            <pc:docMk/>
            <pc:sldMk cId="898623995" sldId="404"/>
            <ac:picMk id="14" creationId="{65AFA7FE-92AF-EEB9-8390-7CC1DE6CCA20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08:32.360" v="32"/>
          <ac:picMkLst>
            <pc:docMk/>
            <pc:sldMk cId="898623995" sldId="404"/>
            <ac:picMk id="15" creationId="{27273502-7A27-9CFE-597A-79B8FACC4B2E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09:04.595" v="34" actId="1076"/>
          <ac:picMkLst>
            <pc:docMk/>
            <pc:sldMk cId="898623995" sldId="404"/>
            <ac:picMk id="16" creationId="{F49FD8C2-F98E-1E2E-B457-3F5E448DB0EF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09:26.565" v="37" actId="1076"/>
          <ac:picMkLst>
            <pc:docMk/>
            <pc:sldMk cId="898623995" sldId="404"/>
            <ac:picMk id="17" creationId="{A31AB012-5BBB-E5EA-04E5-0BD3B4E65702}"/>
          </ac:picMkLst>
        </pc:picChg>
      </pc:sldChg>
      <pc:sldChg chg="addSp delSp modSp del">
        <pc:chgData name="Giri, Atanu" userId="S::agiri@miners.utep.edu::e0ae8cc7-49c3-42df-948f-23e195e4ba55" providerId="AD" clId="Web-{1C88071A-E52A-83BB-5A92-720E682B0528}" dt="2022-11-12T03:11:39.038" v="48"/>
        <pc:sldMkLst>
          <pc:docMk/>
          <pc:sldMk cId="2716218451" sldId="405"/>
        </pc:sldMkLst>
        <pc:spChg chg="add del mod">
          <ac:chgData name="Giri, Atanu" userId="S::agiri@miners.utep.edu::e0ae8cc7-49c3-42df-948f-23e195e4ba55" providerId="AD" clId="Web-{1C88071A-E52A-83BB-5A92-720E682B0528}" dt="2022-11-12T03:11:24.803" v="39"/>
          <ac:spMkLst>
            <pc:docMk/>
            <pc:sldMk cId="2716218451" sldId="405"/>
            <ac:spMk id="9" creationId="{0A62F252-E418-8EB0-E805-644A6EBC9111}"/>
          </ac:spMkLst>
        </pc:spChg>
        <pc:spChg chg="add del mod">
          <ac:chgData name="Giri, Atanu" userId="S::agiri@miners.utep.edu::e0ae8cc7-49c3-42df-948f-23e195e4ba55" providerId="AD" clId="Web-{1C88071A-E52A-83BB-5A92-720E682B0528}" dt="2022-11-12T03:11:24.975" v="40"/>
          <ac:spMkLst>
            <pc:docMk/>
            <pc:sldMk cId="2716218451" sldId="405"/>
            <ac:spMk id="11" creationId="{6BE7ECD8-2D23-AD9D-29CF-39D15958885C}"/>
          </ac:spMkLst>
        </pc:spChg>
        <pc:picChg chg="del">
          <ac:chgData name="Giri, Atanu" userId="S::agiri@miners.utep.edu::e0ae8cc7-49c3-42df-948f-23e195e4ba55" providerId="AD" clId="Web-{1C88071A-E52A-83BB-5A92-720E682B0528}" dt="2022-11-12T03:01:20.300" v="9"/>
          <ac:picMkLst>
            <pc:docMk/>
            <pc:sldMk cId="2716218451" sldId="405"/>
            <ac:picMk id="3" creationId="{AA79F745-D5A5-F995-ABA1-022CB608B3EA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20.300" v="8"/>
          <ac:picMkLst>
            <pc:docMk/>
            <pc:sldMk cId="2716218451" sldId="405"/>
            <ac:picMk id="4" creationId="{7EA2AE93-14AA-DFBB-DC11-14602ADDA9FA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20.347" v="11"/>
          <ac:picMkLst>
            <pc:docMk/>
            <pc:sldMk cId="2716218451" sldId="405"/>
            <ac:picMk id="5" creationId="{80930E2F-3FB9-7AAA-B548-EC104BD63F57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20.347" v="10"/>
          <ac:picMkLst>
            <pc:docMk/>
            <pc:sldMk cId="2716218451" sldId="405"/>
            <ac:picMk id="6" creationId="{848DC10B-FCB5-2CE4-6142-4194EF6345DA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20.300" v="7"/>
          <ac:picMkLst>
            <pc:docMk/>
            <pc:sldMk cId="2716218451" sldId="405"/>
            <ac:picMk id="7" creationId="{CE529A41-405D-C07F-00FD-BE58F599B60A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20.300" v="6"/>
          <ac:picMkLst>
            <pc:docMk/>
            <pc:sldMk cId="2716218451" sldId="405"/>
            <ac:picMk id="8" creationId="{8614E3BB-CF69-90A5-A0CD-B2FB8AF286E0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11:24.803" v="39"/>
          <ac:picMkLst>
            <pc:docMk/>
            <pc:sldMk cId="2716218451" sldId="405"/>
            <ac:picMk id="12" creationId="{37B53229-F34F-7867-B275-D979E6E941FC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11:24.975" v="40"/>
          <ac:picMkLst>
            <pc:docMk/>
            <pc:sldMk cId="2716218451" sldId="405"/>
            <ac:picMk id="13" creationId="{BE126065-7E67-DEC6-ED71-8A00D7132A8D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1:25.100" v="41"/>
          <ac:picMkLst>
            <pc:docMk/>
            <pc:sldMk cId="2716218451" sldId="405"/>
            <ac:picMk id="14" creationId="{C02424BC-5701-F009-2A9B-B2FF89F86356}"/>
          </ac:picMkLst>
        </pc:picChg>
        <pc:picChg chg="add del mod">
          <ac:chgData name="Giri, Atanu" userId="S::agiri@miners.utep.edu::e0ae8cc7-49c3-42df-948f-23e195e4ba55" providerId="AD" clId="Web-{1C88071A-E52A-83BB-5A92-720E682B0528}" dt="2022-11-12T03:11:32.569" v="47"/>
          <ac:picMkLst>
            <pc:docMk/>
            <pc:sldMk cId="2716218451" sldId="405"/>
            <ac:picMk id="15" creationId="{5FF20CA7-E26C-A539-A83C-C311A0CFBC69}"/>
          </ac:picMkLst>
        </pc:picChg>
        <pc:picChg chg="add del mod">
          <ac:chgData name="Giri, Atanu" userId="S::agiri@miners.utep.edu::e0ae8cc7-49c3-42df-948f-23e195e4ba55" providerId="AD" clId="Web-{1C88071A-E52A-83BB-5A92-720E682B0528}" dt="2022-11-12T03:11:30.553" v="46"/>
          <ac:picMkLst>
            <pc:docMk/>
            <pc:sldMk cId="2716218451" sldId="405"/>
            <ac:picMk id="16" creationId="{C0975AA7-9DF0-D505-CB25-4B005AAEC9C3}"/>
          </ac:picMkLst>
        </pc:picChg>
        <pc:picChg chg="add del mod">
          <ac:chgData name="Giri, Atanu" userId="S::agiri@miners.utep.edu::e0ae8cc7-49c3-42df-948f-23e195e4ba55" providerId="AD" clId="Web-{1C88071A-E52A-83BB-5A92-720E682B0528}" dt="2022-11-12T03:11:27.553" v="45"/>
          <ac:picMkLst>
            <pc:docMk/>
            <pc:sldMk cId="2716218451" sldId="405"/>
            <ac:picMk id="17" creationId="{40CC3004-C2BF-8170-0F02-F41E1F3EDA57}"/>
          </ac:picMkLst>
        </pc:picChg>
      </pc:sldChg>
      <pc:sldChg chg="addSp delSp modSp mod setBg">
        <pc:chgData name="Giri, Atanu" userId="S::agiri@miners.utep.edu::e0ae8cc7-49c3-42df-948f-23e195e4ba55" providerId="AD" clId="Web-{1C88071A-E52A-83BB-5A92-720E682B0528}" dt="2022-11-12T03:12:43.430" v="63" actId="1076"/>
        <pc:sldMkLst>
          <pc:docMk/>
          <pc:sldMk cId="3092436302" sldId="407"/>
        </pc:sldMkLst>
        <pc:spChg chg="add del mod">
          <ac:chgData name="Giri, Atanu" userId="S::agiri@miners.utep.edu::e0ae8cc7-49c3-42df-948f-23e195e4ba55" providerId="AD" clId="Web-{1C88071A-E52A-83BB-5A92-720E682B0528}" dt="2022-11-12T03:11:43.147" v="50"/>
          <ac:spMkLst>
            <pc:docMk/>
            <pc:sldMk cId="3092436302" sldId="407"/>
            <ac:spMk id="3" creationId="{E188DA23-A846-B2ED-8A1A-F58BAA2295EC}"/>
          </ac:spMkLst>
        </pc:spChg>
        <pc:spChg chg="add del mod">
          <ac:chgData name="Giri, Atanu" userId="S::agiri@miners.utep.edu::e0ae8cc7-49c3-42df-948f-23e195e4ba55" providerId="AD" clId="Web-{1C88071A-E52A-83BB-5A92-720E682B0528}" dt="2022-11-12T03:11:43.147" v="49"/>
          <ac:spMkLst>
            <pc:docMk/>
            <pc:sldMk cId="3092436302" sldId="407"/>
            <ac:spMk id="11" creationId="{2B7A4D93-BD28-155F-FDC1-C2C7A1CBFF5B}"/>
          </ac:spMkLst>
        </pc:spChg>
        <pc:picChg chg="del">
          <ac:chgData name="Giri, Atanu" userId="S::agiri@miners.utep.edu::e0ae8cc7-49c3-42df-948f-23e195e4ba55" providerId="AD" clId="Web-{1C88071A-E52A-83BB-5A92-720E682B0528}" dt="2022-11-12T03:01:26.519" v="15"/>
          <ac:picMkLst>
            <pc:docMk/>
            <pc:sldMk cId="3092436302" sldId="407"/>
            <ac:picMk id="4" creationId="{354B69DB-DFC1-1D92-82E8-28AD49C3BE94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26.566" v="17"/>
          <ac:picMkLst>
            <pc:docMk/>
            <pc:sldMk cId="3092436302" sldId="407"/>
            <ac:picMk id="5" creationId="{43F0F192-6AB3-8892-55E0-64F730B32302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26.551" v="16"/>
          <ac:picMkLst>
            <pc:docMk/>
            <pc:sldMk cId="3092436302" sldId="407"/>
            <ac:picMk id="6" creationId="{3CC9ECFB-7EF2-41B7-BDC1-A34F5C63FD6C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26.519" v="14"/>
          <ac:picMkLst>
            <pc:docMk/>
            <pc:sldMk cId="3092436302" sldId="407"/>
            <ac:picMk id="7" creationId="{1862077D-3AFC-12B3-640C-E881DC793DFC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26.519" v="13"/>
          <ac:picMkLst>
            <pc:docMk/>
            <pc:sldMk cId="3092436302" sldId="407"/>
            <ac:picMk id="8" creationId="{CDE6C469-7A11-DA34-D425-1106638AD09B}"/>
          </ac:picMkLst>
        </pc:picChg>
        <pc:picChg chg="del">
          <ac:chgData name="Giri, Atanu" userId="S::agiri@miners.utep.edu::e0ae8cc7-49c3-42df-948f-23e195e4ba55" providerId="AD" clId="Web-{1C88071A-E52A-83BB-5A92-720E682B0528}" dt="2022-11-12T03:01:26.519" v="12"/>
          <ac:picMkLst>
            <pc:docMk/>
            <pc:sldMk cId="3092436302" sldId="407"/>
            <ac:picMk id="9" creationId="{367F5169-AE7F-5C87-4F8C-DBA926D13F31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2:00.351" v="58"/>
          <ac:picMkLst>
            <pc:docMk/>
            <pc:sldMk cId="3092436302" sldId="407"/>
            <ac:picMk id="12" creationId="{F70A6F83-C1CC-6229-50F1-205DBF386757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12:37.836" v="62" actId="1076"/>
          <ac:picMkLst>
            <pc:docMk/>
            <pc:sldMk cId="3092436302" sldId="407"/>
            <ac:picMk id="13" creationId="{1220183D-298D-9D1D-5413-0CB715ABED1F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2:29.492" v="61" actId="1076"/>
          <ac:picMkLst>
            <pc:docMk/>
            <pc:sldMk cId="3092436302" sldId="407"/>
            <ac:picMk id="14" creationId="{9979DF16-AF54-A1B3-F3E8-83496255AF6D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2:00.351" v="58"/>
          <ac:picMkLst>
            <pc:docMk/>
            <pc:sldMk cId="3092436302" sldId="407"/>
            <ac:picMk id="15" creationId="{1EA0DDAB-8802-E8F1-5A37-7D0327B42959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12:24.742" v="60" actId="1076"/>
          <ac:picMkLst>
            <pc:docMk/>
            <pc:sldMk cId="3092436302" sldId="407"/>
            <ac:picMk id="16" creationId="{3079E14E-61D0-4A38-490B-E09CDD32F3BC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2:43.430" v="63" actId="1076"/>
          <ac:picMkLst>
            <pc:docMk/>
            <pc:sldMk cId="3092436302" sldId="407"/>
            <ac:picMk id="17" creationId="{8D9D31F5-4692-0A8B-75F6-7F25860AC0CC}"/>
          </ac:picMkLst>
        </pc:picChg>
      </pc:sldChg>
      <pc:sldChg chg="del">
        <pc:chgData name="Giri, Atanu" userId="S::agiri@miners.utep.edu::e0ae8cc7-49c3-42df-948f-23e195e4ba55" providerId="AD" clId="Web-{1C88071A-E52A-83BB-5A92-720E682B0528}" dt="2022-11-12T15:08:31.120" v="174"/>
        <pc:sldMkLst>
          <pc:docMk/>
          <pc:sldMk cId="1026688339" sldId="435"/>
        </pc:sldMkLst>
      </pc:sldChg>
      <pc:sldChg chg="del">
        <pc:chgData name="Giri, Atanu" userId="S::agiri@miners.utep.edu::e0ae8cc7-49c3-42df-948f-23e195e4ba55" providerId="AD" clId="Web-{1C88071A-E52A-83BB-5A92-720E682B0528}" dt="2022-11-12T15:08:35.104" v="175"/>
        <pc:sldMkLst>
          <pc:docMk/>
          <pc:sldMk cId="3917010847" sldId="436"/>
        </pc:sldMkLst>
      </pc:sldChg>
      <pc:sldChg chg="del">
        <pc:chgData name="Giri, Atanu" userId="S::agiri@miners.utep.edu::e0ae8cc7-49c3-42df-948f-23e195e4ba55" providerId="AD" clId="Web-{1C88071A-E52A-83BB-5A92-720E682B0528}" dt="2022-11-12T15:08:27.557" v="173"/>
        <pc:sldMkLst>
          <pc:docMk/>
          <pc:sldMk cId="3618732415" sldId="437"/>
        </pc:sldMkLst>
      </pc:sldChg>
      <pc:sldChg chg="del">
        <pc:chgData name="Giri, Atanu" userId="S::agiri@miners.utep.edu::e0ae8cc7-49c3-42df-948f-23e195e4ba55" providerId="AD" clId="Web-{1C88071A-E52A-83BB-5A92-720E682B0528}" dt="2022-11-12T15:08:38.386" v="176"/>
        <pc:sldMkLst>
          <pc:docMk/>
          <pc:sldMk cId="1847986078" sldId="438"/>
        </pc:sldMkLst>
      </pc:sldChg>
      <pc:sldChg chg="addSp modSp mod setBg">
        <pc:chgData name="Giri, Atanu" userId="S::agiri@miners.utep.edu::e0ae8cc7-49c3-42df-948f-23e195e4ba55" providerId="AD" clId="Web-{1C88071A-E52A-83BB-5A92-720E682B0528}" dt="2022-11-12T03:13:38.354" v="72"/>
        <pc:sldMkLst>
          <pc:docMk/>
          <pc:sldMk cId="4221174079" sldId="440"/>
        </pc:sldMkLst>
        <pc:picChg chg="add mod">
          <ac:chgData name="Giri, Atanu" userId="S::agiri@miners.utep.edu::e0ae8cc7-49c3-42df-948f-23e195e4ba55" providerId="AD" clId="Web-{1C88071A-E52A-83BB-5A92-720E682B0528}" dt="2022-11-12T03:13:38.354" v="72"/>
          <ac:picMkLst>
            <pc:docMk/>
            <pc:sldMk cId="4221174079" sldId="440"/>
            <ac:picMk id="2" creationId="{3069D9AC-C363-FF86-F08B-EAEF51F18876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3:38.354" v="72"/>
          <ac:picMkLst>
            <pc:docMk/>
            <pc:sldMk cId="4221174079" sldId="440"/>
            <ac:picMk id="3" creationId="{51849670-91A4-4BC5-22A3-D5033E15E8B4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13:38.354" v="72"/>
          <ac:picMkLst>
            <pc:docMk/>
            <pc:sldMk cId="4221174079" sldId="440"/>
            <ac:picMk id="4" creationId="{02994391-DB8B-1E37-517B-F12897663EDE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3:38.354" v="72"/>
          <ac:picMkLst>
            <pc:docMk/>
            <pc:sldMk cId="4221174079" sldId="440"/>
            <ac:picMk id="5" creationId="{8C921414-A1C6-9C05-E4A9-95CD256E793B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3:38.354" v="72"/>
          <ac:picMkLst>
            <pc:docMk/>
            <pc:sldMk cId="4221174079" sldId="440"/>
            <ac:picMk id="6" creationId="{744EBC6E-2D98-34DC-5C88-E2CCC3F4129F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13:38.354" v="72"/>
          <ac:picMkLst>
            <pc:docMk/>
            <pc:sldMk cId="4221174079" sldId="440"/>
            <ac:picMk id="7" creationId="{2C770480-16AD-4D44-7A31-410C1231E1B5}"/>
          </ac:picMkLst>
        </pc:picChg>
      </pc:sldChg>
      <pc:sldChg chg="addSp modSp add mod replId setBg">
        <pc:chgData name="Giri, Atanu" userId="S::agiri@miners.utep.edu::e0ae8cc7-49c3-42df-948f-23e195e4ba55" providerId="AD" clId="Web-{1C88071A-E52A-83BB-5A92-720E682B0528}" dt="2022-11-12T03:14:56.465" v="83" actId="1076"/>
        <pc:sldMkLst>
          <pc:docMk/>
          <pc:sldMk cId="368853860" sldId="462"/>
        </pc:sldMkLst>
        <pc:picChg chg="add mod ord">
          <ac:chgData name="Giri, Atanu" userId="S::agiri@miners.utep.edu::e0ae8cc7-49c3-42df-948f-23e195e4ba55" providerId="AD" clId="Web-{1C88071A-E52A-83BB-5A92-720E682B0528}" dt="2022-11-12T03:14:20.777" v="79"/>
          <ac:picMkLst>
            <pc:docMk/>
            <pc:sldMk cId="368853860" sldId="462"/>
            <ac:picMk id="2" creationId="{5FC27E06-79FA-F0DA-26CF-77E3371F6E2B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4:56.465" v="83" actId="1076"/>
          <ac:picMkLst>
            <pc:docMk/>
            <pc:sldMk cId="368853860" sldId="462"/>
            <ac:picMk id="3" creationId="{1AEF6F61-75C0-731B-A961-8DF9C3C4AE24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4:52.012" v="82" actId="1076"/>
          <ac:picMkLst>
            <pc:docMk/>
            <pc:sldMk cId="368853860" sldId="462"/>
            <ac:picMk id="4" creationId="{90833F8A-639F-A479-35C8-C2F281CB9700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4:20.777" v="79"/>
          <ac:picMkLst>
            <pc:docMk/>
            <pc:sldMk cId="368853860" sldId="462"/>
            <ac:picMk id="5" creationId="{F0596EE0-0C87-5C8B-51FB-662B7B0C17B7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4:20.777" v="79"/>
          <ac:picMkLst>
            <pc:docMk/>
            <pc:sldMk cId="368853860" sldId="462"/>
            <ac:picMk id="6" creationId="{1D03DFC4-F2E5-A6DD-E71F-7B60629D03A5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14:20.777" v="79"/>
          <ac:picMkLst>
            <pc:docMk/>
            <pc:sldMk cId="368853860" sldId="462"/>
            <ac:picMk id="7" creationId="{9BD37C09-2C18-1057-5E7F-A21EF1B3111E}"/>
          </ac:picMkLst>
        </pc:picChg>
      </pc:sldChg>
      <pc:sldChg chg="addSp modSp add mod replId setBg">
        <pc:chgData name="Giri, Atanu" userId="S::agiri@miners.utep.edu::e0ae8cc7-49c3-42df-948f-23e195e4ba55" providerId="AD" clId="Web-{1C88071A-E52A-83BB-5A92-720E682B0528}" dt="2022-11-12T03:16:28.155" v="97" actId="1076"/>
        <pc:sldMkLst>
          <pc:docMk/>
          <pc:sldMk cId="3594634955" sldId="463"/>
        </pc:sldMkLst>
        <pc:picChg chg="add mod">
          <ac:chgData name="Giri, Atanu" userId="S::agiri@miners.utep.edu::e0ae8cc7-49c3-42df-948f-23e195e4ba55" providerId="AD" clId="Web-{1C88071A-E52A-83BB-5A92-720E682B0528}" dt="2022-11-12T03:15:50.357" v="93"/>
          <ac:picMkLst>
            <pc:docMk/>
            <pc:sldMk cId="3594634955" sldId="463"/>
            <ac:picMk id="2" creationId="{2E4E8B4B-3CA2-6743-F5E4-557ABED648ED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16:28.155" v="97" actId="1076"/>
          <ac:picMkLst>
            <pc:docMk/>
            <pc:sldMk cId="3594634955" sldId="463"/>
            <ac:picMk id="3" creationId="{EF19185E-3C1C-592F-BA85-F180EB235444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6:13.999" v="96" actId="1076"/>
          <ac:picMkLst>
            <pc:docMk/>
            <pc:sldMk cId="3594634955" sldId="463"/>
            <ac:picMk id="4" creationId="{AD8D20FF-535B-CE8E-78D4-090270D5D94D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5:50.357" v="93"/>
          <ac:picMkLst>
            <pc:docMk/>
            <pc:sldMk cId="3594634955" sldId="463"/>
            <ac:picMk id="5" creationId="{8A38802E-920D-B8EF-C7EF-B0C68A8A19E9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5:50.357" v="93"/>
          <ac:picMkLst>
            <pc:docMk/>
            <pc:sldMk cId="3594634955" sldId="463"/>
            <ac:picMk id="6" creationId="{3881DE24-3C2F-BBAA-5EA0-7EB5950865AB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16:08.374" v="95" actId="1076"/>
          <ac:picMkLst>
            <pc:docMk/>
            <pc:sldMk cId="3594634955" sldId="463"/>
            <ac:picMk id="7" creationId="{EA2E21BA-0ADB-31B3-EC6C-404C3A7C205B}"/>
          </ac:picMkLst>
        </pc:picChg>
      </pc:sldChg>
      <pc:sldChg chg="add replId">
        <pc:chgData name="Giri, Atanu" userId="S::agiri@miners.utep.edu::e0ae8cc7-49c3-42df-948f-23e195e4ba55" providerId="AD" clId="Web-{1C88071A-E52A-83BB-5A92-720E682B0528}" dt="2022-11-12T03:01:32.863" v="20"/>
        <pc:sldMkLst>
          <pc:docMk/>
          <pc:sldMk cId="1845267969" sldId="464"/>
        </pc:sldMkLst>
      </pc:sldChg>
      <pc:sldChg chg="addSp modSp add mod replId setBg">
        <pc:chgData name="Giri, Atanu" userId="S::agiri@miners.utep.edu::e0ae8cc7-49c3-42df-948f-23e195e4ba55" providerId="AD" clId="Web-{1C88071A-E52A-83BB-5A92-720E682B0528}" dt="2022-11-12T03:18:19.299" v="112" actId="1076"/>
        <pc:sldMkLst>
          <pc:docMk/>
          <pc:sldMk cId="1488937113" sldId="465"/>
        </pc:sldMkLst>
        <pc:picChg chg="add mod ord">
          <ac:chgData name="Giri, Atanu" userId="S::agiri@miners.utep.edu::e0ae8cc7-49c3-42df-948f-23e195e4ba55" providerId="AD" clId="Web-{1C88071A-E52A-83BB-5A92-720E682B0528}" dt="2022-11-12T03:18:12.877" v="111" actId="1076"/>
          <ac:picMkLst>
            <pc:docMk/>
            <pc:sldMk cId="1488937113" sldId="465"/>
            <ac:picMk id="2" creationId="{78513709-7C89-DE6D-616A-8560A0A53069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8:03.205" v="109" actId="1076"/>
          <ac:picMkLst>
            <pc:docMk/>
            <pc:sldMk cId="1488937113" sldId="465"/>
            <ac:picMk id="3" creationId="{2B6E1548-F984-4976-3DDF-3C6158AA7DB6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17:46.408" v="106" actId="1076"/>
          <ac:picMkLst>
            <pc:docMk/>
            <pc:sldMk cId="1488937113" sldId="465"/>
            <ac:picMk id="4" creationId="{87750FBB-CE3E-0555-D0C7-B4CBB119E66D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8:19.299" v="112" actId="1076"/>
          <ac:picMkLst>
            <pc:docMk/>
            <pc:sldMk cId="1488937113" sldId="465"/>
            <ac:picMk id="5" creationId="{2DAEC695-9C15-9251-62B7-2F033C6B6A42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7:57.736" v="108" actId="1076"/>
          <ac:picMkLst>
            <pc:docMk/>
            <pc:sldMk cId="1488937113" sldId="465"/>
            <ac:picMk id="6" creationId="{111B6A74-F341-6CAE-0053-577D71544565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7:50.861" v="107" actId="1076"/>
          <ac:picMkLst>
            <pc:docMk/>
            <pc:sldMk cId="1488937113" sldId="465"/>
            <ac:picMk id="7" creationId="{987976A5-32EE-29A0-E00C-31B597C08139}"/>
          </ac:picMkLst>
        </pc:picChg>
      </pc:sldChg>
      <pc:sldChg chg="addSp modSp add mod replId setBg">
        <pc:chgData name="Giri, Atanu" userId="S::agiri@miners.utep.edu::e0ae8cc7-49c3-42df-948f-23e195e4ba55" providerId="AD" clId="Web-{1C88071A-E52A-83BB-5A92-720E682B0528}" dt="2022-11-12T03:19:48.568" v="125" actId="1076"/>
        <pc:sldMkLst>
          <pc:docMk/>
          <pc:sldMk cId="899172825" sldId="466"/>
        </pc:sldMkLst>
        <pc:picChg chg="add mod ord">
          <ac:chgData name="Giri, Atanu" userId="S::agiri@miners.utep.edu::e0ae8cc7-49c3-42df-948f-23e195e4ba55" providerId="AD" clId="Web-{1C88071A-E52A-83BB-5A92-720E682B0528}" dt="2022-11-12T03:19:18.551" v="119"/>
          <ac:picMkLst>
            <pc:docMk/>
            <pc:sldMk cId="899172825" sldId="466"/>
            <ac:picMk id="2" creationId="{5BB45DEE-B842-74DF-4AAB-CE2AC1CC051D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9:48.568" v="125" actId="1076"/>
          <ac:picMkLst>
            <pc:docMk/>
            <pc:sldMk cId="899172825" sldId="466"/>
            <ac:picMk id="3" creationId="{A048D94A-7E5F-FFF4-9C3C-F45C6ECAEFBB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9:31.848" v="121" actId="1076"/>
          <ac:picMkLst>
            <pc:docMk/>
            <pc:sldMk cId="899172825" sldId="466"/>
            <ac:picMk id="4" creationId="{8B54FE80-AC8E-DE71-636B-E414727234A8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9:18.551" v="119"/>
          <ac:picMkLst>
            <pc:docMk/>
            <pc:sldMk cId="899172825" sldId="466"/>
            <ac:picMk id="5" creationId="{125DE9CD-B767-FFE2-C79E-90574547D9A0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19:39.240" v="123" actId="1076"/>
          <ac:picMkLst>
            <pc:docMk/>
            <pc:sldMk cId="899172825" sldId="466"/>
            <ac:picMk id="6" creationId="{DC075A6D-9E08-6A1F-E4D7-23ACF52BD415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19:35.896" v="122" actId="1076"/>
          <ac:picMkLst>
            <pc:docMk/>
            <pc:sldMk cId="899172825" sldId="466"/>
            <ac:picMk id="7" creationId="{77A8140D-9409-45DE-1056-DAB4BA1B5603}"/>
          </ac:picMkLst>
        </pc:picChg>
      </pc:sldChg>
      <pc:sldChg chg="addSp modSp add mod replId setBg">
        <pc:chgData name="Giri, Atanu" userId="S::agiri@miners.utep.edu::e0ae8cc7-49c3-42df-948f-23e195e4ba55" providerId="AD" clId="Web-{1C88071A-E52A-83BB-5A92-720E682B0528}" dt="2022-11-12T03:20:38.679" v="135" actId="1076"/>
        <pc:sldMkLst>
          <pc:docMk/>
          <pc:sldMk cId="2304173148" sldId="467"/>
        </pc:sldMkLst>
        <pc:picChg chg="add mod">
          <ac:chgData name="Giri, Atanu" userId="S::agiri@miners.utep.edu::e0ae8cc7-49c3-42df-948f-23e195e4ba55" providerId="AD" clId="Web-{1C88071A-E52A-83BB-5A92-720E682B0528}" dt="2022-11-12T03:20:12.866" v="132"/>
          <ac:picMkLst>
            <pc:docMk/>
            <pc:sldMk cId="2304173148" sldId="467"/>
            <ac:picMk id="2" creationId="{CCE019AB-5223-90F1-375D-BB1C07D3F9BA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20:12.866" v="132"/>
          <ac:picMkLst>
            <pc:docMk/>
            <pc:sldMk cId="2304173148" sldId="467"/>
            <ac:picMk id="3" creationId="{303312F8-7485-C317-96E0-7D7F9A2A3AA6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20:12.866" v="132"/>
          <ac:picMkLst>
            <pc:docMk/>
            <pc:sldMk cId="2304173148" sldId="467"/>
            <ac:picMk id="4" creationId="{20CA3634-2A09-F033-98C1-CF18654DD4B0}"/>
          </ac:picMkLst>
        </pc:picChg>
        <pc:picChg chg="add mod ord">
          <ac:chgData name="Giri, Atanu" userId="S::agiri@miners.utep.edu::e0ae8cc7-49c3-42df-948f-23e195e4ba55" providerId="AD" clId="Web-{1C88071A-E52A-83BB-5A92-720E682B0528}" dt="2022-11-12T03:20:12.866" v="132"/>
          <ac:picMkLst>
            <pc:docMk/>
            <pc:sldMk cId="2304173148" sldId="467"/>
            <ac:picMk id="5" creationId="{8768C792-D981-9CE0-0538-7A1F2E6EECE7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20:38.679" v="135" actId="1076"/>
          <ac:picMkLst>
            <pc:docMk/>
            <pc:sldMk cId="2304173148" sldId="467"/>
            <ac:picMk id="6" creationId="{FCBFFB90-D9EE-1BB1-633B-CEF402402A20}"/>
          </ac:picMkLst>
        </pc:picChg>
        <pc:picChg chg="add mod">
          <ac:chgData name="Giri, Atanu" userId="S::agiri@miners.utep.edu::e0ae8cc7-49c3-42df-948f-23e195e4ba55" providerId="AD" clId="Web-{1C88071A-E52A-83BB-5A92-720E682B0528}" dt="2022-11-12T03:20:34.632" v="134" actId="1076"/>
          <ac:picMkLst>
            <pc:docMk/>
            <pc:sldMk cId="2304173148" sldId="467"/>
            <ac:picMk id="7" creationId="{521F1594-855C-82E7-D250-50A5ED29CA8A}"/>
          </ac:picMkLst>
        </pc:picChg>
      </pc:sldChg>
    </pc:docChg>
  </pc:docChgLst>
  <pc:docChgLst>
    <pc:chgData name="Giri, Atanu" userId="S::agiri@miners.utep.edu::e0ae8cc7-49c3-42df-948f-23e195e4ba55" providerId="AD" clId="Web-{D39C5DF4-094F-B446-14E4-96B1BEEB642B}"/>
    <pc:docChg chg="addSld delSld modSld">
      <pc:chgData name="Giri, Atanu" userId="S::agiri@miners.utep.edu::e0ae8cc7-49c3-42df-948f-23e195e4ba55" providerId="AD" clId="Web-{D39C5DF4-094F-B446-14E4-96B1BEEB642B}" dt="2022-12-15T05:45:44.823" v="31" actId="1076"/>
      <pc:docMkLst>
        <pc:docMk/>
      </pc:docMkLst>
      <pc:sldChg chg="addSp modSp new">
        <pc:chgData name="Giri, Atanu" userId="S::agiri@miners.utep.edu::e0ae8cc7-49c3-42df-948f-23e195e4ba55" providerId="AD" clId="Web-{D39C5DF4-094F-B446-14E4-96B1BEEB642B}" dt="2022-12-14T22:28:57.834" v="15" actId="1076"/>
        <pc:sldMkLst>
          <pc:docMk/>
          <pc:sldMk cId="2223266126" sldId="481"/>
        </pc:sldMkLst>
        <pc:picChg chg="add mod">
          <ac:chgData name="Giri, Atanu" userId="S::agiri@miners.utep.edu::e0ae8cc7-49c3-42df-948f-23e195e4ba55" providerId="AD" clId="Web-{D39C5DF4-094F-B446-14E4-96B1BEEB642B}" dt="2022-12-14T22:28:57.834" v="15" actId="1076"/>
          <ac:picMkLst>
            <pc:docMk/>
            <pc:sldMk cId="2223266126" sldId="481"/>
            <ac:picMk id="2" creationId="{03BCC814-444A-560C-45F8-66342B9E3B79}"/>
          </ac:picMkLst>
        </pc:picChg>
        <pc:picChg chg="add mod">
          <ac:chgData name="Giri, Atanu" userId="S::agiri@miners.utep.edu::e0ae8cc7-49c3-42df-948f-23e195e4ba55" providerId="AD" clId="Web-{D39C5DF4-094F-B446-14E4-96B1BEEB642B}" dt="2022-12-14T22:28:50.084" v="14" actId="1076"/>
          <ac:picMkLst>
            <pc:docMk/>
            <pc:sldMk cId="2223266126" sldId="481"/>
            <ac:picMk id="3" creationId="{53A558DA-0257-C967-6882-012ADB9CE3D4}"/>
          </ac:picMkLst>
        </pc:picChg>
        <pc:picChg chg="add mod">
          <ac:chgData name="Giri, Atanu" userId="S::agiri@miners.utep.edu::e0ae8cc7-49c3-42df-948f-23e195e4ba55" providerId="AD" clId="Web-{D39C5DF4-094F-B446-14E4-96B1BEEB642B}" dt="2022-12-14T22:28:38.661" v="13" actId="1076"/>
          <ac:picMkLst>
            <pc:docMk/>
            <pc:sldMk cId="2223266126" sldId="481"/>
            <ac:picMk id="4" creationId="{22851AA4-0066-750D-C1BD-D3F52F805613}"/>
          </ac:picMkLst>
        </pc:picChg>
        <pc:picChg chg="add mod">
          <ac:chgData name="Giri, Atanu" userId="S::agiri@miners.utep.edu::e0ae8cc7-49c3-42df-948f-23e195e4ba55" providerId="AD" clId="Web-{D39C5DF4-094F-B446-14E4-96B1BEEB642B}" dt="2022-12-14T22:28:23.364" v="11" actId="1076"/>
          <ac:picMkLst>
            <pc:docMk/>
            <pc:sldMk cId="2223266126" sldId="481"/>
            <ac:picMk id="5" creationId="{B6AD3965-3A42-8EA1-224E-10D41A807532}"/>
          </ac:picMkLst>
        </pc:picChg>
        <pc:picChg chg="add mod">
          <ac:chgData name="Giri, Atanu" userId="S::agiri@miners.utep.edu::e0ae8cc7-49c3-42df-948f-23e195e4ba55" providerId="AD" clId="Web-{D39C5DF4-094F-B446-14E4-96B1BEEB642B}" dt="2022-12-14T22:28:27.802" v="12" actId="1076"/>
          <ac:picMkLst>
            <pc:docMk/>
            <pc:sldMk cId="2223266126" sldId="481"/>
            <ac:picMk id="6" creationId="{318F7742-96C0-27B2-D433-91125598D0AC}"/>
          </ac:picMkLst>
        </pc:picChg>
        <pc:picChg chg="add mod">
          <ac:chgData name="Giri, Atanu" userId="S::agiri@miners.utep.edu::e0ae8cc7-49c3-42df-948f-23e195e4ba55" providerId="AD" clId="Web-{D39C5DF4-094F-B446-14E4-96B1BEEB642B}" dt="2022-12-14T22:28:12.786" v="9" actId="1076"/>
          <ac:picMkLst>
            <pc:docMk/>
            <pc:sldMk cId="2223266126" sldId="481"/>
            <ac:picMk id="7" creationId="{75F1A9F9-2372-AE8D-6B4E-2BA41E5BF879}"/>
          </ac:picMkLst>
        </pc:picChg>
      </pc:sldChg>
      <pc:sldChg chg="new del">
        <pc:chgData name="Giri, Atanu" userId="S::agiri@miners.utep.edu::e0ae8cc7-49c3-42df-948f-23e195e4ba55" providerId="AD" clId="Web-{D39C5DF4-094F-B446-14E4-96B1BEEB642B}" dt="2022-12-14T22:27:55.832" v="1"/>
        <pc:sldMkLst>
          <pc:docMk/>
          <pc:sldMk cId="2762591143" sldId="481"/>
        </pc:sldMkLst>
      </pc:sldChg>
      <pc:sldChg chg="addSp modSp new mod setBg">
        <pc:chgData name="Giri, Atanu" userId="S::agiri@miners.utep.edu::e0ae8cc7-49c3-42df-948f-23e195e4ba55" providerId="AD" clId="Web-{D39C5DF4-094F-B446-14E4-96B1BEEB642B}" dt="2022-12-15T05:45:44.823" v="31" actId="1076"/>
        <pc:sldMkLst>
          <pc:docMk/>
          <pc:sldMk cId="4270905525" sldId="482"/>
        </pc:sldMkLst>
        <pc:picChg chg="add mod">
          <ac:chgData name="Giri, Atanu" userId="S::agiri@miners.utep.edu::e0ae8cc7-49c3-42df-948f-23e195e4ba55" providerId="AD" clId="Web-{D39C5DF4-094F-B446-14E4-96B1BEEB642B}" dt="2022-12-15T05:44:15.007" v="25"/>
          <ac:picMkLst>
            <pc:docMk/>
            <pc:sldMk cId="4270905525" sldId="482"/>
            <ac:picMk id="2" creationId="{BEA35ADF-F1DA-6763-C7BF-F6B559FC9B3A}"/>
          </ac:picMkLst>
        </pc:picChg>
        <pc:picChg chg="add mod">
          <ac:chgData name="Giri, Atanu" userId="S::agiri@miners.utep.edu::e0ae8cc7-49c3-42df-948f-23e195e4ba55" providerId="AD" clId="Web-{D39C5DF4-094F-B446-14E4-96B1BEEB642B}" dt="2022-12-15T05:45:44.823" v="31" actId="1076"/>
          <ac:picMkLst>
            <pc:docMk/>
            <pc:sldMk cId="4270905525" sldId="482"/>
            <ac:picMk id="3" creationId="{DE68CBFD-1CEE-AE63-7770-5AC7603E8D4A}"/>
          </ac:picMkLst>
        </pc:picChg>
        <pc:picChg chg="add mod ord">
          <ac:chgData name="Giri, Atanu" userId="S::agiri@miners.utep.edu::e0ae8cc7-49c3-42df-948f-23e195e4ba55" providerId="AD" clId="Web-{D39C5DF4-094F-B446-14E4-96B1BEEB642B}" dt="2022-12-15T05:45:36.900" v="30" actId="1076"/>
          <ac:picMkLst>
            <pc:docMk/>
            <pc:sldMk cId="4270905525" sldId="482"/>
            <ac:picMk id="4" creationId="{439265FD-80E8-FF77-E770-508DDC11C63F}"/>
          </ac:picMkLst>
        </pc:picChg>
        <pc:picChg chg="add mod">
          <ac:chgData name="Giri, Atanu" userId="S::agiri@miners.utep.edu::e0ae8cc7-49c3-42df-948f-23e195e4ba55" providerId="AD" clId="Web-{D39C5DF4-094F-B446-14E4-96B1BEEB642B}" dt="2022-12-15T05:44:15.007" v="25"/>
          <ac:picMkLst>
            <pc:docMk/>
            <pc:sldMk cId="4270905525" sldId="482"/>
            <ac:picMk id="5" creationId="{54F1C59A-0378-2E41-1548-42FC6E36B4DF}"/>
          </ac:picMkLst>
        </pc:picChg>
        <pc:picChg chg="add mod ord">
          <ac:chgData name="Giri, Atanu" userId="S::agiri@miners.utep.edu::e0ae8cc7-49c3-42df-948f-23e195e4ba55" providerId="AD" clId="Web-{D39C5DF4-094F-B446-14E4-96B1BEEB642B}" dt="2022-12-15T05:45:17.994" v="29" actId="1076"/>
          <ac:picMkLst>
            <pc:docMk/>
            <pc:sldMk cId="4270905525" sldId="482"/>
            <ac:picMk id="6" creationId="{72A8AD0C-0FBA-671D-001A-D968C9D78B1C}"/>
          </ac:picMkLst>
        </pc:picChg>
        <pc:picChg chg="add mod">
          <ac:chgData name="Giri, Atanu" userId="S::agiri@miners.utep.edu::e0ae8cc7-49c3-42df-948f-23e195e4ba55" providerId="AD" clId="Web-{D39C5DF4-094F-B446-14E4-96B1BEEB642B}" dt="2022-12-15T05:44:15.007" v="25"/>
          <ac:picMkLst>
            <pc:docMk/>
            <pc:sldMk cId="4270905525" sldId="482"/>
            <ac:picMk id="7" creationId="{2657D135-512F-AEA3-C200-733FDC7CDC7B}"/>
          </ac:picMkLst>
        </pc:picChg>
      </pc:sldChg>
    </pc:docChg>
  </pc:docChgLst>
  <pc:docChgLst>
    <pc:chgData name="Giri, Atanu" userId="S::agiri@miners.utep.edu::e0ae8cc7-49c3-42df-948f-23e195e4ba55" providerId="AD" clId="Web-{C8840E36-E801-8DD9-1ACD-8A2D191A19AA}"/>
    <pc:docChg chg="delSld">
      <pc:chgData name="Giri, Atanu" userId="S::agiri@miners.utep.edu::e0ae8cc7-49c3-42df-948f-23e195e4ba55" providerId="AD" clId="Web-{C8840E36-E801-8DD9-1ACD-8A2D191A19AA}" dt="2022-10-09T21:26:11.340" v="67"/>
      <pc:docMkLst>
        <pc:docMk/>
      </pc:docMkLst>
      <pc:sldChg chg="del">
        <pc:chgData name="Giri, Atanu" userId="S::agiri@miners.utep.edu::e0ae8cc7-49c3-42df-948f-23e195e4ba55" providerId="AD" clId="Web-{C8840E36-E801-8DD9-1ACD-8A2D191A19AA}" dt="2022-10-09T21:24:54.681" v="28"/>
        <pc:sldMkLst>
          <pc:docMk/>
          <pc:sldMk cId="3763992273" sldId="258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38"/>
        <pc:sldMkLst>
          <pc:docMk/>
          <pc:sldMk cId="3029242235" sldId="270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36"/>
        <pc:sldMkLst>
          <pc:docMk/>
          <pc:sldMk cId="1678112548" sldId="272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26"/>
        <pc:sldMkLst>
          <pc:docMk/>
          <pc:sldMk cId="4244459532" sldId="273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42"/>
        <pc:sldMkLst>
          <pc:docMk/>
          <pc:sldMk cId="1592394112" sldId="274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44"/>
        <pc:sldMkLst>
          <pc:docMk/>
          <pc:sldMk cId="1490677269" sldId="275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32"/>
        <pc:sldMkLst>
          <pc:docMk/>
          <pc:sldMk cId="4258353643" sldId="276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34"/>
        <pc:sldMkLst>
          <pc:docMk/>
          <pc:sldMk cId="2787173894" sldId="277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22"/>
        <pc:sldMkLst>
          <pc:docMk/>
          <pc:sldMk cId="469276388" sldId="278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24"/>
        <pc:sldMkLst>
          <pc:docMk/>
          <pc:sldMk cId="3368463433" sldId="279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39"/>
        <pc:sldMkLst>
          <pc:docMk/>
          <pc:sldMk cId="2402968839" sldId="281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29"/>
        <pc:sldMkLst>
          <pc:docMk/>
          <pc:sldMk cId="191404219" sldId="282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25"/>
        <pc:sldMkLst>
          <pc:docMk/>
          <pc:sldMk cId="125329555" sldId="289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27"/>
        <pc:sldMkLst>
          <pc:docMk/>
          <pc:sldMk cId="2117874311" sldId="290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37"/>
        <pc:sldMkLst>
          <pc:docMk/>
          <pc:sldMk cId="1415485608" sldId="291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45"/>
        <pc:sldMkLst>
          <pc:docMk/>
          <pc:sldMk cId="605690297" sldId="293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35"/>
        <pc:sldMkLst>
          <pc:docMk/>
          <pc:sldMk cId="1602705549" sldId="294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41"/>
        <pc:sldMkLst>
          <pc:docMk/>
          <pc:sldMk cId="150930148" sldId="295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31"/>
        <pc:sldMkLst>
          <pc:docMk/>
          <pc:sldMk cId="382400839" sldId="296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21"/>
        <pc:sldMkLst>
          <pc:docMk/>
          <pc:sldMk cId="170753749" sldId="297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43"/>
        <pc:sldMkLst>
          <pc:docMk/>
          <pc:sldMk cId="2543305518" sldId="298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33"/>
        <pc:sldMkLst>
          <pc:docMk/>
          <pc:sldMk cId="337228657" sldId="299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23"/>
        <pc:sldMkLst>
          <pc:docMk/>
          <pc:sldMk cId="2517035606" sldId="300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30"/>
        <pc:sldMkLst>
          <pc:docMk/>
          <pc:sldMk cId="3344753762" sldId="305"/>
        </pc:sldMkLst>
      </pc:sldChg>
      <pc:sldChg chg="del">
        <pc:chgData name="Giri, Atanu" userId="S::agiri@miners.utep.edu::e0ae8cc7-49c3-42df-948f-23e195e4ba55" providerId="AD" clId="Web-{C8840E36-E801-8DD9-1ACD-8A2D191A19AA}" dt="2022-10-09T21:24:54.697" v="40"/>
        <pc:sldMkLst>
          <pc:docMk/>
          <pc:sldMk cId="3433920338" sldId="306"/>
        </pc:sldMkLst>
      </pc:sldChg>
      <pc:sldChg chg="del">
        <pc:chgData name="Giri, Atanu" userId="S::agiri@miners.utep.edu::e0ae8cc7-49c3-42df-948f-23e195e4ba55" providerId="AD" clId="Web-{C8840E36-E801-8DD9-1ACD-8A2D191A19AA}" dt="2022-10-09T21:24:54.681" v="20"/>
        <pc:sldMkLst>
          <pc:docMk/>
          <pc:sldMk cId="3332509016" sldId="307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19"/>
        <pc:sldMkLst>
          <pc:docMk/>
          <pc:sldMk cId="957181354" sldId="308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18"/>
        <pc:sldMkLst>
          <pc:docMk/>
          <pc:sldMk cId="4256634844" sldId="309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16"/>
        <pc:sldMkLst>
          <pc:docMk/>
          <pc:sldMk cId="324955811" sldId="310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12"/>
        <pc:sldMkLst>
          <pc:docMk/>
          <pc:sldMk cId="2248515099" sldId="311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11"/>
        <pc:sldMkLst>
          <pc:docMk/>
          <pc:sldMk cId="3572312755" sldId="312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9"/>
        <pc:sldMkLst>
          <pc:docMk/>
          <pc:sldMk cId="2596313508" sldId="313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7"/>
        <pc:sldMkLst>
          <pc:docMk/>
          <pc:sldMk cId="2720483393" sldId="314"/>
        </pc:sldMkLst>
      </pc:sldChg>
      <pc:sldChg chg="del">
        <pc:chgData name="Giri, Atanu" userId="S::agiri@miners.utep.edu::e0ae8cc7-49c3-42df-948f-23e195e4ba55" providerId="AD" clId="Web-{C8840E36-E801-8DD9-1ACD-8A2D191A19AA}" dt="2022-10-09T21:24:54.650" v="1"/>
        <pc:sldMkLst>
          <pc:docMk/>
          <pc:sldMk cId="3898335269" sldId="315"/>
        </pc:sldMkLst>
      </pc:sldChg>
      <pc:sldChg chg="del">
        <pc:chgData name="Giri, Atanu" userId="S::agiri@miners.utep.edu::e0ae8cc7-49c3-42df-948f-23e195e4ba55" providerId="AD" clId="Web-{C8840E36-E801-8DD9-1ACD-8A2D191A19AA}" dt="2022-10-09T21:24:54.650" v="3"/>
        <pc:sldMkLst>
          <pc:docMk/>
          <pc:sldMk cId="971716692" sldId="316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8"/>
        <pc:sldMkLst>
          <pc:docMk/>
          <pc:sldMk cId="1746462705" sldId="317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6"/>
        <pc:sldMkLst>
          <pc:docMk/>
          <pc:sldMk cId="4099337438" sldId="318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17"/>
        <pc:sldMkLst>
          <pc:docMk/>
          <pc:sldMk cId="3541009739" sldId="319"/>
        </pc:sldMkLst>
      </pc:sldChg>
      <pc:sldChg chg="del">
        <pc:chgData name="Giri, Atanu" userId="S::agiri@miners.utep.edu::e0ae8cc7-49c3-42df-948f-23e195e4ba55" providerId="AD" clId="Web-{C8840E36-E801-8DD9-1ACD-8A2D191A19AA}" dt="2022-10-09T21:24:54.650" v="5"/>
        <pc:sldMkLst>
          <pc:docMk/>
          <pc:sldMk cId="4200812486" sldId="320"/>
        </pc:sldMkLst>
      </pc:sldChg>
      <pc:sldChg chg="del">
        <pc:chgData name="Giri, Atanu" userId="S::agiri@miners.utep.edu::e0ae8cc7-49c3-42df-948f-23e195e4ba55" providerId="AD" clId="Web-{C8840E36-E801-8DD9-1ACD-8A2D191A19AA}" dt="2022-10-09T21:24:54.650" v="4"/>
        <pc:sldMkLst>
          <pc:docMk/>
          <pc:sldMk cId="77158478" sldId="321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14"/>
        <pc:sldMkLst>
          <pc:docMk/>
          <pc:sldMk cId="1374104467" sldId="322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15"/>
        <pc:sldMkLst>
          <pc:docMk/>
          <pc:sldMk cId="3886812188" sldId="323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10"/>
        <pc:sldMkLst>
          <pc:docMk/>
          <pc:sldMk cId="2216940043" sldId="324"/>
        </pc:sldMkLst>
      </pc:sldChg>
      <pc:sldChg chg="del">
        <pc:chgData name="Giri, Atanu" userId="S::agiri@miners.utep.edu::e0ae8cc7-49c3-42df-948f-23e195e4ba55" providerId="AD" clId="Web-{C8840E36-E801-8DD9-1ACD-8A2D191A19AA}" dt="2022-10-09T21:24:54.650" v="2"/>
        <pc:sldMkLst>
          <pc:docMk/>
          <pc:sldMk cId="338671995" sldId="325"/>
        </pc:sldMkLst>
      </pc:sldChg>
      <pc:sldChg chg="del">
        <pc:chgData name="Giri, Atanu" userId="S::agiri@miners.utep.edu::e0ae8cc7-49c3-42df-948f-23e195e4ba55" providerId="AD" clId="Web-{C8840E36-E801-8DD9-1ACD-8A2D191A19AA}" dt="2022-10-09T21:24:54.666" v="13"/>
        <pc:sldMkLst>
          <pc:docMk/>
          <pc:sldMk cId="954885077" sldId="326"/>
        </pc:sldMkLst>
      </pc:sldChg>
      <pc:sldChg chg="del">
        <pc:chgData name="Giri, Atanu" userId="S::agiri@miners.utep.edu::e0ae8cc7-49c3-42df-948f-23e195e4ba55" providerId="AD" clId="Web-{C8840E36-E801-8DD9-1ACD-8A2D191A19AA}" dt="2022-10-09T21:25:09.557" v="55"/>
        <pc:sldMkLst>
          <pc:docMk/>
          <pc:sldMk cId="3946751502" sldId="328"/>
        </pc:sldMkLst>
      </pc:sldChg>
      <pc:sldChg chg="del">
        <pc:chgData name="Giri, Atanu" userId="S::agiri@miners.utep.edu::e0ae8cc7-49c3-42df-948f-23e195e4ba55" providerId="AD" clId="Web-{C8840E36-E801-8DD9-1ACD-8A2D191A19AA}" dt="2022-10-09T21:25:09.557" v="56"/>
        <pc:sldMkLst>
          <pc:docMk/>
          <pc:sldMk cId="1457702168" sldId="329"/>
        </pc:sldMkLst>
      </pc:sldChg>
      <pc:sldChg chg="del">
        <pc:chgData name="Giri, Atanu" userId="S::agiri@miners.utep.edu::e0ae8cc7-49c3-42df-948f-23e195e4ba55" providerId="AD" clId="Web-{C8840E36-E801-8DD9-1ACD-8A2D191A19AA}" dt="2022-10-09T21:25:09.557" v="57"/>
        <pc:sldMkLst>
          <pc:docMk/>
          <pc:sldMk cId="737515104" sldId="330"/>
        </pc:sldMkLst>
      </pc:sldChg>
      <pc:sldChg chg="del">
        <pc:chgData name="Giri, Atanu" userId="S::agiri@miners.utep.edu::e0ae8cc7-49c3-42df-948f-23e195e4ba55" providerId="AD" clId="Web-{C8840E36-E801-8DD9-1ACD-8A2D191A19AA}" dt="2022-10-09T21:24:54.650" v="0"/>
        <pc:sldMkLst>
          <pc:docMk/>
          <pc:sldMk cId="1630193876" sldId="331"/>
        </pc:sldMkLst>
      </pc:sldChg>
      <pc:sldChg chg="del">
        <pc:chgData name="Giri, Atanu" userId="S::agiri@miners.utep.edu::e0ae8cc7-49c3-42df-948f-23e195e4ba55" providerId="AD" clId="Web-{C8840E36-E801-8DD9-1ACD-8A2D191A19AA}" dt="2022-10-09T21:25:09.557" v="54"/>
        <pc:sldMkLst>
          <pc:docMk/>
          <pc:sldMk cId="240882491" sldId="332"/>
        </pc:sldMkLst>
      </pc:sldChg>
      <pc:sldChg chg="del">
        <pc:chgData name="Giri, Atanu" userId="S::agiri@miners.utep.edu::e0ae8cc7-49c3-42df-948f-23e195e4ba55" providerId="AD" clId="Web-{C8840E36-E801-8DD9-1ACD-8A2D191A19AA}" dt="2022-10-09T21:25:09.557" v="53"/>
        <pc:sldMkLst>
          <pc:docMk/>
          <pc:sldMk cId="2089618227" sldId="333"/>
        </pc:sldMkLst>
      </pc:sldChg>
      <pc:sldChg chg="del">
        <pc:chgData name="Giri, Atanu" userId="S::agiri@miners.utep.edu::e0ae8cc7-49c3-42df-948f-23e195e4ba55" providerId="AD" clId="Web-{C8840E36-E801-8DD9-1ACD-8A2D191A19AA}" dt="2022-10-09T21:25:09.557" v="52"/>
        <pc:sldMkLst>
          <pc:docMk/>
          <pc:sldMk cId="3980436248" sldId="334"/>
        </pc:sldMkLst>
      </pc:sldChg>
      <pc:sldChg chg="del">
        <pc:chgData name="Giri, Atanu" userId="S::agiri@miners.utep.edu::e0ae8cc7-49c3-42df-948f-23e195e4ba55" providerId="AD" clId="Web-{C8840E36-E801-8DD9-1ACD-8A2D191A19AA}" dt="2022-10-09T21:25:09.557" v="51"/>
        <pc:sldMkLst>
          <pc:docMk/>
          <pc:sldMk cId="467532331" sldId="335"/>
        </pc:sldMkLst>
      </pc:sldChg>
      <pc:sldChg chg="del">
        <pc:chgData name="Giri, Atanu" userId="S::agiri@miners.utep.edu::e0ae8cc7-49c3-42df-948f-23e195e4ba55" providerId="AD" clId="Web-{C8840E36-E801-8DD9-1ACD-8A2D191A19AA}" dt="2022-10-09T21:25:09.557" v="50"/>
        <pc:sldMkLst>
          <pc:docMk/>
          <pc:sldMk cId="1521630528" sldId="336"/>
        </pc:sldMkLst>
      </pc:sldChg>
      <pc:sldChg chg="del">
        <pc:chgData name="Giri, Atanu" userId="S::agiri@miners.utep.edu::e0ae8cc7-49c3-42df-948f-23e195e4ba55" providerId="AD" clId="Web-{C8840E36-E801-8DD9-1ACD-8A2D191A19AA}" dt="2022-10-09T21:25:09.557" v="49"/>
        <pc:sldMkLst>
          <pc:docMk/>
          <pc:sldMk cId="2463890398" sldId="337"/>
        </pc:sldMkLst>
      </pc:sldChg>
      <pc:sldChg chg="del">
        <pc:chgData name="Giri, Atanu" userId="S::agiri@miners.utep.edu::e0ae8cc7-49c3-42df-948f-23e195e4ba55" providerId="AD" clId="Web-{C8840E36-E801-8DD9-1ACD-8A2D191A19AA}" dt="2022-10-09T21:25:09.557" v="48"/>
        <pc:sldMkLst>
          <pc:docMk/>
          <pc:sldMk cId="736621029" sldId="338"/>
        </pc:sldMkLst>
      </pc:sldChg>
      <pc:sldChg chg="del">
        <pc:chgData name="Giri, Atanu" userId="S::agiri@miners.utep.edu::e0ae8cc7-49c3-42df-948f-23e195e4ba55" providerId="AD" clId="Web-{C8840E36-E801-8DD9-1ACD-8A2D191A19AA}" dt="2022-10-09T21:25:09.557" v="47"/>
        <pc:sldMkLst>
          <pc:docMk/>
          <pc:sldMk cId="2933035528" sldId="339"/>
        </pc:sldMkLst>
      </pc:sldChg>
      <pc:sldChg chg="del">
        <pc:chgData name="Giri, Atanu" userId="S::agiri@miners.utep.edu::e0ae8cc7-49c3-42df-948f-23e195e4ba55" providerId="AD" clId="Web-{C8840E36-E801-8DD9-1ACD-8A2D191A19AA}" dt="2022-10-09T21:25:09.541" v="46"/>
        <pc:sldMkLst>
          <pc:docMk/>
          <pc:sldMk cId="3539040173" sldId="340"/>
        </pc:sldMkLst>
      </pc:sldChg>
      <pc:sldChg chg="del">
        <pc:chgData name="Giri, Atanu" userId="S::agiri@miners.utep.edu::e0ae8cc7-49c3-42df-948f-23e195e4ba55" providerId="AD" clId="Web-{C8840E36-E801-8DD9-1ACD-8A2D191A19AA}" dt="2022-10-09T21:26:11.340" v="67"/>
        <pc:sldMkLst>
          <pc:docMk/>
          <pc:sldMk cId="4016937033" sldId="341"/>
        </pc:sldMkLst>
      </pc:sldChg>
      <pc:sldChg chg="del">
        <pc:chgData name="Giri, Atanu" userId="S::agiri@miners.utep.edu::e0ae8cc7-49c3-42df-948f-23e195e4ba55" providerId="AD" clId="Web-{C8840E36-E801-8DD9-1ACD-8A2D191A19AA}" dt="2022-10-09T21:26:11.324" v="66"/>
        <pc:sldMkLst>
          <pc:docMk/>
          <pc:sldMk cId="1650191759" sldId="343"/>
        </pc:sldMkLst>
      </pc:sldChg>
      <pc:sldChg chg="del">
        <pc:chgData name="Giri, Atanu" userId="S::agiri@miners.utep.edu::e0ae8cc7-49c3-42df-948f-23e195e4ba55" providerId="AD" clId="Web-{C8840E36-E801-8DD9-1ACD-8A2D191A19AA}" dt="2022-10-09T21:26:11.324" v="65"/>
        <pc:sldMkLst>
          <pc:docMk/>
          <pc:sldMk cId="4230304899" sldId="344"/>
        </pc:sldMkLst>
      </pc:sldChg>
      <pc:sldChg chg="del">
        <pc:chgData name="Giri, Atanu" userId="S::agiri@miners.utep.edu::e0ae8cc7-49c3-42df-948f-23e195e4ba55" providerId="AD" clId="Web-{C8840E36-E801-8DD9-1ACD-8A2D191A19AA}" dt="2022-10-09T21:26:11.324" v="64"/>
        <pc:sldMkLst>
          <pc:docMk/>
          <pc:sldMk cId="3186419677" sldId="345"/>
        </pc:sldMkLst>
      </pc:sldChg>
      <pc:sldChg chg="del">
        <pc:chgData name="Giri, Atanu" userId="S::agiri@miners.utep.edu::e0ae8cc7-49c3-42df-948f-23e195e4ba55" providerId="AD" clId="Web-{C8840E36-E801-8DD9-1ACD-8A2D191A19AA}" dt="2022-10-09T21:26:11.324" v="63"/>
        <pc:sldMkLst>
          <pc:docMk/>
          <pc:sldMk cId="3653439107" sldId="346"/>
        </pc:sldMkLst>
      </pc:sldChg>
      <pc:sldChg chg="del">
        <pc:chgData name="Giri, Atanu" userId="S::agiri@miners.utep.edu::e0ae8cc7-49c3-42df-948f-23e195e4ba55" providerId="AD" clId="Web-{C8840E36-E801-8DD9-1ACD-8A2D191A19AA}" dt="2022-10-09T21:26:11.324" v="62"/>
        <pc:sldMkLst>
          <pc:docMk/>
          <pc:sldMk cId="2200191807" sldId="347"/>
        </pc:sldMkLst>
      </pc:sldChg>
      <pc:sldChg chg="del">
        <pc:chgData name="Giri, Atanu" userId="S::agiri@miners.utep.edu::e0ae8cc7-49c3-42df-948f-23e195e4ba55" providerId="AD" clId="Web-{C8840E36-E801-8DD9-1ACD-8A2D191A19AA}" dt="2022-10-09T21:26:11.324" v="61"/>
        <pc:sldMkLst>
          <pc:docMk/>
          <pc:sldMk cId="2433008508" sldId="348"/>
        </pc:sldMkLst>
      </pc:sldChg>
      <pc:sldChg chg="del">
        <pc:chgData name="Giri, Atanu" userId="S::agiri@miners.utep.edu::e0ae8cc7-49c3-42df-948f-23e195e4ba55" providerId="AD" clId="Web-{C8840E36-E801-8DD9-1ACD-8A2D191A19AA}" dt="2022-10-09T21:26:11.324" v="60"/>
        <pc:sldMkLst>
          <pc:docMk/>
          <pc:sldMk cId="2749879007" sldId="349"/>
        </pc:sldMkLst>
      </pc:sldChg>
      <pc:sldChg chg="del">
        <pc:chgData name="Giri, Atanu" userId="S::agiri@miners.utep.edu::e0ae8cc7-49c3-42df-948f-23e195e4ba55" providerId="AD" clId="Web-{C8840E36-E801-8DD9-1ACD-8A2D191A19AA}" dt="2022-10-09T21:26:11.324" v="59"/>
        <pc:sldMkLst>
          <pc:docMk/>
          <pc:sldMk cId="3703929760" sldId="350"/>
        </pc:sldMkLst>
      </pc:sldChg>
      <pc:sldChg chg="del">
        <pc:chgData name="Giri, Atanu" userId="S::agiri@miners.utep.edu::e0ae8cc7-49c3-42df-948f-23e195e4ba55" providerId="AD" clId="Web-{C8840E36-E801-8DD9-1ACD-8A2D191A19AA}" dt="2022-10-09T21:26:11.324" v="58"/>
        <pc:sldMkLst>
          <pc:docMk/>
          <pc:sldMk cId="3571446384" sldId="351"/>
        </pc:sldMkLst>
      </pc:sldChg>
    </pc:docChg>
  </pc:docChgLst>
  <pc:docChgLst>
    <pc:chgData name="Giri, Atanu" userId="S::agiri@miners.utep.edu::e0ae8cc7-49c3-42df-948f-23e195e4ba55" providerId="AD" clId="Web-{4FD6D87A-EAA3-1DFD-AF8E-C23812477148}"/>
    <pc:docChg chg="addSld delSld modSld">
      <pc:chgData name="Giri, Atanu" userId="S::agiri@miners.utep.edu::e0ae8cc7-49c3-42df-948f-23e195e4ba55" providerId="AD" clId="Web-{4FD6D87A-EAA3-1DFD-AF8E-C23812477148}" dt="2022-10-16T04:43:22.651" v="129" actId="1076"/>
      <pc:docMkLst>
        <pc:docMk/>
      </pc:docMkLst>
      <pc:sldChg chg="addSp delSp modSp">
        <pc:chgData name="Giri, Atanu" userId="S::agiri@miners.utep.edu::e0ae8cc7-49c3-42df-948f-23e195e4ba55" providerId="AD" clId="Web-{4FD6D87A-EAA3-1DFD-AF8E-C23812477148}" dt="2022-10-15T20:05:18.675" v="3"/>
        <pc:sldMkLst>
          <pc:docMk/>
          <pc:sldMk cId="1764163940" sldId="379"/>
        </pc:sldMkLst>
        <pc:spChg chg="del">
          <ac:chgData name="Giri, Atanu" userId="S::agiri@miners.utep.edu::e0ae8cc7-49c3-42df-948f-23e195e4ba55" providerId="AD" clId="Web-{4FD6D87A-EAA3-1DFD-AF8E-C23812477148}" dt="2022-10-15T20:05:18.675" v="3"/>
          <ac:spMkLst>
            <pc:docMk/>
            <pc:sldMk cId="1764163940" sldId="379"/>
            <ac:spMk id="4" creationId="{04CAF3DA-7189-1A6D-1451-64B8D3B97577}"/>
          </ac:spMkLst>
        </pc:spChg>
        <pc:picChg chg="add mod ord">
          <ac:chgData name="Giri, Atanu" userId="S::agiri@miners.utep.edu::e0ae8cc7-49c3-42df-948f-23e195e4ba55" providerId="AD" clId="Web-{4FD6D87A-EAA3-1DFD-AF8E-C23812477148}" dt="2022-10-15T20:05:18.675" v="3"/>
          <ac:picMkLst>
            <pc:docMk/>
            <pc:sldMk cId="1764163940" sldId="379"/>
            <ac:picMk id="3" creationId="{04F73DF2-281A-33A2-5887-4EBCD8CA8E4D}"/>
          </ac:picMkLst>
        </pc:picChg>
      </pc:sldChg>
      <pc:sldChg chg="addSp delSp modSp">
        <pc:chgData name="Giri, Atanu" userId="S::agiri@miners.utep.edu::e0ae8cc7-49c3-42df-948f-23e195e4ba55" providerId="AD" clId="Web-{4FD6D87A-EAA3-1DFD-AF8E-C23812477148}" dt="2022-10-15T20:05:27.425" v="4"/>
        <pc:sldMkLst>
          <pc:docMk/>
          <pc:sldMk cId="426815130" sldId="380"/>
        </pc:sldMkLst>
        <pc:spChg chg="del">
          <ac:chgData name="Giri, Atanu" userId="S::agiri@miners.utep.edu::e0ae8cc7-49c3-42df-948f-23e195e4ba55" providerId="AD" clId="Web-{4FD6D87A-EAA3-1DFD-AF8E-C23812477148}" dt="2022-10-15T20:03:48" v="0"/>
          <ac:spMkLst>
            <pc:docMk/>
            <pc:sldMk cId="426815130" sldId="380"/>
            <ac:spMk id="3" creationId="{270F887F-026B-19D2-FA90-7272E079BE61}"/>
          </ac:spMkLst>
        </pc:spChg>
        <pc:spChg chg="del">
          <ac:chgData name="Giri, Atanu" userId="S::agiri@miners.utep.edu::e0ae8cc7-49c3-42df-948f-23e195e4ba55" providerId="AD" clId="Web-{4FD6D87A-EAA3-1DFD-AF8E-C23812477148}" dt="2022-10-15T20:05:27.425" v="4"/>
          <ac:spMkLst>
            <pc:docMk/>
            <pc:sldMk cId="426815130" sldId="380"/>
            <ac:spMk id="4" creationId="{8746A79F-60AA-965C-0BF7-49EEE4AEF7D2}"/>
          </ac:spMkLst>
        </pc:spChg>
        <pc:picChg chg="add mod ord">
          <ac:chgData name="Giri, Atanu" userId="S::agiri@miners.utep.edu::e0ae8cc7-49c3-42df-948f-23e195e4ba55" providerId="AD" clId="Web-{4FD6D87A-EAA3-1DFD-AF8E-C23812477148}" dt="2022-10-15T20:03:48" v="0"/>
          <ac:picMkLst>
            <pc:docMk/>
            <pc:sldMk cId="426815130" sldId="380"/>
            <ac:picMk id="5" creationId="{0A5807F0-C7C6-3372-1D53-F65779DEE698}"/>
          </ac:picMkLst>
        </pc:picChg>
        <pc:picChg chg="add mod ord">
          <ac:chgData name="Giri, Atanu" userId="S::agiri@miners.utep.edu::e0ae8cc7-49c3-42df-948f-23e195e4ba55" providerId="AD" clId="Web-{4FD6D87A-EAA3-1DFD-AF8E-C23812477148}" dt="2022-10-15T20:05:27.425" v="4"/>
          <ac:picMkLst>
            <pc:docMk/>
            <pc:sldMk cId="426815130" sldId="380"/>
            <ac:picMk id="6" creationId="{B2AA0B71-F607-51F1-B3C5-19DEB96D7E9C}"/>
          </ac:picMkLst>
        </pc:picChg>
      </pc:sldChg>
      <pc:sldChg chg="addSp delSp modSp">
        <pc:chgData name="Giri, Atanu" userId="S::agiri@miners.utep.edu::e0ae8cc7-49c3-42df-948f-23e195e4ba55" providerId="AD" clId="Web-{4FD6D87A-EAA3-1DFD-AF8E-C23812477148}" dt="2022-10-15T20:05:36.847" v="5"/>
        <pc:sldMkLst>
          <pc:docMk/>
          <pc:sldMk cId="1337547816" sldId="381"/>
        </pc:sldMkLst>
        <pc:spChg chg="del">
          <ac:chgData name="Giri, Atanu" userId="S::agiri@miners.utep.edu::e0ae8cc7-49c3-42df-948f-23e195e4ba55" providerId="AD" clId="Web-{4FD6D87A-EAA3-1DFD-AF8E-C23812477148}" dt="2022-10-15T20:03:59.001" v="1"/>
          <ac:spMkLst>
            <pc:docMk/>
            <pc:sldMk cId="1337547816" sldId="381"/>
            <ac:spMk id="3" creationId="{049361FF-252A-EF0F-6ADE-2E9A1C256FB7}"/>
          </ac:spMkLst>
        </pc:spChg>
        <pc:spChg chg="del">
          <ac:chgData name="Giri, Atanu" userId="S::agiri@miners.utep.edu::e0ae8cc7-49c3-42df-948f-23e195e4ba55" providerId="AD" clId="Web-{4FD6D87A-EAA3-1DFD-AF8E-C23812477148}" dt="2022-10-15T20:05:36.847" v="5"/>
          <ac:spMkLst>
            <pc:docMk/>
            <pc:sldMk cId="1337547816" sldId="381"/>
            <ac:spMk id="4" creationId="{4FD977A4-659A-F216-FCE6-82CFBB58B6BB}"/>
          </ac:spMkLst>
        </pc:spChg>
        <pc:picChg chg="add mod ord">
          <ac:chgData name="Giri, Atanu" userId="S::agiri@miners.utep.edu::e0ae8cc7-49c3-42df-948f-23e195e4ba55" providerId="AD" clId="Web-{4FD6D87A-EAA3-1DFD-AF8E-C23812477148}" dt="2022-10-15T20:03:59.001" v="1"/>
          <ac:picMkLst>
            <pc:docMk/>
            <pc:sldMk cId="1337547816" sldId="381"/>
            <ac:picMk id="5" creationId="{EA7EEAC8-8B8E-DC3D-5EFB-393938B4B32C}"/>
          </ac:picMkLst>
        </pc:picChg>
        <pc:picChg chg="add mod ord">
          <ac:chgData name="Giri, Atanu" userId="S::agiri@miners.utep.edu::e0ae8cc7-49c3-42df-948f-23e195e4ba55" providerId="AD" clId="Web-{4FD6D87A-EAA3-1DFD-AF8E-C23812477148}" dt="2022-10-15T20:05:36.847" v="5"/>
          <ac:picMkLst>
            <pc:docMk/>
            <pc:sldMk cId="1337547816" sldId="381"/>
            <ac:picMk id="6" creationId="{55C05013-CCBE-78BC-FD6A-6176B0CD1F7A}"/>
          </ac:picMkLst>
        </pc:picChg>
      </pc:sldChg>
      <pc:sldChg chg="addSp delSp modSp">
        <pc:chgData name="Giri, Atanu" userId="S::agiri@miners.utep.edu::e0ae8cc7-49c3-42df-948f-23e195e4ba55" providerId="AD" clId="Web-{4FD6D87A-EAA3-1DFD-AF8E-C23812477148}" dt="2022-10-15T20:06:01.473" v="6"/>
        <pc:sldMkLst>
          <pc:docMk/>
          <pc:sldMk cId="3195297795" sldId="382"/>
        </pc:sldMkLst>
        <pc:spChg chg="del">
          <ac:chgData name="Giri, Atanu" userId="S::agiri@miners.utep.edu::e0ae8cc7-49c3-42df-948f-23e195e4ba55" providerId="AD" clId="Web-{4FD6D87A-EAA3-1DFD-AF8E-C23812477148}" dt="2022-10-15T20:04:10.532" v="2"/>
          <ac:spMkLst>
            <pc:docMk/>
            <pc:sldMk cId="3195297795" sldId="382"/>
            <ac:spMk id="3" creationId="{EEEC84E2-DC4C-BC43-0F8A-5B3C51D1A8BE}"/>
          </ac:spMkLst>
        </pc:spChg>
        <pc:spChg chg="del">
          <ac:chgData name="Giri, Atanu" userId="S::agiri@miners.utep.edu::e0ae8cc7-49c3-42df-948f-23e195e4ba55" providerId="AD" clId="Web-{4FD6D87A-EAA3-1DFD-AF8E-C23812477148}" dt="2022-10-15T20:06:01.473" v="6"/>
          <ac:spMkLst>
            <pc:docMk/>
            <pc:sldMk cId="3195297795" sldId="382"/>
            <ac:spMk id="4" creationId="{B9BD1FCE-4B11-1B99-701C-D6CF922DB241}"/>
          </ac:spMkLst>
        </pc:spChg>
        <pc:picChg chg="add mod ord">
          <ac:chgData name="Giri, Atanu" userId="S::agiri@miners.utep.edu::e0ae8cc7-49c3-42df-948f-23e195e4ba55" providerId="AD" clId="Web-{4FD6D87A-EAA3-1DFD-AF8E-C23812477148}" dt="2022-10-15T20:04:10.532" v="2"/>
          <ac:picMkLst>
            <pc:docMk/>
            <pc:sldMk cId="3195297795" sldId="382"/>
            <ac:picMk id="5" creationId="{D7A35E58-4BDD-6622-279D-C64DE60AB576}"/>
          </ac:picMkLst>
        </pc:picChg>
        <pc:picChg chg="add mod ord">
          <ac:chgData name="Giri, Atanu" userId="S::agiri@miners.utep.edu::e0ae8cc7-49c3-42df-948f-23e195e4ba55" providerId="AD" clId="Web-{4FD6D87A-EAA3-1DFD-AF8E-C23812477148}" dt="2022-10-15T20:06:01.473" v="6"/>
          <ac:picMkLst>
            <pc:docMk/>
            <pc:sldMk cId="3195297795" sldId="382"/>
            <ac:picMk id="6" creationId="{346C3500-15EA-8199-F7E8-65DCA0422E5C}"/>
          </ac:picMkLst>
        </pc:picChg>
      </pc:sldChg>
      <pc:sldChg chg="new del">
        <pc:chgData name="Giri, Atanu" userId="S::agiri@miners.utep.edu::e0ae8cc7-49c3-42df-948f-23e195e4ba55" providerId="AD" clId="Web-{4FD6D87A-EAA3-1DFD-AF8E-C23812477148}" dt="2022-10-15T20:07:57.414" v="16"/>
        <pc:sldMkLst>
          <pc:docMk/>
          <pc:sldMk cId="1091585470" sldId="383"/>
        </pc:sldMkLst>
      </pc:sldChg>
      <pc:sldChg chg="new del">
        <pc:chgData name="Giri, Atanu" userId="S::agiri@miners.utep.edu::e0ae8cc7-49c3-42df-948f-23e195e4ba55" providerId="AD" clId="Web-{4FD6D87A-EAA3-1DFD-AF8E-C23812477148}" dt="2022-10-15T20:07:48.867" v="14"/>
        <pc:sldMkLst>
          <pc:docMk/>
          <pc:sldMk cId="1095394802" sldId="383"/>
        </pc:sldMkLst>
      </pc:sldChg>
      <pc:sldChg chg="addSp delSp modSp new">
        <pc:chgData name="Giri, Atanu" userId="S::agiri@miners.utep.edu::e0ae8cc7-49c3-42df-948f-23e195e4ba55" providerId="AD" clId="Web-{4FD6D87A-EAA3-1DFD-AF8E-C23812477148}" dt="2022-10-15T20:09:46.902" v="25"/>
        <pc:sldMkLst>
          <pc:docMk/>
          <pc:sldMk cId="2296394432" sldId="383"/>
        </pc:sldMkLst>
        <pc:spChg chg="del">
          <ac:chgData name="Giri, Atanu" userId="S::agiri@miners.utep.edu::e0ae8cc7-49c3-42df-948f-23e195e4ba55" providerId="AD" clId="Web-{4FD6D87A-EAA3-1DFD-AF8E-C23812477148}" dt="2022-10-15T20:08:11.212" v="18"/>
          <ac:spMkLst>
            <pc:docMk/>
            <pc:sldMk cId="2296394432" sldId="383"/>
            <ac:spMk id="3" creationId="{6FE5103C-A068-652B-8E45-B04E0462AF35}"/>
          </ac:spMkLst>
        </pc:spChg>
        <pc:spChg chg="del">
          <ac:chgData name="Giri, Atanu" userId="S::agiri@miners.utep.edu::e0ae8cc7-49c3-42df-948f-23e195e4ba55" providerId="AD" clId="Web-{4FD6D87A-EAA3-1DFD-AF8E-C23812477148}" dt="2022-10-15T20:09:46.902" v="25"/>
          <ac:spMkLst>
            <pc:docMk/>
            <pc:sldMk cId="2296394432" sldId="383"/>
            <ac:spMk id="4" creationId="{C32E71DC-FC35-45D2-16E6-70F12F0D4B56}"/>
          </ac:spMkLst>
        </pc:spChg>
        <pc:picChg chg="add mod ord">
          <ac:chgData name="Giri, Atanu" userId="S::agiri@miners.utep.edu::e0ae8cc7-49c3-42df-948f-23e195e4ba55" providerId="AD" clId="Web-{4FD6D87A-EAA3-1DFD-AF8E-C23812477148}" dt="2022-10-15T20:08:11.212" v="18"/>
          <ac:picMkLst>
            <pc:docMk/>
            <pc:sldMk cId="2296394432" sldId="383"/>
            <ac:picMk id="5" creationId="{CE38C853-51A9-9A93-B952-727B7006D39A}"/>
          </ac:picMkLst>
        </pc:picChg>
        <pc:picChg chg="add mod ord">
          <ac:chgData name="Giri, Atanu" userId="S::agiri@miners.utep.edu::e0ae8cc7-49c3-42df-948f-23e195e4ba55" providerId="AD" clId="Web-{4FD6D87A-EAA3-1DFD-AF8E-C23812477148}" dt="2022-10-15T20:09:46.902" v="25"/>
          <ac:picMkLst>
            <pc:docMk/>
            <pc:sldMk cId="2296394432" sldId="383"/>
            <ac:picMk id="6" creationId="{E85985A2-868D-97DF-3015-FEA754D41789}"/>
          </ac:picMkLst>
        </pc:picChg>
      </pc:sldChg>
      <pc:sldChg chg="addSp delSp modSp new">
        <pc:chgData name="Giri, Atanu" userId="S::agiri@miners.utep.edu::e0ae8cc7-49c3-42df-948f-23e195e4ba55" providerId="AD" clId="Web-{4FD6D87A-EAA3-1DFD-AF8E-C23812477148}" dt="2022-10-15T20:09:56.574" v="26"/>
        <pc:sldMkLst>
          <pc:docMk/>
          <pc:sldMk cId="147437685" sldId="384"/>
        </pc:sldMkLst>
        <pc:spChg chg="del">
          <ac:chgData name="Giri, Atanu" userId="S::agiri@miners.utep.edu::e0ae8cc7-49c3-42df-948f-23e195e4ba55" providerId="AD" clId="Web-{4FD6D87A-EAA3-1DFD-AF8E-C23812477148}" dt="2022-10-15T20:08:31.634" v="22"/>
          <ac:spMkLst>
            <pc:docMk/>
            <pc:sldMk cId="147437685" sldId="384"/>
            <ac:spMk id="3" creationId="{6E065BCD-8D59-6560-9898-AD59361C9132}"/>
          </ac:spMkLst>
        </pc:spChg>
        <pc:spChg chg="del">
          <ac:chgData name="Giri, Atanu" userId="S::agiri@miners.utep.edu::e0ae8cc7-49c3-42df-948f-23e195e4ba55" providerId="AD" clId="Web-{4FD6D87A-EAA3-1DFD-AF8E-C23812477148}" dt="2022-10-15T20:09:56.574" v="26"/>
          <ac:spMkLst>
            <pc:docMk/>
            <pc:sldMk cId="147437685" sldId="384"/>
            <ac:spMk id="4" creationId="{A9CD2D3C-5F25-5188-9287-9B62F9FE816D}"/>
          </ac:spMkLst>
        </pc:spChg>
        <pc:picChg chg="add mod ord">
          <ac:chgData name="Giri, Atanu" userId="S::agiri@miners.utep.edu::e0ae8cc7-49c3-42df-948f-23e195e4ba55" providerId="AD" clId="Web-{4FD6D87A-EAA3-1DFD-AF8E-C23812477148}" dt="2022-10-15T20:08:31.634" v="22"/>
          <ac:picMkLst>
            <pc:docMk/>
            <pc:sldMk cId="147437685" sldId="384"/>
            <ac:picMk id="5" creationId="{5336DD1E-CC5E-54AA-FC90-BCD2073EC348}"/>
          </ac:picMkLst>
        </pc:picChg>
        <pc:picChg chg="add mod ord">
          <ac:chgData name="Giri, Atanu" userId="S::agiri@miners.utep.edu::e0ae8cc7-49c3-42df-948f-23e195e4ba55" providerId="AD" clId="Web-{4FD6D87A-EAA3-1DFD-AF8E-C23812477148}" dt="2022-10-15T20:09:56.574" v="26"/>
          <ac:picMkLst>
            <pc:docMk/>
            <pc:sldMk cId="147437685" sldId="384"/>
            <ac:picMk id="6" creationId="{711450F3-B72A-AB15-F2A7-960326D8D560}"/>
          </ac:picMkLst>
        </pc:picChg>
      </pc:sldChg>
      <pc:sldChg chg="new del">
        <pc:chgData name="Giri, Atanu" userId="S::agiri@miners.utep.edu::e0ae8cc7-49c3-42df-948f-23e195e4ba55" providerId="AD" clId="Web-{4FD6D87A-EAA3-1DFD-AF8E-C23812477148}" dt="2022-10-15T20:07:48.867" v="13"/>
        <pc:sldMkLst>
          <pc:docMk/>
          <pc:sldMk cId="660349579" sldId="384"/>
        </pc:sldMkLst>
      </pc:sldChg>
      <pc:sldChg chg="addSp delSp modSp new">
        <pc:chgData name="Giri, Atanu" userId="S::agiri@miners.utep.edu::e0ae8cc7-49c3-42df-948f-23e195e4ba55" providerId="AD" clId="Web-{4FD6D87A-EAA3-1DFD-AF8E-C23812477148}" dt="2022-10-15T20:10:05.512" v="27"/>
        <pc:sldMkLst>
          <pc:docMk/>
          <pc:sldMk cId="2157750466" sldId="385"/>
        </pc:sldMkLst>
        <pc:spChg chg="del">
          <ac:chgData name="Giri, Atanu" userId="S::agiri@miners.utep.edu::e0ae8cc7-49c3-42df-948f-23e195e4ba55" providerId="AD" clId="Web-{4FD6D87A-EAA3-1DFD-AF8E-C23812477148}" dt="2022-10-15T20:08:43.713" v="23"/>
          <ac:spMkLst>
            <pc:docMk/>
            <pc:sldMk cId="2157750466" sldId="385"/>
            <ac:spMk id="3" creationId="{205414F8-E7E3-8DFE-565A-AD0E8E96E482}"/>
          </ac:spMkLst>
        </pc:spChg>
        <pc:spChg chg="del">
          <ac:chgData name="Giri, Atanu" userId="S::agiri@miners.utep.edu::e0ae8cc7-49c3-42df-948f-23e195e4ba55" providerId="AD" clId="Web-{4FD6D87A-EAA3-1DFD-AF8E-C23812477148}" dt="2022-10-15T20:10:05.512" v="27"/>
          <ac:spMkLst>
            <pc:docMk/>
            <pc:sldMk cId="2157750466" sldId="385"/>
            <ac:spMk id="4" creationId="{A9A81471-7FB8-3B22-7393-6D488D65BEE6}"/>
          </ac:spMkLst>
        </pc:spChg>
        <pc:picChg chg="add mod ord">
          <ac:chgData name="Giri, Atanu" userId="S::agiri@miners.utep.edu::e0ae8cc7-49c3-42df-948f-23e195e4ba55" providerId="AD" clId="Web-{4FD6D87A-EAA3-1DFD-AF8E-C23812477148}" dt="2022-10-15T20:08:43.713" v="23"/>
          <ac:picMkLst>
            <pc:docMk/>
            <pc:sldMk cId="2157750466" sldId="385"/>
            <ac:picMk id="5" creationId="{8461A7ED-84BF-7E83-4DA0-FD6FA20ED7D0}"/>
          </ac:picMkLst>
        </pc:picChg>
        <pc:picChg chg="add mod ord">
          <ac:chgData name="Giri, Atanu" userId="S::agiri@miners.utep.edu::e0ae8cc7-49c3-42df-948f-23e195e4ba55" providerId="AD" clId="Web-{4FD6D87A-EAA3-1DFD-AF8E-C23812477148}" dt="2022-10-15T20:10:05.512" v="27"/>
          <ac:picMkLst>
            <pc:docMk/>
            <pc:sldMk cId="2157750466" sldId="385"/>
            <ac:picMk id="6" creationId="{AAC14C27-4063-DD3E-3753-32D6A4985D59}"/>
          </ac:picMkLst>
        </pc:picChg>
      </pc:sldChg>
      <pc:sldChg chg="new del">
        <pc:chgData name="Giri, Atanu" userId="S::agiri@miners.utep.edu::e0ae8cc7-49c3-42df-948f-23e195e4ba55" providerId="AD" clId="Web-{4FD6D87A-EAA3-1DFD-AF8E-C23812477148}" dt="2022-10-15T20:07:48.867" v="12"/>
        <pc:sldMkLst>
          <pc:docMk/>
          <pc:sldMk cId="3711865079" sldId="385"/>
        </pc:sldMkLst>
      </pc:sldChg>
      <pc:sldChg chg="new del">
        <pc:chgData name="Giri, Atanu" userId="S::agiri@miners.utep.edu::e0ae8cc7-49c3-42df-948f-23e195e4ba55" providerId="AD" clId="Web-{4FD6D87A-EAA3-1DFD-AF8E-C23812477148}" dt="2022-10-15T20:07:48.867" v="11"/>
        <pc:sldMkLst>
          <pc:docMk/>
          <pc:sldMk cId="96010931" sldId="386"/>
        </pc:sldMkLst>
      </pc:sldChg>
      <pc:sldChg chg="addSp delSp modSp new">
        <pc:chgData name="Giri, Atanu" userId="S::agiri@miners.utep.edu::e0ae8cc7-49c3-42df-948f-23e195e4ba55" providerId="AD" clId="Web-{4FD6D87A-EAA3-1DFD-AF8E-C23812477148}" dt="2022-10-15T20:10:13.122" v="28"/>
        <pc:sldMkLst>
          <pc:docMk/>
          <pc:sldMk cId="2512608210" sldId="386"/>
        </pc:sldMkLst>
        <pc:spChg chg="del">
          <ac:chgData name="Giri, Atanu" userId="S::agiri@miners.utep.edu::e0ae8cc7-49c3-42df-948f-23e195e4ba55" providerId="AD" clId="Web-{4FD6D87A-EAA3-1DFD-AF8E-C23812477148}" dt="2022-10-15T20:08:51.197" v="24"/>
          <ac:spMkLst>
            <pc:docMk/>
            <pc:sldMk cId="2512608210" sldId="386"/>
            <ac:spMk id="3" creationId="{ED98197A-07CA-075E-5E68-545352A2A9C2}"/>
          </ac:spMkLst>
        </pc:spChg>
        <pc:spChg chg="del">
          <ac:chgData name="Giri, Atanu" userId="S::agiri@miners.utep.edu::e0ae8cc7-49c3-42df-948f-23e195e4ba55" providerId="AD" clId="Web-{4FD6D87A-EAA3-1DFD-AF8E-C23812477148}" dt="2022-10-15T20:10:13.122" v="28"/>
          <ac:spMkLst>
            <pc:docMk/>
            <pc:sldMk cId="2512608210" sldId="386"/>
            <ac:spMk id="4" creationId="{D6215236-986F-B2DC-E258-B2183488667F}"/>
          </ac:spMkLst>
        </pc:spChg>
        <pc:picChg chg="add mod ord">
          <ac:chgData name="Giri, Atanu" userId="S::agiri@miners.utep.edu::e0ae8cc7-49c3-42df-948f-23e195e4ba55" providerId="AD" clId="Web-{4FD6D87A-EAA3-1DFD-AF8E-C23812477148}" dt="2022-10-15T20:08:51.197" v="24"/>
          <ac:picMkLst>
            <pc:docMk/>
            <pc:sldMk cId="2512608210" sldId="386"/>
            <ac:picMk id="5" creationId="{4EBF1E05-2223-FAE7-E0FE-0C7B5CC1107A}"/>
          </ac:picMkLst>
        </pc:picChg>
        <pc:picChg chg="add mod ord">
          <ac:chgData name="Giri, Atanu" userId="S::agiri@miners.utep.edu::e0ae8cc7-49c3-42df-948f-23e195e4ba55" providerId="AD" clId="Web-{4FD6D87A-EAA3-1DFD-AF8E-C23812477148}" dt="2022-10-15T20:10:13.122" v="28"/>
          <ac:picMkLst>
            <pc:docMk/>
            <pc:sldMk cId="2512608210" sldId="386"/>
            <ac:picMk id="6" creationId="{9D5C7885-DBD7-2F1A-14CC-F8ECD5BEAA9F}"/>
          </ac:picMkLst>
        </pc:picChg>
      </pc:sldChg>
      <pc:sldChg chg="new del">
        <pc:chgData name="Giri, Atanu" userId="S::agiri@miners.utep.edu::e0ae8cc7-49c3-42df-948f-23e195e4ba55" providerId="AD" clId="Web-{4FD6D87A-EAA3-1DFD-AF8E-C23812477148}" dt="2022-10-16T01:51:00.348" v="42"/>
        <pc:sldMkLst>
          <pc:docMk/>
          <pc:sldMk cId="732664496" sldId="387"/>
        </pc:sldMkLst>
      </pc:sldChg>
      <pc:sldChg chg="addSp delSp modSp new del">
        <pc:chgData name="Giri, Atanu" userId="S::agiri@miners.utep.edu::e0ae8cc7-49c3-42df-948f-23e195e4ba55" providerId="AD" clId="Web-{4FD6D87A-EAA3-1DFD-AF8E-C23812477148}" dt="2022-10-16T01:52:15.194" v="47"/>
        <pc:sldMkLst>
          <pc:docMk/>
          <pc:sldMk cId="3199263234" sldId="387"/>
        </pc:sldMkLst>
        <pc:picChg chg="add del mod">
          <ac:chgData name="Giri, Atanu" userId="S::agiri@miners.utep.edu::e0ae8cc7-49c3-42df-948f-23e195e4ba55" providerId="AD" clId="Web-{4FD6D87A-EAA3-1DFD-AF8E-C23812477148}" dt="2022-10-16T01:51:59.897" v="45"/>
          <ac:picMkLst>
            <pc:docMk/>
            <pc:sldMk cId="3199263234" sldId="387"/>
            <ac:picMk id="2" creationId="{389CABE0-4B17-C536-7C4A-F6BDAE4056E1}"/>
          </ac:picMkLst>
        </pc:picChg>
      </pc:sldChg>
      <pc:sldChg chg="new del">
        <pc:chgData name="Giri, Atanu" userId="S::agiri@miners.utep.edu::e0ae8cc7-49c3-42df-948f-23e195e4ba55" providerId="AD" clId="Web-{4FD6D87A-EAA3-1DFD-AF8E-C23812477148}" dt="2022-10-16T01:50:58.082" v="41"/>
        <pc:sldMkLst>
          <pc:docMk/>
          <pc:sldMk cId="2491362642" sldId="388"/>
        </pc:sldMkLst>
      </pc:sldChg>
      <pc:sldChg chg="addSp delSp modSp new">
        <pc:chgData name="Giri, Atanu" userId="S::agiri@miners.utep.edu::e0ae8cc7-49c3-42df-948f-23e195e4ba55" providerId="AD" clId="Web-{4FD6D87A-EAA3-1DFD-AF8E-C23812477148}" dt="2022-10-16T04:42:34.040" v="124" actId="1076"/>
        <pc:sldMkLst>
          <pc:docMk/>
          <pc:sldMk cId="2705924347" sldId="388"/>
        </pc:sldMkLst>
        <pc:spChg chg="del">
          <ac:chgData name="Giri, Atanu" userId="S::agiri@miners.utep.edu::e0ae8cc7-49c3-42df-948f-23e195e4ba55" providerId="AD" clId="Web-{4FD6D87A-EAA3-1DFD-AF8E-C23812477148}" dt="2022-10-16T02:45:48.106" v="89"/>
          <ac:spMkLst>
            <pc:docMk/>
            <pc:sldMk cId="2705924347" sldId="388"/>
            <ac:spMk id="2" creationId="{4555FB20-7BD4-F5DD-5E72-C27113827C37}"/>
          </ac:spMkLst>
        </pc:spChg>
        <pc:spChg chg="del">
          <ac:chgData name="Giri, Atanu" userId="S::agiri@miners.utep.edu::e0ae8cc7-49c3-42df-948f-23e195e4ba55" providerId="AD" clId="Web-{4FD6D87A-EAA3-1DFD-AF8E-C23812477148}" dt="2022-10-16T01:52:22.444" v="48"/>
          <ac:spMkLst>
            <pc:docMk/>
            <pc:sldMk cId="2705924347" sldId="388"/>
            <ac:spMk id="3" creationId="{0DDBA0AB-93E0-D7B5-93D1-6C4FA110179E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4:39:39.191" v="103"/>
          <ac:spMkLst>
            <pc:docMk/>
            <pc:sldMk cId="2705924347" sldId="388"/>
            <ac:spMk id="3" creationId="{C719B979-0A89-2070-666A-C435F97172F7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2:35:50.710" v="68"/>
          <ac:spMkLst>
            <pc:docMk/>
            <pc:sldMk cId="2705924347" sldId="388"/>
            <ac:spMk id="4" creationId="{800FAF88-C687-7FF6-062E-06C6DD980886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1:53:12.946" v="50"/>
          <ac:spMkLst>
            <pc:docMk/>
            <pc:sldMk cId="2705924347" sldId="388"/>
            <ac:spMk id="6" creationId="{E0CAA5C2-73BD-4866-96E7-2F498FFF338F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1:54:07.651" v="52"/>
          <ac:spMkLst>
            <pc:docMk/>
            <pc:sldMk cId="2705924347" sldId="388"/>
            <ac:spMk id="9" creationId="{303A84AA-9C82-F545-CE89-649DABF289F4}"/>
          </ac:spMkLst>
        </pc:spChg>
        <pc:picChg chg="add mod ord">
          <ac:chgData name="Giri, Atanu" userId="S::agiri@miners.utep.edu::e0ae8cc7-49c3-42df-948f-23e195e4ba55" providerId="AD" clId="Web-{4FD6D87A-EAA3-1DFD-AF8E-C23812477148}" dt="2022-10-16T04:42:34.040" v="124" actId="1076"/>
          <ac:picMkLst>
            <pc:docMk/>
            <pc:sldMk cId="2705924347" sldId="388"/>
            <ac:picMk id="4" creationId="{624853C7-6848-506D-201A-23789DFBD7CC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1:52:35.570" v="49"/>
          <ac:picMkLst>
            <pc:docMk/>
            <pc:sldMk cId="2705924347" sldId="388"/>
            <ac:picMk id="4" creationId="{B3F4C794-5B9D-2785-0BFC-371650E1B3E7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4:39:01.002" v="95"/>
          <ac:picMkLst>
            <pc:docMk/>
            <pc:sldMk cId="2705924347" sldId="388"/>
            <ac:picMk id="5" creationId="{9CE885E6-A0DF-CCCD-604C-7D3687512D15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1:54:01.135" v="51"/>
          <ac:picMkLst>
            <pc:docMk/>
            <pc:sldMk cId="2705924347" sldId="388"/>
            <ac:picMk id="7" creationId="{EA1C828A-E2CA-A6F9-C05F-90DBC3616D5C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2:35:43.085" v="67"/>
          <ac:picMkLst>
            <pc:docMk/>
            <pc:sldMk cId="2705924347" sldId="388"/>
            <ac:picMk id="10" creationId="{946DD0DC-1FE7-17A3-F4D2-CEC09DA8073A}"/>
          </ac:picMkLst>
        </pc:picChg>
      </pc:sldChg>
      <pc:sldChg chg="addSp delSp modSp new">
        <pc:chgData name="Giri, Atanu" userId="S::agiri@miners.utep.edu::e0ae8cc7-49c3-42df-948f-23e195e4ba55" providerId="AD" clId="Web-{4FD6D87A-EAA3-1DFD-AF8E-C23812477148}" dt="2022-10-16T04:41:13.788" v="114" actId="14100"/>
        <pc:sldMkLst>
          <pc:docMk/>
          <pc:sldMk cId="350044106" sldId="389"/>
        </pc:sldMkLst>
        <pc:spChg chg="del">
          <ac:chgData name="Giri, Atanu" userId="S::agiri@miners.utep.edu::e0ae8cc7-49c3-42df-948f-23e195e4ba55" providerId="AD" clId="Web-{4FD6D87A-EAA3-1DFD-AF8E-C23812477148}" dt="2022-10-16T04:40:05.285" v="106"/>
          <ac:spMkLst>
            <pc:docMk/>
            <pc:sldMk cId="350044106" sldId="389"/>
            <ac:spMk id="2" creationId="{D1609D0D-6AA4-4612-2632-CCF6E712A1FD}"/>
          </ac:spMkLst>
        </pc:spChg>
        <pc:spChg chg="del">
          <ac:chgData name="Giri, Atanu" userId="S::agiri@miners.utep.edu::e0ae8cc7-49c3-42df-948f-23e195e4ba55" providerId="AD" clId="Web-{4FD6D87A-EAA3-1DFD-AF8E-C23812477148}" dt="2022-10-16T01:54:30.886" v="54"/>
          <ac:spMkLst>
            <pc:docMk/>
            <pc:sldMk cId="350044106" sldId="389"/>
            <ac:spMk id="3" creationId="{EE169670-6ED3-CB01-C34D-EC4A01AD089A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4:40:11.707" v="107"/>
          <ac:spMkLst>
            <pc:docMk/>
            <pc:sldMk cId="350044106" sldId="389"/>
            <ac:spMk id="4" creationId="{FB477139-3532-1CD8-2065-D6EB2CD27ABD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2:36:22.555" v="70"/>
          <ac:spMkLst>
            <pc:docMk/>
            <pc:sldMk cId="350044106" sldId="389"/>
            <ac:spMk id="5" creationId="{201CDD86-C2BA-AAA8-15CF-32DF9473D8F7}"/>
          </ac:spMkLst>
        </pc:spChg>
        <pc:picChg chg="add del mod ord">
          <ac:chgData name="Giri, Atanu" userId="S::agiri@miners.utep.edu::e0ae8cc7-49c3-42df-948f-23e195e4ba55" providerId="AD" clId="Web-{4FD6D87A-EAA3-1DFD-AF8E-C23812477148}" dt="2022-10-16T02:36:13.539" v="69"/>
          <ac:picMkLst>
            <pc:docMk/>
            <pc:sldMk cId="350044106" sldId="389"/>
            <ac:picMk id="4" creationId="{7B64F5E3-1C9E-FC34-FE4C-CB1E64DA4E7E}"/>
          </ac:picMkLst>
        </pc:picChg>
        <pc:picChg chg="add mod ord">
          <ac:chgData name="Giri, Atanu" userId="S::agiri@miners.utep.edu::e0ae8cc7-49c3-42df-948f-23e195e4ba55" providerId="AD" clId="Web-{4FD6D87A-EAA3-1DFD-AF8E-C23812477148}" dt="2022-10-16T04:41:13.788" v="114" actId="14100"/>
          <ac:picMkLst>
            <pc:docMk/>
            <pc:sldMk cId="350044106" sldId="389"/>
            <ac:picMk id="5" creationId="{5B88727A-381E-1151-5E0F-B32E5068D394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4:39:04.377" v="96"/>
          <ac:picMkLst>
            <pc:docMk/>
            <pc:sldMk cId="350044106" sldId="389"/>
            <ac:picMk id="6" creationId="{6B2C0208-3CDA-F002-8EC3-4CBEE39C0EAA}"/>
          </ac:picMkLst>
        </pc:picChg>
      </pc:sldChg>
      <pc:sldChg chg="new del">
        <pc:chgData name="Giri, Atanu" userId="S::agiri@miners.utep.edu::e0ae8cc7-49c3-42df-948f-23e195e4ba55" providerId="AD" clId="Web-{4FD6D87A-EAA3-1DFD-AF8E-C23812477148}" dt="2022-10-16T01:50:55.832" v="40"/>
        <pc:sldMkLst>
          <pc:docMk/>
          <pc:sldMk cId="1749380932" sldId="389"/>
        </pc:sldMkLst>
      </pc:sldChg>
      <pc:sldChg chg="new del">
        <pc:chgData name="Giri, Atanu" userId="S::agiri@miners.utep.edu::e0ae8cc7-49c3-42df-948f-23e195e4ba55" providerId="AD" clId="Web-{4FD6D87A-EAA3-1DFD-AF8E-C23812477148}" dt="2022-10-16T01:50:53.598" v="39"/>
        <pc:sldMkLst>
          <pc:docMk/>
          <pc:sldMk cId="451149838" sldId="390"/>
        </pc:sldMkLst>
      </pc:sldChg>
      <pc:sldChg chg="addSp delSp modSp new">
        <pc:chgData name="Giri, Atanu" userId="S::agiri@miners.utep.edu::e0ae8cc7-49c3-42df-948f-23e195e4ba55" providerId="AD" clId="Web-{4FD6D87A-EAA3-1DFD-AF8E-C23812477148}" dt="2022-10-16T04:41:27.476" v="116" actId="14100"/>
        <pc:sldMkLst>
          <pc:docMk/>
          <pc:sldMk cId="4056500352" sldId="390"/>
        </pc:sldMkLst>
        <pc:spChg chg="del">
          <ac:chgData name="Giri, Atanu" userId="S::agiri@miners.utep.edu::e0ae8cc7-49c3-42df-948f-23e195e4ba55" providerId="AD" clId="Web-{4FD6D87A-EAA3-1DFD-AF8E-C23812477148}" dt="2022-10-16T04:41:19.429" v="115"/>
          <ac:spMkLst>
            <pc:docMk/>
            <pc:sldMk cId="4056500352" sldId="390"/>
            <ac:spMk id="2" creationId="{260DECD9-395F-106D-9C0D-9113A30C310D}"/>
          </ac:spMkLst>
        </pc:spChg>
        <pc:spChg chg="del">
          <ac:chgData name="Giri, Atanu" userId="S::agiri@miners.utep.edu::e0ae8cc7-49c3-42df-948f-23e195e4ba55" providerId="AD" clId="Web-{4FD6D87A-EAA3-1DFD-AF8E-C23812477148}" dt="2022-10-16T01:54:45.824" v="56"/>
          <ac:spMkLst>
            <pc:docMk/>
            <pc:sldMk cId="4056500352" sldId="390"/>
            <ac:spMk id="3" creationId="{0CB9C14D-302D-9208-D5B6-C52187BC2989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4:40:19.989" v="108"/>
          <ac:spMkLst>
            <pc:docMk/>
            <pc:sldMk cId="4056500352" sldId="390"/>
            <ac:spMk id="4" creationId="{C7119A52-A912-DB03-DF5B-530F2A443728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2:37:16.432" v="77"/>
          <ac:spMkLst>
            <pc:docMk/>
            <pc:sldMk cId="4056500352" sldId="390"/>
            <ac:spMk id="5" creationId="{41A9C9D7-8AC9-9FFB-8699-3924112E1CA5}"/>
          </ac:spMkLst>
        </pc:spChg>
        <pc:picChg chg="add del mod ord">
          <ac:chgData name="Giri, Atanu" userId="S::agiri@miners.utep.edu::e0ae8cc7-49c3-42df-948f-23e195e4ba55" providerId="AD" clId="Web-{4FD6D87A-EAA3-1DFD-AF8E-C23812477148}" dt="2022-10-16T02:36:35.978" v="71"/>
          <ac:picMkLst>
            <pc:docMk/>
            <pc:sldMk cId="4056500352" sldId="390"/>
            <ac:picMk id="4" creationId="{0EB4E6DD-1526-F076-52FD-66F75398D9AF}"/>
          </ac:picMkLst>
        </pc:picChg>
        <pc:picChg chg="add mod ord">
          <ac:chgData name="Giri, Atanu" userId="S::agiri@miners.utep.edu::e0ae8cc7-49c3-42df-948f-23e195e4ba55" providerId="AD" clId="Web-{4FD6D87A-EAA3-1DFD-AF8E-C23812477148}" dt="2022-10-16T04:41:27.476" v="116" actId="14100"/>
          <ac:picMkLst>
            <pc:docMk/>
            <pc:sldMk cId="4056500352" sldId="390"/>
            <ac:picMk id="5" creationId="{9987E0CE-3758-5BE9-E9E5-114E5D3F8C8D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4:39:07.127" v="97"/>
          <ac:picMkLst>
            <pc:docMk/>
            <pc:sldMk cId="4056500352" sldId="390"/>
            <ac:picMk id="6" creationId="{4C6CE2CF-2AD6-6AEC-86D7-BD7ABCCAD383}"/>
          </ac:picMkLst>
        </pc:picChg>
      </pc:sldChg>
      <pc:sldChg chg="new del">
        <pc:chgData name="Giri, Atanu" userId="S::agiri@miners.utep.edu::e0ae8cc7-49c3-42df-948f-23e195e4ba55" providerId="AD" clId="Web-{4FD6D87A-EAA3-1DFD-AF8E-C23812477148}" dt="2022-10-16T01:50:51.254" v="38"/>
        <pc:sldMkLst>
          <pc:docMk/>
          <pc:sldMk cId="1292303579" sldId="391"/>
        </pc:sldMkLst>
      </pc:sldChg>
      <pc:sldChg chg="addSp delSp modSp new">
        <pc:chgData name="Giri, Atanu" userId="S::agiri@miners.utep.edu::e0ae8cc7-49c3-42df-948f-23e195e4ba55" providerId="AD" clId="Web-{4FD6D87A-EAA3-1DFD-AF8E-C23812477148}" dt="2022-10-16T04:42:52.885" v="126" actId="1076"/>
        <pc:sldMkLst>
          <pc:docMk/>
          <pc:sldMk cId="1488536327" sldId="391"/>
        </pc:sldMkLst>
        <pc:spChg chg="del">
          <ac:chgData name="Giri, Atanu" userId="S::agiri@miners.utep.edu::e0ae8cc7-49c3-42df-948f-23e195e4ba55" providerId="AD" clId="Web-{4FD6D87A-EAA3-1DFD-AF8E-C23812477148}" dt="2022-10-16T02:46:08.388" v="91"/>
          <ac:spMkLst>
            <pc:docMk/>
            <pc:sldMk cId="1488536327" sldId="391"/>
            <ac:spMk id="2" creationId="{04FA8BEC-A053-3520-7C49-EBC040866066}"/>
          </ac:spMkLst>
        </pc:spChg>
        <pc:spChg chg="del">
          <ac:chgData name="Giri, Atanu" userId="S::agiri@miners.utep.edu::e0ae8cc7-49c3-42df-948f-23e195e4ba55" providerId="AD" clId="Web-{4FD6D87A-EAA3-1DFD-AF8E-C23812477148}" dt="2022-10-16T01:54:58.122" v="58"/>
          <ac:spMkLst>
            <pc:docMk/>
            <pc:sldMk cId="1488536327" sldId="391"/>
            <ac:spMk id="3" creationId="{5BF4314A-A575-DBB4-DCE6-F97DCBF8B845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4:40:28.489" v="109"/>
          <ac:spMkLst>
            <pc:docMk/>
            <pc:sldMk cId="1488536327" sldId="391"/>
            <ac:spMk id="3" creationId="{E6DAE7B6-A297-9BC3-E577-11DD6FC33501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2:37:26.823" v="78"/>
          <ac:spMkLst>
            <pc:docMk/>
            <pc:sldMk cId="1488536327" sldId="391"/>
            <ac:spMk id="5" creationId="{25C6976D-86C4-629C-8B37-530C751C48FE}"/>
          </ac:spMkLst>
        </pc:spChg>
        <pc:picChg chg="add del mod ord">
          <ac:chgData name="Giri, Atanu" userId="S::agiri@miners.utep.edu::e0ae8cc7-49c3-42df-948f-23e195e4ba55" providerId="AD" clId="Web-{4FD6D87A-EAA3-1DFD-AF8E-C23812477148}" dt="2022-10-16T02:36:39.493" v="72"/>
          <ac:picMkLst>
            <pc:docMk/>
            <pc:sldMk cId="1488536327" sldId="391"/>
            <ac:picMk id="4" creationId="{3090F16E-A025-8B9C-D6C9-703D6F1D33F6}"/>
          </ac:picMkLst>
        </pc:picChg>
        <pc:picChg chg="add mod ord">
          <ac:chgData name="Giri, Atanu" userId="S::agiri@miners.utep.edu::e0ae8cc7-49c3-42df-948f-23e195e4ba55" providerId="AD" clId="Web-{4FD6D87A-EAA3-1DFD-AF8E-C23812477148}" dt="2022-10-16T04:42:52.885" v="126" actId="1076"/>
          <ac:picMkLst>
            <pc:docMk/>
            <pc:sldMk cId="1488536327" sldId="391"/>
            <ac:picMk id="4" creationId="{54F360BD-E1AC-0773-8A01-B0E74C20870F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4:39:09.924" v="98"/>
          <ac:picMkLst>
            <pc:docMk/>
            <pc:sldMk cId="1488536327" sldId="391"/>
            <ac:picMk id="6" creationId="{2140A92C-13B7-C66B-FEDD-795F4C641038}"/>
          </ac:picMkLst>
        </pc:picChg>
      </pc:sldChg>
      <pc:sldChg chg="new del">
        <pc:chgData name="Giri, Atanu" userId="S::agiri@miners.utep.edu::e0ae8cc7-49c3-42df-948f-23e195e4ba55" providerId="AD" clId="Web-{4FD6D87A-EAA3-1DFD-AF8E-C23812477148}" dt="2022-10-16T01:50:49.004" v="37"/>
        <pc:sldMkLst>
          <pc:docMk/>
          <pc:sldMk cId="1616712666" sldId="392"/>
        </pc:sldMkLst>
      </pc:sldChg>
      <pc:sldChg chg="addSp delSp modSp new">
        <pc:chgData name="Giri, Atanu" userId="S::agiri@miners.utep.edu::e0ae8cc7-49c3-42df-948f-23e195e4ba55" providerId="AD" clId="Web-{4FD6D87A-EAA3-1DFD-AF8E-C23812477148}" dt="2022-10-16T04:42:59.073" v="127" actId="1076"/>
        <pc:sldMkLst>
          <pc:docMk/>
          <pc:sldMk cId="3475293658" sldId="392"/>
        </pc:sldMkLst>
        <pc:spChg chg="del">
          <ac:chgData name="Giri, Atanu" userId="S::agiri@miners.utep.edu::e0ae8cc7-49c3-42df-948f-23e195e4ba55" providerId="AD" clId="Web-{4FD6D87A-EAA3-1DFD-AF8E-C23812477148}" dt="2022-10-16T02:46:31.123" v="93"/>
          <ac:spMkLst>
            <pc:docMk/>
            <pc:sldMk cId="3475293658" sldId="392"/>
            <ac:spMk id="2" creationId="{D1067C7B-D832-A16E-3B67-9EA54EF88F23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4:40:39.958" v="110"/>
          <ac:spMkLst>
            <pc:docMk/>
            <pc:sldMk cId="3475293658" sldId="392"/>
            <ac:spMk id="3" creationId="{9A43D972-66B7-2854-1A7B-7591C052B71F}"/>
          </ac:spMkLst>
        </pc:spChg>
        <pc:spChg chg="del">
          <ac:chgData name="Giri, Atanu" userId="S::agiri@miners.utep.edu::e0ae8cc7-49c3-42df-948f-23e195e4ba55" providerId="AD" clId="Web-{4FD6D87A-EAA3-1DFD-AF8E-C23812477148}" dt="2022-10-16T01:55:19.310" v="60"/>
          <ac:spMkLst>
            <pc:docMk/>
            <pc:sldMk cId="3475293658" sldId="392"/>
            <ac:spMk id="3" creationId="{AFFFF64D-DF62-EFE5-D54A-D62931D2BFAD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2:37:34.855" v="79"/>
          <ac:spMkLst>
            <pc:docMk/>
            <pc:sldMk cId="3475293658" sldId="392"/>
            <ac:spMk id="5" creationId="{4909897C-2275-F5A8-BB3F-ADB7ACBF96BE}"/>
          </ac:spMkLst>
        </pc:spChg>
        <pc:picChg chg="add mod ord">
          <ac:chgData name="Giri, Atanu" userId="S::agiri@miners.utep.edu::e0ae8cc7-49c3-42df-948f-23e195e4ba55" providerId="AD" clId="Web-{4FD6D87A-EAA3-1DFD-AF8E-C23812477148}" dt="2022-10-16T04:42:59.073" v="127" actId="1076"/>
          <ac:picMkLst>
            <pc:docMk/>
            <pc:sldMk cId="3475293658" sldId="392"/>
            <ac:picMk id="4" creationId="{239FC5A7-32BB-649A-78C1-EAA329D06254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2:36:42.618" v="73"/>
          <ac:picMkLst>
            <pc:docMk/>
            <pc:sldMk cId="3475293658" sldId="392"/>
            <ac:picMk id="4" creationId="{B72ACBB4-B6B8-C76F-51E1-1D841E58D0A0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4:39:13.237" v="99"/>
          <ac:picMkLst>
            <pc:docMk/>
            <pc:sldMk cId="3475293658" sldId="392"/>
            <ac:picMk id="6" creationId="{398FABF9-FEFF-751D-B47B-A4A683AE4340}"/>
          </ac:picMkLst>
        </pc:picChg>
      </pc:sldChg>
      <pc:sldChg chg="new del">
        <pc:chgData name="Giri, Atanu" userId="S::agiri@miners.utep.edu::e0ae8cc7-49c3-42df-948f-23e195e4ba55" providerId="AD" clId="Web-{4FD6D87A-EAA3-1DFD-AF8E-C23812477148}" dt="2022-10-16T01:50:46.644" v="36"/>
        <pc:sldMkLst>
          <pc:docMk/>
          <pc:sldMk cId="222800330" sldId="393"/>
        </pc:sldMkLst>
      </pc:sldChg>
      <pc:sldChg chg="addSp delSp modSp new">
        <pc:chgData name="Giri, Atanu" userId="S::agiri@miners.utep.edu::e0ae8cc7-49c3-42df-948f-23e195e4ba55" providerId="AD" clId="Web-{4FD6D87A-EAA3-1DFD-AF8E-C23812477148}" dt="2022-10-16T04:43:13.276" v="128" actId="1076"/>
        <pc:sldMkLst>
          <pc:docMk/>
          <pc:sldMk cId="1381495816" sldId="393"/>
        </pc:sldMkLst>
        <pc:spChg chg="del">
          <ac:chgData name="Giri, Atanu" userId="S::agiri@miners.utep.edu::e0ae8cc7-49c3-42df-948f-23e195e4ba55" providerId="AD" clId="Web-{4FD6D87A-EAA3-1DFD-AF8E-C23812477148}" dt="2022-10-16T02:44:53.838" v="85"/>
          <ac:spMkLst>
            <pc:docMk/>
            <pc:sldMk cId="1381495816" sldId="393"/>
            <ac:spMk id="2" creationId="{3DECEF34-2C11-BB36-A870-3AFDA852C592}"/>
          </ac:spMkLst>
        </pc:spChg>
        <pc:spChg chg="del">
          <ac:chgData name="Giri, Atanu" userId="S::agiri@miners.utep.edu::e0ae8cc7-49c3-42df-948f-23e195e4ba55" providerId="AD" clId="Web-{4FD6D87A-EAA3-1DFD-AF8E-C23812477148}" dt="2022-10-16T01:55:32.779" v="62"/>
          <ac:spMkLst>
            <pc:docMk/>
            <pc:sldMk cId="1381495816" sldId="393"/>
            <ac:spMk id="3" creationId="{2709D5B1-B145-7E30-6101-6C13002698D0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4:40:46.552" v="111"/>
          <ac:spMkLst>
            <pc:docMk/>
            <pc:sldMk cId="1381495816" sldId="393"/>
            <ac:spMk id="3" creationId="{B030A6A4-F8A2-CE23-BD9C-C577D4915EFB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2:37:42.136" v="80"/>
          <ac:spMkLst>
            <pc:docMk/>
            <pc:sldMk cId="1381495816" sldId="393"/>
            <ac:spMk id="5" creationId="{C3A19248-962D-CCB2-F2FE-5E1B7CC44997}"/>
          </ac:spMkLst>
        </pc:spChg>
        <pc:picChg chg="add mod ord">
          <ac:chgData name="Giri, Atanu" userId="S::agiri@miners.utep.edu::e0ae8cc7-49c3-42df-948f-23e195e4ba55" providerId="AD" clId="Web-{4FD6D87A-EAA3-1DFD-AF8E-C23812477148}" dt="2022-10-16T04:43:13.276" v="128" actId="1076"/>
          <ac:picMkLst>
            <pc:docMk/>
            <pc:sldMk cId="1381495816" sldId="393"/>
            <ac:picMk id="4" creationId="{5DF1DF15-703C-2BE9-B993-7A17DC902620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2:36:46.040" v="74"/>
          <ac:picMkLst>
            <pc:docMk/>
            <pc:sldMk cId="1381495816" sldId="393"/>
            <ac:picMk id="4" creationId="{FFD202A9-900E-5E28-CDAD-3AB0A065D142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4:39:16.565" v="100"/>
          <ac:picMkLst>
            <pc:docMk/>
            <pc:sldMk cId="1381495816" sldId="393"/>
            <ac:picMk id="6" creationId="{7A034981-4204-0E2D-DEA4-59E06939B6AC}"/>
          </ac:picMkLst>
        </pc:picChg>
      </pc:sldChg>
      <pc:sldChg chg="addSp delSp modSp new">
        <pc:chgData name="Giri, Atanu" userId="S::agiri@miners.utep.edu::e0ae8cc7-49c3-42df-948f-23e195e4ba55" providerId="AD" clId="Web-{4FD6D87A-EAA3-1DFD-AF8E-C23812477148}" dt="2022-10-16T04:43:22.651" v="129" actId="1076"/>
        <pc:sldMkLst>
          <pc:docMk/>
          <pc:sldMk cId="3606783382" sldId="394"/>
        </pc:sldMkLst>
        <pc:spChg chg="del">
          <ac:chgData name="Giri, Atanu" userId="S::agiri@miners.utep.edu::e0ae8cc7-49c3-42df-948f-23e195e4ba55" providerId="AD" clId="Web-{4FD6D87A-EAA3-1DFD-AF8E-C23812477148}" dt="2022-10-16T04:41:54.586" v="120"/>
          <ac:spMkLst>
            <pc:docMk/>
            <pc:sldMk cId="3606783382" sldId="394"/>
            <ac:spMk id="2" creationId="{98D35B11-7170-1709-DE74-DE11924F5FB5}"/>
          </ac:spMkLst>
        </pc:spChg>
        <pc:spChg chg="del">
          <ac:chgData name="Giri, Atanu" userId="S::agiri@miners.utep.edu::e0ae8cc7-49c3-42df-948f-23e195e4ba55" providerId="AD" clId="Web-{4FD6D87A-EAA3-1DFD-AF8E-C23812477148}" dt="2022-10-16T01:55:47.311" v="64"/>
          <ac:spMkLst>
            <pc:docMk/>
            <pc:sldMk cId="3606783382" sldId="394"/>
            <ac:spMk id="3" creationId="{009668C8-A05C-1DCE-9809-01AFBA51CA20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4:40:54.271" v="112"/>
          <ac:spMkLst>
            <pc:docMk/>
            <pc:sldMk cId="3606783382" sldId="394"/>
            <ac:spMk id="4" creationId="{F9737AB0-DC27-9283-04C9-75142B75D5DA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2:37:51.011" v="81"/>
          <ac:spMkLst>
            <pc:docMk/>
            <pc:sldMk cId="3606783382" sldId="394"/>
            <ac:spMk id="5" creationId="{51A1EF3F-A734-188B-0A9D-5DBA60FB37B2}"/>
          </ac:spMkLst>
        </pc:spChg>
        <pc:picChg chg="add del mod ord">
          <ac:chgData name="Giri, Atanu" userId="S::agiri@miners.utep.edu::e0ae8cc7-49c3-42df-948f-23e195e4ba55" providerId="AD" clId="Web-{4FD6D87A-EAA3-1DFD-AF8E-C23812477148}" dt="2022-10-16T02:36:56.931" v="75"/>
          <ac:picMkLst>
            <pc:docMk/>
            <pc:sldMk cId="3606783382" sldId="394"/>
            <ac:picMk id="4" creationId="{45E15026-D86B-18FE-61A2-4C8AEB1CB4D6}"/>
          </ac:picMkLst>
        </pc:picChg>
        <pc:picChg chg="add mod ord">
          <ac:chgData name="Giri, Atanu" userId="S::agiri@miners.utep.edu::e0ae8cc7-49c3-42df-948f-23e195e4ba55" providerId="AD" clId="Web-{4FD6D87A-EAA3-1DFD-AF8E-C23812477148}" dt="2022-10-16T04:43:22.651" v="129" actId="1076"/>
          <ac:picMkLst>
            <pc:docMk/>
            <pc:sldMk cId="3606783382" sldId="394"/>
            <ac:picMk id="5" creationId="{2DD68558-D1C3-B291-486F-AAF93CAAEFC8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4:39:19.674" v="101"/>
          <ac:picMkLst>
            <pc:docMk/>
            <pc:sldMk cId="3606783382" sldId="394"/>
            <ac:picMk id="6" creationId="{5B7C67F1-8570-B1F9-D9ED-337102A75543}"/>
          </ac:picMkLst>
        </pc:picChg>
      </pc:sldChg>
      <pc:sldChg chg="addSp delSp modSp new">
        <pc:chgData name="Giri, Atanu" userId="S::agiri@miners.utep.edu::e0ae8cc7-49c3-42df-948f-23e195e4ba55" providerId="AD" clId="Web-{4FD6D87A-EAA3-1DFD-AF8E-C23812477148}" dt="2022-10-16T04:42:17.087" v="123" actId="1076"/>
        <pc:sldMkLst>
          <pc:docMk/>
          <pc:sldMk cId="595232420" sldId="395"/>
        </pc:sldMkLst>
        <pc:spChg chg="del">
          <ac:chgData name="Giri, Atanu" userId="S::agiri@miners.utep.edu::e0ae8cc7-49c3-42df-948f-23e195e4ba55" providerId="AD" clId="Web-{4FD6D87A-EAA3-1DFD-AF8E-C23812477148}" dt="2022-10-16T02:45:22.308" v="87"/>
          <ac:spMkLst>
            <pc:docMk/>
            <pc:sldMk cId="595232420" sldId="395"/>
            <ac:spMk id="2" creationId="{814891F3-1494-39D4-8699-08EBF1C97CCA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4:41:01.381" v="113"/>
          <ac:spMkLst>
            <pc:docMk/>
            <pc:sldMk cId="595232420" sldId="395"/>
            <ac:spMk id="3" creationId="{760BC954-1360-BD7B-1695-64579AEDA095}"/>
          </ac:spMkLst>
        </pc:spChg>
        <pc:spChg chg="del">
          <ac:chgData name="Giri, Atanu" userId="S::agiri@miners.utep.edu::e0ae8cc7-49c3-42df-948f-23e195e4ba55" providerId="AD" clId="Web-{4FD6D87A-EAA3-1DFD-AF8E-C23812477148}" dt="2022-10-16T01:56:02.530" v="66"/>
          <ac:spMkLst>
            <pc:docMk/>
            <pc:sldMk cId="595232420" sldId="395"/>
            <ac:spMk id="3" creationId="{BB0E00DE-116C-DA2B-7D11-87AE7A6DA441}"/>
          </ac:spMkLst>
        </pc:spChg>
        <pc:spChg chg="add del mod">
          <ac:chgData name="Giri, Atanu" userId="S::agiri@miners.utep.edu::e0ae8cc7-49c3-42df-948f-23e195e4ba55" providerId="AD" clId="Web-{4FD6D87A-EAA3-1DFD-AF8E-C23812477148}" dt="2022-10-16T02:37:59.043" v="82"/>
          <ac:spMkLst>
            <pc:docMk/>
            <pc:sldMk cId="595232420" sldId="395"/>
            <ac:spMk id="5" creationId="{099D5A37-B7D9-6351-960F-EC99B9D015EE}"/>
          </ac:spMkLst>
        </pc:spChg>
        <pc:picChg chg="add mod ord">
          <ac:chgData name="Giri, Atanu" userId="S::agiri@miners.utep.edu::e0ae8cc7-49c3-42df-948f-23e195e4ba55" providerId="AD" clId="Web-{4FD6D87A-EAA3-1DFD-AF8E-C23812477148}" dt="2022-10-16T04:42:17.087" v="123" actId="1076"/>
          <ac:picMkLst>
            <pc:docMk/>
            <pc:sldMk cId="595232420" sldId="395"/>
            <ac:picMk id="4" creationId="{4FC898A4-3C8D-CF75-EB32-7B0FB390A149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2:37:01.510" v="76"/>
          <ac:picMkLst>
            <pc:docMk/>
            <pc:sldMk cId="595232420" sldId="395"/>
            <ac:picMk id="4" creationId="{7446ED5B-2FBD-9F06-8502-10DB08EC7B97}"/>
          </ac:picMkLst>
        </pc:picChg>
        <pc:picChg chg="add del mod ord">
          <ac:chgData name="Giri, Atanu" userId="S::agiri@miners.utep.edu::e0ae8cc7-49c3-42df-948f-23e195e4ba55" providerId="AD" clId="Web-{4FD6D87A-EAA3-1DFD-AF8E-C23812477148}" dt="2022-10-16T04:39:22.674" v="102"/>
          <ac:picMkLst>
            <pc:docMk/>
            <pc:sldMk cId="595232420" sldId="395"/>
            <ac:picMk id="6" creationId="{7BCBFFB7-80F7-1469-CED1-26A16F195089}"/>
          </ac:picMkLst>
        </pc:picChg>
      </pc:sldChg>
    </pc:docChg>
  </pc:docChgLst>
  <pc:docChgLst>
    <pc:chgData name="Giri, Atanu" userId="S::agiri@miners.utep.edu::e0ae8cc7-49c3-42df-948f-23e195e4ba55" providerId="AD" clId="Web-{43FDEA9F-5126-46D8-4029-C5CA60B66E5D}"/>
    <pc:docChg chg="addSld modSld">
      <pc:chgData name="Giri, Atanu" userId="S::agiri@miners.utep.edu::e0ae8cc7-49c3-42df-948f-23e195e4ba55" providerId="AD" clId="Web-{43FDEA9F-5126-46D8-4029-C5CA60B66E5D}" dt="2023-01-01T19:33:41.641" v="62" actId="14100"/>
      <pc:docMkLst>
        <pc:docMk/>
      </pc:docMkLst>
      <pc:sldChg chg="addSp modSp new">
        <pc:chgData name="Giri, Atanu" userId="S::agiri@miners.utep.edu::e0ae8cc7-49c3-42df-948f-23e195e4ba55" providerId="AD" clId="Web-{43FDEA9F-5126-46D8-4029-C5CA60B66E5D}" dt="2023-01-01T19:33:41.641" v="62" actId="14100"/>
        <pc:sldMkLst>
          <pc:docMk/>
          <pc:sldMk cId="1878002269" sldId="495"/>
        </pc:sldMkLst>
        <pc:spChg chg="add mod">
          <ac:chgData name="Giri, Atanu" userId="S::agiri@miners.utep.edu::e0ae8cc7-49c3-42df-948f-23e195e4ba55" providerId="AD" clId="Web-{43FDEA9F-5126-46D8-4029-C5CA60B66E5D}" dt="2023-01-01T19:33:41.641" v="62" actId="14100"/>
          <ac:spMkLst>
            <pc:docMk/>
            <pc:sldMk cId="1878002269" sldId="495"/>
            <ac:spMk id="9" creationId="{7CF31667-30C2-15F7-7315-24E0B69AC162}"/>
          </ac:spMkLst>
        </pc:spChg>
        <pc:picChg chg="add mod">
          <ac:chgData name="Giri, Atanu" userId="S::agiri@miners.utep.edu::e0ae8cc7-49c3-42df-948f-23e195e4ba55" providerId="AD" clId="Web-{43FDEA9F-5126-46D8-4029-C5CA60B66E5D}" dt="2023-01-01T19:29:38.551" v="17" actId="1076"/>
          <ac:picMkLst>
            <pc:docMk/>
            <pc:sldMk cId="1878002269" sldId="495"/>
            <ac:picMk id="2" creationId="{6CD4EF75-AF13-CA04-E0BC-73CBCD367853}"/>
          </ac:picMkLst>
        </pc:picChg>
        <pc:picChg chg="add mod">
          <ac:chgData name="Giri, Atanu" userId="S::agiri@miners.utep.edu::e0ae8cc7-49c3-42df-948f-23e195e4ba55" providerId="AD" clId="Web-{43FDEA9F-5126-46D8-4029-C5CA60B66E5D}" dt="2023-01-01T19:29:32.895" v="16" actId="1076"/>
          <ac:picMkLst>
            <pc:docMk/>
            <pc:sldMk cId="1878002269" sldId="495"/>
            <ac:picMk id="3" creationId="{9E46ECC3-D3F3-F62A-3646-F72E1D69CEAC}"/>
          </ac:picMkLst>
        </pc:picChg>
        <pc:picChg chg="add mod">
          <ac:chgData name="Giri, Atanu" userId="S::agiri@miners.utep.edu::e0ae8cc7-49c3-42df-948f-23e195e4ba55" providerId="AD" clId="Web-{43FDEA9F-5126-46D8-4029-C5CA60B66E5D}" dt="2023-01-01T19:29:50.786" v="18" actId="1076"/>
          <ac:picMkLst>
            <pc:docMk/>
            <pc:sldMk cId="1878002269" sldId="495"/>
            <ac:picMk id="4" creationId="{242FC7E4-BA57-8D58-35A3-169869E4050E}"/>
          </ac:picMkLst>
        </pc:picChg>
        <pc:picChg chg="add mod">
          <ac:chgData name="Giri, Atanu" userId="S::agiri@miners.utep.edu::e0ae8cc7-49c3-42df-948f-23e195e4ba55" providerId="AD" clId="Web-{43FDEA9F-5126-46D8-4029-C5CA60B66E5D}" dt="2023-01-01T19:29:00.379" v="12" actId="1076"/>
          <ac:picMkLst>
            <pc:docMk/>
            <pc:sldMk cId="1878002269" sldId="495"/>
            <ac:picMk id="5" creationId="{8545B4B8-967D-F4E0-7918-96ACB68295DD}"/>
          </ac:picMkLst>
        </pc:picChg>
        <pc:picChg chg="add mod">
          <ac:chgData name="Giri, Atanu" userId="S::agiri@miners.utep.edu::e0ae8cc7-49c3-42df-948f-23e195e4ba55" providerId="AD" clId="Web-{43FDEA9F-5126-46D8-4029-C5CA60B66E5D}" dt="2023-01-01T19:28:52.628" v="11" actId="1076"/>
          <ac:picMkLst>
            <pc:docMk/>
            <pc:sldMk cId="1878002269" sldId="495"/>
            <ac:picMk id="6" creationId="{866528C5-58F2-2727-9A80-B9C14B70CD2F}"/>
          </ac:picMkLst>
        </pc:picChg>
        <pc:picChg chg="add mod">
          <ac:chgData name="Giri, Atanu" userId="S::agiri@miners.utep.edu::e0ae8cc7-49c3-42df-948f-23e195e4ba55" providerId="AD" clId="Web-{43FDEA9F-5126-46D8-4029-C5CA60B66E5D}" dt="2023-01-01T19:28:41.237" v="9" actId="1076"/>
          <ac:picMkLst>
            <pc:docMk/>
            <pc:sldMk cId="1878002269" sldId="495"/>
            <ac:picMk id="7" creationId="{64456871-7586-5B41-FFAC-AD44E8961A63}"/>
          </ac:picMkLst>
        </pc:picChg>
        <pc:picChg chg="add mod">
          <ac:chgData name="Giri, Atanu" userId="S::agiri@miners.utep.edu::e0ae8cc7-49c3-42df-948f-23e195e4ba55" providerId="AD" clId="Web-{43FDEA9F-5126-46D8-4029-C5CA60B66E5D}" dt="2023-01-01T19:28:33.675" v="8" actId="1076"/>
          <ac:picMkLst>
            <pc:docMk/>
            <pc:sldMk cId="1878002269" sldId="495"/>
            <ac:picMk id="8" creationId="{FC88F329-BFBA-2191-C2C2-321E8C93B802}"/>
          </ac:picMkLst>
        </pc:picChg>
      </pc:sldChg>
    </pc:docChg>
  </pc:docChgLst>
  <pc:docChgLst>
    <pc:chgData name="Giri, Atanu" userId="S::agiri@miners.utep.edu::e0ae8cc7-49c3-42df-948f-23e195e4ba55" providerId="AD" clId="Web-{B803E1DF-6E60-7454-9634-3850160CC973}"/>
    <pc:docChg chg="addSld modSld">
      <pc:chgData name="Giri, Atanu" userId="S::agiri@miners.utep.edu::e0ae8cc7-49c3-42df-948f-23e195e4ba55" providerId="AD" clId="Web-{B803E1DF-6E60-7454-9634-3850160CC973}" dt="2023-04-09T21:25:50.022" v="56"/>
      <pc:docMkLst>
        <pc:docMk/>
      </pc:docMkLst>
      <pc:sldChg chg="modSp">
        <pc:chgData name="Giri, Atanu" userId="S::agiri@miners.utep.edu::e0ae8cc7-49c3-42df-948f-23e195e4ba55" providerId="AD" clId="Web-{B803E1DF-6E60-7454-9634-3850160CC973}" dt="2023-04-09T21:25:50.022" v="56"/>
        <pc:sldMkLst>
          <pc:docMk/>
          <pc:sldMk cId="82959206" sldId="600"/>
        </pc:sldMkLst>
        <pc:picChg chg="mod">
          <ac:chgData name="Giri, Atanu" userId="S::agiri@miners.utep.edu::e0ae8cc7-49c3-42df-948f-23e195e4ba55" providerId="AD" clId="Web-{B803E1DF-6E60-7454-9634-3850160CC973}" dt="2023-04-09T21:25:50.022" v="56"/>
          <ac:picMkLst>
            <pc:docMk/>
            <pc:sldMk cId="82959206" sldId="600"/>
            <ac:picMk id="2" creationId="{5791C349-746F-D298-4580-C47511EE45BA}"/>
          </ac:picMkLst>
        </pc:picChg>
      </pc:sldChg>
      <pc:sldChg chg="modSp">
        <pc:chgData name="Giri, Atanu" userId="S::agiri@miners.utep.edu::e0ae8cc7-49c3-42df-948f-23e195e4ba55" providerId="AD" clId="Web-{B803E1DF-6E60-7454-9634-3850160CC973}" dt="2023-04-09T21:25:07.583" v="55"/>
        <pc:sldMkLst>
          <pc:docMk/>
          <pc:sldMk cId="3150257990" sldId="620"/>
        </pc:sldMkLst>
        <pc:picChg chg="mod">
          <ac:chgData name="Giri, Atanu" userId="S::agiri@miners.utep.edu::e0ae8cc7-49c3-42df-948f-23e195e4ba55" providerId="AD" clId="Web-{B803E1DF-6E60-7454-9634-3850160CC973}" dt="2023-04-09T21:25:07.583" v="55"/>
          <ac:picMkLst>
            <pc:docMk/>
            <pc:sldMk cId="3150257990" sldId="620"/>
            <ac:picMk id="9" creationId="{6B8A3820-D6D1-2F78-3008-7E0AB4C470F4}"/>
          </ac:picMkLst>
        </pc:picChg>
        <pc:picChg chg="mod">
          <ac:chgData name="Giri, Atanu" userId="S::agiri@miners.utep.edu::e0ae8cc7-49c3-42df-948f-23e195e4ba55" providerId="AD" clId="Web-{B803E1DF-6E60-7454-9634-3850160CC973}" dt="2023-04-09T21:17:03.673" v="54" actId="1076"/>
          <ac:picMkLst>
            <pc:docMk/>
            <pc:sldMk cId="3150257990" sldId="620"/>
            <ac:picMk id="11" creationId="{4AD2082B-0828-A802-0022-1959A052621C}"/>
          </ac:picMkLst>
        </pc:picChg>
      </pc:sldChg>
      <pc:sldChg chg="addSp">
        <pc:chgData name="Giri, Atanu" userId="S::agiri@miners.utep.edu::e0ae8cc7-49c3-42df-948f-23e195e4ba55" providerId="AD" clId="Web-{B803E1DF-6E60-7454-9634-3850160CC973}" dt="2023-04-09T20:10:28.698" v="0"/>
        <pc:sldMkLst>
          <pc:docMk/>
          <pc:sldMk cId="809884984" sldId="641"/>
        </pc:sldMkLst>
        <pc:spChg chg="add">
          <ac:chgData name="Giri, Atanu" userId="S::agiri@miners.utep.edu::e0ae8cc7-49c3-42df-948f-23e195e4ba55" providerId="AD" clId="Web-{B803E1DF-6E60-7454-9634-3850160CC973}" dt="2023-04-09T20:10:28.698" v="0"/>
          <ac:spMkLst>
            <pc:docMk/>
            <pc:sldMk cId="809884984" sldId="641"/>
            <ac:spMk id="11" creationId="{5038B896-BBC2-2100-A113-49146D7B9D23}"/>
          </ac:spMkLst>
        </pc:spChg>
      </pc:sldChg>
      <pc:sldChg chg="addSp modSp new mod setBg">
        <pc:chgData name="Giri, Atanu" userId="S::agiri@miners.utep.edu::e0ae8cc7-49c3-42df-948f-23e195e4ba55" providerId="AD" clId="Web-{B803E1DF-6E60-7454-9634-3850160CC973}" dt="2023-04-09T20:11:40.748" v="15" actId="20577"/>
        <pc:sldMkLst>
          <pc:docMk/>
          <pc:sldMk cId="17786156" sldId="644"/>
        </pc:sldMkLst>
        <pc:spChg chg="add mod">
          <ac:chgData name="Giri, Atanu" userId="S::agiri@miners.utep.edu::e0ae8cc7-49c3-42df-948f-23e195e4ba55" providerId="AD" clId="Web-{B803E1DF-6E60-7454-9634-3850160CC973}" dt="2023-04-09T20:11:40.748" v="15" actId="20577"/>
          <ac:spMkLst>
            <pc:docMk/>
            <pc:sldMk cId="17786156" sldId="644"/>
            <ac:spMk id="7" creationId="{7678140D-F453-723D-0B5A-4958E1D59294}"/>
          </ac:spMkLst>
        </pc:spChg>
        <pc:spChg chg="add">
          <ac:chgData name="Giri, Atanu" userId="S::agiri@miners.utep.edu::e0ae8cc7-49c3-42df-948f-23e195e4ba55" providerId="AD" clId="Web-{B803E1DF-6E60-7454-9634-3850160CC973}" dt="2023-04-09T20:10:58.371" v="6"/>
          <ac:spMkLst>
            <pc:docMk/>
            <pc:sldMk cId="17786156" sldId="644"/>
            <ac:spMk id="10" creationId="{0855A890-B60B-4670-9DC2-69DC05015AB3}"/>
          </ac:spMkLst>
        </pc:spChg>
        <pc:spChg chg="add">
          <ac:chgData name="Giri, Atanu" userId="S::agiri@miners.utep.edu::e0ae8cc7-49c3-42df-948f-23e195e4ba55" providerId="AD" clId="Web-{B803E1DF-6E60-7454-9634-3850160CC973}" dt="2023-04-09T20:10:58.371" v="6"/>
          <ac:spMkLst>
            <pc:docMk/>
            <pc:sldMk cId="17786156" sldId="644"/>
            <ac:spMk id="12" creationId="{90F533E9-6690-41A8-A372-4C6C622D028D}"/>
          </ac:spMkLst>
        </pc:spChg>
        <pc:spChg chg="add">
          <ac:chgData name="Giri, Atanu" userId="S::agiri@miners.utep.edu::e0ae8cc7-49c3-42df-948f-23e195e4ba55" providerId="AD" clId="Web-{B803E1DF-6E60-7454-9634-3850160CC973}" dt="2023-04-09T20:10:58.371" v="6"/>
          <ac:spMkLst>
            <pc:docMk/>
            <pc:sldMk cId="17786156" sldId="644"/>
            <ac:spMk id="14" creationId="{99413ED5-9ED4-4772-BCE4-2BCAE6B12E35}"/>
          </ac:spMkLst>
        </pc:spChg>
        <pc:spChg chg="add">
          <ac:chgData name="Giri, Atanu" userId="S::agiri@miners.utep.edu::e0ae8cc7-49c3-42df-948f-23e195e4ba55" providerId="AD" clId="Web-{B803E1DF-6E60-7454-9634-3850160CC973}" dt="2023-04-09T20:10:58.371" v="6"/>
          <ac:spMkLst>
            <pc:docMk/>
            <pc:sldMk cId="17786156" sldId="644"/>
            <ac:spMk id="16" creationId="{04357C93-F0CB-4A1C-8F77-4E9063789819}"/>
          </ac:spMkLst>
        </pc:spChg>
        <pc:picChg chg="add mod ord">
          <ac:chgData name="Giri, Atanu" userId="S::agiri@miners.utep.edu::e0ae8cc7-49c3-42df-948f-23e195e4ba55" providerId="AD" clId="Web-{B803E1DF-6E60-7454-9634-3850160CC973}" dt="2023-04-09T20:10:58.371" v="6"/>
          <ac:picMkLst>
            <pc:docMk/>
            <pc:sldMk cId="17786156" sldId="644"/>
            <ac:picMk id="2" creationId="{3DF9934C-E486-D64B-E5DF-823A88373B98}"/>
          </ac:picMkLst>
        </pc:picChg>
        <pc:picChg chg="add mod">
          <ac:chgData name="Giri, Atanu" userId="S::agiri@miners.utep.edu::e0ae8cc7-49c3-42df-948f-23e195e4ba55" providerId="AD" clId="Web-{B803E1DF-6E60-7454-9634-3850160CC973}" dt="2023-04-09T20:10:58.371" v="6"/>
          <ac:picMkLst>
            <pc:docMk/>
            <pc:sldMk cId="17786156" sldId="644"/>
            <ac:picMk id="3" creationId="{021A0650-043D-8C2B-AA09-C05E891D2289}"/>
          </ac:picMkLst>
        </pc:picChg>
        <pc:picChg chg="add mod ord">
          <ac:chgData name="Giri, Atanu" userId="S::agiri@miners.utep.edu::e0ae8cc7-49c3-42df-948f-23e195e4ba55" providerId="AD" clId="Web-{B803E1DF-6E60-7454-9634-3850160CC973}" dt="2023-04-09T20:10:58.371" v="6"/>
          <ac:picMkLst>
            <pc:docMk/>
            <pc:sldMk cId="17786156" sldId="644"/>
            <ac:picMk id="4" creationId="{31287966-57B9-3E2A-A0C5-BD2D262777CE}"/>
          </ac:picMkLst>
        </pc:picChg>
        <pc:picChg chg="add mod">
          <ac:chgData name="Giri, Atanu" userId="S::agiri@miners.utep.edu::e0ae8cc7-49c3-42df-948f-23e195e4ba55" providerId="AD" clId="Web-{B803E1DF-6E60-7454-9634-3850160CC973}" dt="2023-04-09T20:10:58.371" v="6"/>
          <ac:picMkLst>
            <pc:docMk/>
            <pc:sldMk cId="17786156" sldId="644"/>
            <ac:picMk id="5" creationId="{586F91A0-F09F-B707-1A67-0D2B08C3D0C8}"/>
          </ac:picMkLst>
        </pc:picChg>
      </pc:sldChg>
      <pc:sldChg chg="addSp modSp new mod setBg">
        <pc:chgData name="Giri, Atanu" userId="S::agiri@miners.utep.edu::e0ae8cc7-49c3-42df-948f-23e195e4ba55" providerId="AD" clId="Web-{B803E1DF-6E60-7454-9634-3850160CC973}" dt="2023-04-09T20:16:42.852" v="25" actId="20577"/>
        <pc:sldMkLst>
          <pc:docMk/>
          <pc:sldMk cId="4267246783" sldId="645"/>
        </pc:sldMkLst>
        <pc:spChg chg="add mod">
          <ac:chgData name="Giri, Atanu" userId="S::agiri@miners.utep.edu::e0ae8cc7-49c3-42df-948f-23e195e4ba55" providerId="AD" clId="Web-{B803E1DF-6E60-7454-9634-3850160CC973}" dt="2023-04-09T20:16:42.852" v="25" actId="20577"/>
          <ac:spMkLst>
            <pc:docMk/>
            <pc:sldMk cId="4267246783" sldId="645"/>
            <ac:spMk id="7" creationId="{C67B349A-60B2-CF86-085E-6591CDD28E89}"/>
          </ac:spMkLst>
        </pc:spChg>
        <pc:spChg chg="add">
          <ac:chgData name="Giri, Atanu" userId="S::agiri@miners.utep.edu::e0ae8cc7-49c3-42df-948f-23e195e4ba55" providerId="AD" clId="Web-{B803E1DF-6E60-7454-9634-3850160CC973}" dt="2023-04-09T20:16:24.883" v="21"/>
          <ac:spMkLst>
            <pc:docMk/>
            <pc:sldMk cId="4267246783" sldId="645"/>
            <ac:spMk id="10" creationId="{0855A890-B60B-4670-9DC2-69DC05015AB3}"/>
          </ac:spMkLst>
        </pc:spChg>
        <pc:spChg chg="add">
          <ac:chgData name="Giri, Atanu" userId="S::agiri@miners.utep.edu::e0ae8cc7-49c3-42df-948f-23e195e4ba55" providerId="AD" clId="Web-{B803E1DF-6E60-7454-9634-3850160CC973}" dt="2023-04-09T20:16:24.883" v="21"/>
          <ac:spMkLst>
            <pc:docMk/>
            <pc:sldMk cId="4267246783" sldId="645"/>
            <ac:spMk id="12" creationId="{90F533E9-6690-41A8-A372-4C6C622D028D}"/>
          </ac:spMkLst>
        </pc:spChg>
        <pc:spChg chg="add">
          <ac:chgData name="Giri, Atanu" userId="S::agiri@miners.utep.edu::e0ae8cc7-49c3-42df-948f-23e195e4ba55" providerId="AD" clId="Web-{B803E1DF-6E60-7454-9634-3850160CC973}" dt="2023-04-09T20:16:24.883" v="21"/>
          <ac:spMkLst>
            <pc:docMk/>
            <pc:sldMk cId="4267246783" sldId="645"/>
            <ac:spMk id="14" creationId="{99413ED5-9ED4-4772-BCE4-2BCAE6B12E35}"/>
          </ac:spMkLst>
        </pc:spChg>
        <pc:spChg chg="add">
          <ac:chgData name="Giri, Atanu" userId="S::agiri@miners.utep.edu::e0ae8cc7-49c3-42df-948f-23e195e4ba55" providerId="AD" clId="Web-{B803E1DF-6E60-7454-9634-3850160CC973}" dt="2023-04-09T20:16:24.883" v="21"/>
          <ac:spMkLst>
            <pc:docMk/>
            <pc:sldMk cId="4267246783" sldId="645"/>
            <ac:spMk id="16" creationId="{04357C93-F0CB-4A1C-8F77-4E9063789819}"/>
          </ac:spMkLst>
        </pc:spChg>
        <pc:picChg chg="add mod">
          <ac:chgData name="Giri, Atanu" userId="S::agiri@miners.utep.edu::e0ae8cc7-49c3-42df-948f-23e195e4ba55" providerId="AD" clId="Web-{B803E1DF-6E60-7454-9634-3850160CC973}" dt="2023-04-09T20:16:24.883" v="21"/>
          <ac:picMkLst>
            <pc:docMk/>
            <pc:sldMk cId="4267246783" sldId="645"/>
            <ac:picMk id="2" creationId="{AE6A74AF-A528-9E47-BB2E-77ECA0EDF7F8}"/>
          </ac:picMkLst>
        </pc:picChg>
        <pc:picChg chg="add mod">
          <ac:chgData name="Giri, Atanu" userId="S::agiri@miners.utep.edu::e0ae8cc7-49c3-42df-948f-23e195e4ba55" providerId="AD" clId="Web-{B803E1DF-6E60-7454-9634-3850160CC973}" dt="2023-04-09T20:16:24.883" v="21"/>
          <ac:picMkLst>
            <pc:docMk/>
            <pc:sldMk cId="4267246783" sldId="645"/>
            <ac:picMk id="3" creationId="{B71F2583-64B0-6331-8950-F49180053108}"/>
          </ac:picMkLst>
        </pc:picChg>
        <pc:picChg chg="add mod">
          <ac:chgData name="Giri, Atanu" userId="S::agiri@miners.utep.edu::e0ae8cc7-49c3-42df-948f-23e195e4ba55" providerId="AD" clId="Web-{B803E1DF-6E60-7454-9634-3850160CC973}" dt="2023-04-09T20:16:24.883" v="21"/>
          <ac:picMkLst>
            <pc:docMk/>
            <pc:sldMk cId="4267246783" sldId="645"/>
            <ac:picMk id="4" creationId="{0BFD2B91-B023-74DD-6FC7-8AEA560028B0}"/>
          </ac:picMkLst>
        </pc:picChg>
        <pc:picChg chg="add mod">
          <ac:chgData name="Giri, Atanu" userId="S::agiri@miners.utep.edu::e0ae8cc7-49c3-42df-948f-23e195e4ba55" providerId="AD" clId="Web-{B803E1DF-6E60-7454-9634-3850160CC973}" dt="2023-04-09T20:16:24.883" v="21"/>
          <ac:picMkLst>
            <pc:docMk/>
            <pc:sldMk cId="4267246783" sldId="645"/>
            <ac:picMk id="5" creationId="{FB7F039F-2C50-751E-B1EF-4589726EEE5A}"/>
          </ac:picMkLst>
        </pc:picChg>
      </pc:sldChg>
      <pc:sldChg chg="addSp delSp modSp new mod setBg">
        <pc:chgData name="Giri, Atanu" userId="S::agiri@miners.utep.edu::e0ae8cc7-49c3-42df-948f-23e195e4ba55" providerId="AD" clId="Web-{B803E1DF-6E60-7454-9634-3850160CC973}" dt="2023-04-09T20:27:32.469" v="42" actId="20577"/>
        <pc:sldMkLst>
          <pc:docMk/>
          <pc:sldMk cId="3263248263" sldId="646"/>
        </pc:sldMkLst>
        <pc:spChg chg="add mod">
          <ac:chgData name="Giri, Atanu" userId="S::agiri@miners.utep.edu::e0ae8cc7-49c3-42df-948f-23e195e4ba55" providerId="AD" clId="Web-{B803E1DF-6E60-7454-9634-3850160CC973}" dt="2023-04-09T20:27:32.469" v="42" actId="20577"/>
          <ac:spMkLst>
            <pc:docMk/>
            <pc:sldMk cId="3263248263" sldId="646"/>
            <ac:spMk id="6" creationId="{A9704CDC-BD4D-AA3F-3170-62352EF8D549}"/>
          </ac:spMkLst>
        </pc:spChg>
        <pc:spChg chg="add del">
          <ac:chgData name="Giri, Atanu" userId="S::agiri@miners.utep.edu::e0ae8cc7-49c3-42df-948f-23e195e4ba55" providerId="AD" clId="Web-{B803E1DF-6E60-7454-9634-3850160CC973}" dt="2023-04-09T20:26:57.639" v="31"/>
          <ac:spMkLst>
            <pc:docMk/>
            <pc:sldMk cId="3263248263" sldId="646"/>
            <ac:spMk id="9" creationId="{7C98A213-5994-475E-B327-DC6EC27FBA8B}"/>
          </ac:spMkLst>
        </pc:spChg>
        <pc:spChg chg="add del">
          <ac:chgData name="Giri, Atanu" userId="S::agiri@miners.utep.edu::e0ae8cc7-49c3-42df-948f-23e195e4ba55" providerId="AD" clId="Web-{B803E1DF-6E60-7454-9634-3850160CC973}" dt="2023-04-09T20:26:57.639" v="31"/>
          <ac:spMkLst>
            <pc:docMk/>
            <pc:sldMk cId="3263248263" sldId="646"/>
            <ac:spMk id="11" creationId="{4B030A0D-0DAD-4A99-89BB-419527D6A64B}"/>
          </ac:spMkLst>
        </pc:spChg>
        <pc:spChg chg="add">
          <ac:chgData name="Giri, Atanu" userId="S::agiri@miners.utep.edu::e0ae8cc7-49c3-42df-948f-23e195e4ba55" providerId="AD" clId="Web-{B803E1DF-6E60-7454-9634-3850160CC973}" dt="2023-04-09T20:26:57.639" v="32"/>
          <ac:spMkLst>
            <pc:docMk/>
            <pc:sldMk cId="3263248263" sldId="646"/>
            <ac:spMk id="13" creationId="{70155189-D96C-4527-B0EC-654B946BE615}"/>
          </ac:spMkLst>
        </pc:spChg>
        <pc:picChg chg="add mod ord">
          <ac:chgData name="Giri, Atanu" userId="S::agiri@miners.utep.edu::e0ae8cc7-49c3-42df-948f-23e195e4ba55" providerId="AD" clId="Web-{B803E1DF-6E60-7454-9634-3850160CC973}" dt="2023-04-09T20:26:57.639" v="32"/>
          <ac:picMkLst>
            <pc:docMk/>
            <pc:sldMk cId="3263248263" sldId="646"/>
            <ac:picMk id="2" creationId="{91F0AAA7-F6C7-8B7E-7F68-70FFF70008A0}"/>
          </ac:picMkLst>
        </pc:picChg>
        <pc:picChg chg="add mod">
          <ac:chgData name="Giri, Atanu" userId="S::agiri@miners.utep.edu::e0ae8cc7-49c3-42df-948f-23e195e4ba55" providerId="AD" clId="Web-{B803E1DF-6E60-7454-9634-3850160CC973}" dt="2023-04-09T20:26:57.639" v="32"/>
          <ac:picMkLst>
            <pc:docMk/>
            <pc:sldMk cId="3263248263" sldId="646"/>
            <ac:picMk id="3" creationId="{FBE7D05D-A4AC-B979-84E2-431B69071AF2}"/>
          </ac:picMkLst>
        </pc:picChg>
        <pc:picChg chg="add mod">
          <ac:chgData name="Giri, Atanu" userId="S::agiri@miners.utep.edu::e0ae8cc7-49c3-42df-948f-23e195e4ba55" providerId="AD" clId="Web-{B803E1DF-6E60-7454-9634-3850160CC973}" dt="2023-04-09T20:26:57.639" v="32"/>
          <ac:picMkLst>
            <pc:docMk/>
            <pc:sldMk cId="3263248263" sldId="646"/>
            <ac:picMk id="4" creationId="{64C6F5E5-995E-79B7-4F77-FC8C0B2A389B}"/>
          </ac:picMkLst>
        </pc:picChg>
      </pc:sldChg>
      <pc:sldChg chg="addSp modSp new mod setBg">
        <pc:chgData name="Giri, Atanu" userId="S::agiri@miners.utep.edu::e0ae8cc7-49c3-42df-948f-23e195e4ba55" providerId="AD" clId="Web-{B803E1DF-6E60-7454-9634-3850160CC973}" dt="2023-04-09T20:32:30.979" v="53" actId="20577"/>
        <pc:sldMkLst>
          <pc:docMk/>
          <pc:sldMk cId="3478884733" sldId="647"/>
        </pc:sldMkLst>
        <pc:spChg chg="add mod">
          <ac:chgData name="Giri, Atanu" userId="S::agiri@miners.utep.edu::e0ae8cc7-49c3-42df-948f-23e195e4ba55" providerId="AD" clId="Web-{B803E1DF-6E60-7454-9634-3850160CC973}" dt="2023-04-09T20:32:30.979" v="53" actId="20577"/>
          <ac:spMkLst>
            <pc:docMk/>
            <pc:sldMk cId="3478884733" sldId="647"/>
            <ac:spMk id="7" creationId="{2FBB519A-0E14-9900-F289-A58DB3A31C44}"/>
          </ac:spMkLst>
        </pc:spChg>
        <pc:spChg chg="add">
          <ac:chgData name="Giri, Atanu" userId="S::agiri@miners.utep.edu::e0ae8cc7-49c3-42df-948f-23e195e4ba55" providerId="AD" clId="Web-{B803E1DF-6E60-7454-9634-3850160CC973}" dt="2023-04-09T20:32:10.822" v="48"/>
          <ac:spMkLst>
            <pc:docMk/>
            <pc:sldMk cId="3478884733" sldId="647"/>
            <ac:spMk id="10" creationId="{0855A890-B60B-4670-9DC2-69DC05015AB3}"/>
          </ac:spMkLst>
        </pc:spChg>
        <pc:spChg chg="add">
          <ac:chgData name="Giri, Atanu" userId="S::agiri@miners.utep.edu::e0ae8cc7-49c3-42df-948f-23e195e4ba55" providerId="AD" clId="Web-{B803E1DF-6E60-7454-9634-3850160CC973}" dt="2023-04-09T20:32:10.822" v="48"/>
          <ac:spMkLst>
            <pc:docMk/>
            <pc:sldMk cId="3478884733" sldId="647"/>
            <ac:spMk id="12" creationId="{90F533E9-6690-41A8-A372-4C6C622D028D}"/>
          </ac:spMkLst>
        </pc:spChg>
        <pc:spChg chg="add">
          <ac:chgData name="Giri, Atanu" userId="S::agiri@miners.utep.edu::e0ae8cc7-49c3-42df-948f-23e195e4ba55" providerId="AD" clId="Web-{B803E1DF-6E60-7454-9634-3850160CC973}" dt="2023-04-09T20:32:10.822" v="48"/>
          <ac:spMkLst>
            <pc:docMk/>
            <pc:sldMk cId="3478884733" sldId="647"/>
            <ac:spMk id="14" creationId="{99413ED5-9ED4-4772-BCE4-2BCAE6B12E35}"/>
          </ac:spMkLst>
        </pc:spChg>
        <pc:spChg chg="add">
          <ac:chgData name="Giri, Atanu" userId="S::agiri@miners.utep.edu::e0ae8cc7-49c3-42df-948f-23e195e4ba55" providerId="AD" clId="Web-{B803E1DF-6E60-7454-9634-3850160CC973}" dt="2023-04-09T20:32:10.822" v="48"/>
          <ac:spMkLst>
            <pc:docMk/>
            <pc:sldMk cId="3478884733" sldId="647"/>
            <ac:spMk id="16" creationId="{04357C93-F0CB-4A1C-8F77-4E9063789819}"/>
          </ac:spMkLst>
        </pc:spChg>
        <pc:picChg chg="add mod">
          <ac:chgData name="Giri, Atanu" userId="S::agiri@miners.utep.edu::e0ae8cc7-49c3-42df-948f-23e195e4ba55" providerId="AD" clId="Web-{B803E1DF-6E60-7454-9634-3850160CC973}" dt="2023-04-09T20:32:10.822" v="48"/>
          <ac:picMkLst>
            <pc:docMk/>
            <pc:sldMk cId="3478884733" sldId="647"/>
            <ac:picMk id="2" creationId="{7157F82C-2A20-13BD-C779-313CB0C5DECA}"/>
          </ac:picMkLst>
        </pc:picChg>
        <pc:picChg chg="add mod">
          <ac:chgData name="Giri, Atanu" userId="S::agiri@miners.utep.edu::e0ae8cc7-49c3-42df-948f-23e195e4ba55" providerId="AD" clId="Web-{B803E1DF-6E60-7454-9634-3850160CC973}" dt="2023-04-09T20:32:10.822" v="48"/>
          <ac:picMkLst>
            <pc:docMk/>
            <pc:sldMk cId="3478884733" sldId="647"/>
            <ac:picMk id="3" creationId="{52D6CBB5-D635-2717-9222-8965AB0B7C97}"/>
          </ac:picMkLst>
        </pc:picChg>
        <pc:picChg chg="add mod ord">
          <ac:chgData name="Giri, Atanu" userId="S::agiri@miners.utep.edu::e0ae8cc7-49c3-42df-948f-23e195e4ba55" providerId="AD" clId="Web-{B803E1DF-6E60-7454-9634-3850160CC973}" dt="2023-04-09T20:32:10.822" v="48"/>
          <ac:picMkLst>
            <pc:docMk/>
            <pc:sldMk cId="3478884733" sldId="647"/>
            <ac:picMk id="4" creationId="{5553F475-1CF5-D3FD-2A80-76D059485FF4}"/>
          </ac:picMkLst>
        </pc:picChg>
        <pc:picChg chg="add mod">
          <ac:chgData name="Giri, Atanu" userId="S::agiri@miners.utep.edu::e0ae8cc7-49c3-42df-948f-23e195e4ba55" providerId="AD" clId="Web-{B803E1DF-6E60-7454-9634-3850160CC973}" dt="2023-04-09T20:32:10.822" v="48"/>
          <ac:picMkLst>
            <pc:docMk/>
            <pc:sldMk cId="3478884733" sldId="647"/>
            <ac:picMk id="5" creationId="{381F8A4E-52C3-9359-EE10-87C45F2D8D87}"/>
          </ac:picMkLst>
        </pc:picChg>
      </pc:sldChg>
    </pc:docChg>
  </pc:docChgLst>
  <pc:docChgLst>
    <pc:chgData name="Giri, Atanu" userId="S::agiri@miners.utep.edu::e0ae8cc7-49c3-42df-948f-23e195e4ba55" providerId="AD" clId="Web-{01EDFF5C-B5AF-5051-1374-6F089E73FDAB}"/>
    <pc:docChg chg="addSld modSld">
      <pc:chgData name="Giri, Atanu" userId="S::agiri@miners.utep.edu::e0ae8cc7-49c3-42df-948f-23e195e4ba55" providerId="AD" clId="Web-{01EDFF5C-B5AF-5051-1374-6F089E73FDAB}" dt="2022-12-16T18:30:27.228" v="30" actId="1076"/>
      <pc:docMkLst>
        <pc:docMk/>
      </pc:docMkLst>
      <pc:sldChg chg="new">
        <pc:chgData name="Giri, Atanu" userId="S::agiri@miners.utep.edu::e0ae8cc7-49c3-42df-948f-23e195e4ba55" providerId="AD" clId="Web-{01EDFF5C-B5AF-5051-1374-6F089E73FDAB}" dt="2022-12-16T18:00:27.773" v="0"/>
        <pc:sldMkLst>
          <pc:docMk/>
          <pc:sldMk cId="1146323171" sldId="483"/>
        </pc:sldMkLst>
      </pc:sldChg>
      <pc:sldChg chg="addSp delSp modSp new mod setBg">
        <pc:chgData name="Giri, Atanu" userId="S::agiri@miners.utep.edu::e0ae8cc7-49c3-42df-948f-23e195e4ba55" providerId="AD" clId="Web-{01EDFF5C-B5AF-5051-1374-6F089E73FDAB}" dt="2022-12-16T18:30:27.228" v="30" actId="1076"/>
        <pc:sldMkLst>
          <pc:docMk/>
          <pc:sldMk cId="12293314" sldId="484"/>
        </pc:sldMkLst>
        <pc:spChg chg="add del">
          <ac:chgData name="Giri, Atanu" userId="S::agiri@miners.utep.edu::e0ae8cc7-49c3-42df-948f-23e195e4ba55" providerId="AD" clId="Web-{01EDFF5C-B5AF-5051-1374-6F089E73FDAB}" dt="2022-12-16T18:27:53.456" v="13"/>
          <ac:spMkLst>
            <pc:docMk/>
            <pc:sldMk cId="12293314" sldId="484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01EDFF5C-B5AF-5051-1374-6F089E73FDAB}" dt="2022-12-16T18:27:53.456" v="13"/>
          <ac:spMkLst>
            <pc:docMk/>
            <pc:sldMk cId="12293314" sldId="484"/>
            <ac:spMk id="10" creationId="{20586029-32A0-47E5-9AEC-AE3ABA6B94D0}"/>
          </ac:spMkLst>
        </pc:spChg>
        <pc:picChg chg="add del mod ord">
          <ac:chgData name="Giri, Atanu" userId="S::agiri@miners.utep.edu::e0ae8cc7-49c3-42df-948f-23e195e4ba55" providerId="AD" clId="Web-{01EDFF5C-B5AF-5051-1374-6F089E73FDAB}" dt="2022-12-16T18:27:57.128" v="15"/>
          <ac:picMkLst>
            <pc:docMk/>
            <pc:sldMk cId="12293314" sldId="484"/>
            <ac:picMk id="2" creationId="{8DC45BB6-4E8F-56BA-BFB9-250592A31CA8}"/>
          </ac:picMkLst>
        </pc:picChg>
        <pc:picChg chg="add del mod">
          <ac:chgData name="Giri, Atanu" userId="S::agiri@miners.utep.edu::e0ae8cc7-49c3-42df-948f-23e195e4ba55" providerId="AD" clId="Web-{01EDFF5C-B5AF-5051-1374-6F089E73FDAB}" dt="2022-12-16T18:27:56.269" v="14"/>
          <ac:picMkLst>
            <pc:docMk/>
            <pc:sldMk cId="12293314" sldId="484"/>
            <ac:picMk id="3" creationId="{A103506E-B157-5A12-C8BC-FB0CDE81FCA9}"/>
          </ac:picMkLst>
        </pc:picChg>
        <pc:picChg chg="add mod">
          <ac:chgData name="Giri, Atanu" userId="S::agiri@miners.utep.edu::e0ae8cc7-49c3-42df-948f-23e195e4ba55" providerId="AD" clId="Web-{01EDFF5C-B5AF-5051-1374-6F089E73FDAB}" dt="2022-12-16T18:28:43.224" v="27" actId="1076"/>
          <ac:picMkLst>
            <pc:docMk/>
            <pc:sldMk cId="12293314" sldId="484"/>
            <ac:picMk id="4" creationId="{1D6B9CB3-1A72-0A81-529E-BB93025EC65D}"/>
          </ac:picMkLst>
        </pc:picChg>
        <pc:picChg chg="add mod">
          <ac:chgData name="Giri, Atanu" userId="S::agiri@miners.utep.edu::e0ae8cc7-49c3-42df-948f-23e195e4ba55" providerId="AD" clId="Web-{01EDFF5C-B5AF-5051-1374-6F089E73FDAB}" dt="2022-12-16T18:28:36.536" v="26" actId="1076"/>
          <ac:picMkLst>
            <pc:docMk/>
            <pc:sldMk cId="12293314" sldId="484"/>
            <ac:picMk id="5" creationId="{596D8EAE-D37B-AEC6-6338-8C9B65D890DE}"/>
          </ac:picMkLst>
        </pc:picChg>
        <pc:picChg chg="add mod">
          <ac:chgData name="Giri, Atanu" userId="S::agiri@miners.utep.edu::e0ae8cc7-49c3-42df-948f-23e195e4ba55" providerId="AD" clId="Web-{01EDFF5C-B5AF-5051-1374-6F089E73FDAB}" dt="2022-12-16T18:28:47.943" v="28" actId="1076"/>
          <ac:picMkLst>
            <pc:docMk/>
            <pc:sldMk cId="12293314" sldId="484"/>
            <ac:picMk id="6" creationId="{AB8DC3D5-534E-5406-0BD6-3381EB4820AE}"/>
          </ac:picMkLst>
        </pc:picChg>
        <pc:picChg chg="add mod">
          <ac:chgData name="Giri, Atanu" userId="S::agiri@miners.utep.edu::e0ae8cc7-49c3-42df-948f-23e195e4ba55" providerId="AD" clId="Web-{01EDFF5C-B5AF-5051-1374-6F089E73FDAB}" dt="2022-12-16T18:30:27.228" v="30" actId="1076"/>
          <ac:picMkLst>
            <pc:docMk/>
            <pc:sldMk cId="12293314" sldId="484"/>
            <ac:picMk id="7" creationId="{1E061B5E-F072-4716-FD3C-E81128D60175}"/>
          </ac:picMkLst>
        </pc:picChg>
        <pc:picChg chg="add mod">
          <ac:chgData name="Giri, Atanu" userId="S::agiri@miners.utep.edu::e0ae8cc7-49c3-42df-948f-23e195e4ba55" providerId="AD" clId="Web-{01EDFF5C-B5AF-5051-1374-6F089E73FDAB}" dt="2022-12-16T18:28:19.395" v="23" actId="1076"/>
          <ac:picMkLst>
            <pc:docMk/>
            <pc:sldMk cId="12293314" sldId="484"/>
            <ac:picMk id="9" creationId="{26785E90-3D63-A8A2-F65F-151BDA8FA2D4}"/>
          </ac:picMkLst>
        </pc:picChg>
        <pc:picChg chg="add mod">
          <ac:chgData name="Giri, Atanu" userId="S::agiri@miners.utep.edu::e0ae8cc7-49c3-42df-948f-23e195e4ba55" providerId="AD" clId="Web-{01EDFF5C-B5AF-5051-1374-6F089E73FDAB}" dt="2022-12-16T18:28:54.412" v="29" actId="1076"/>
          <ac:picMkLst>
            <pc:docMk/>
            <pc:sldMk cId="12293314" sldId="484"/>
            <ac:picMk id="11" creationId="{80E720AA-CBD6-2E8E-FCC7-BC6D80B03403}"/>
          </ac:picMkLst>
        </pc:picChg>
        <pc:cxnChg chg="add del">
          <ac:chgData name="Giri, Atanu" userId="S::agiri@miners.utep.edu::e0ae8cc7-49c3-42df-948f-23e195e4ba55" providerId="AD" clId="Web-{01EDFF5C-B5AF-5051-1374-6F089E73FDAB}" dt="2022-12-16T18:27:53.456" v="13"/>
          <ac:cxnSpMkLst>
            <pc:docMk/>
            <pc:sldMk cId="12293314" sldId="484"/>
            <ac:cxnSpMk id="12" creationId="{8C730EAB-A532-4295-A302-FB4B90DB9F5E}"/>
          </ac:cxnSpMkLst>
        </pc:cxnChg>
      </pc:sldChg>
    </pc:docChg>
  </pc:docChgLst>
  <pc:docChgLst>
    <pc:chgData name="Giri, Atanu" userId="S::agiri@miners.utep.edu::e0ae8cc7-49c3-42df-948f-23e195e4ba55" providerId="AD" clId="Web-{57A42D64-903F-7B47-E5BD-F339AC55BA2B}"/>
    <pc:docChg chg="modSld">
      <pc:chgData name="Giri, Atanu" userId="S::agiri@miners.utep.edu::e0ae8cc7-49c3-42df-948f-23e195e4ba55" providerId="AD" clId="Web-{57A42D64-903F-7B47-E5BD-F339AC55BA2B}" dt="2022-11-24T21:33:00.419" v="25" actId="1076"/>
      <pc:docMkLst>
        <pc:docMk/>
      </pc:docMkLst>
      <pc:sldChg chg="addSp delSp modSp mod setBg modNotes">
        <pc:chgData name="Giri, Atanu" userId="S::agiri@miners.utep.edu::e0ae8cc7-49c3-42df-948f-23e195e4ba55" providerId="AD" clId="Web-{57A42D64-903F-7B47-E5BD-F339AC55BA2B}" dt="2022-11-24T20:44:39.673" v="13"/>
        <pc:sldMkLst>
          <pc:docMk/>
          <pc:sldMk cId="517613911" sldId="471"/>
        </pc:sldMkLst>
        <pc:spChg chg="add del">
          <ac:chgData name="Giri, Atanu" userId="S::agiri@miners.utep.edu::e0ae8cc7-49c3-42df-948f-23e195e4ba55" providerId="AD" clId="Web-{57A42D64-903F-7B47-E5BD-F339AC55BA2B}" dt="2022-11-24T20:28:19.123" v="5"/>
          <ac:spMkLst>
            <pc:docMk/>
            <pc:sldMk cId="517613911" sldId="471"/>
            <ac:spMk id="9" creationId="{A9F529C3-C941-49FD-8C67-82F134F64BDB}"/>
          </ac:spMkLst>
        </pc:spChg>
        <pc:spChg chg="add del">
          <ac:chgData name="Giri, Atanu" userId="S::agiri@miners.utep.edu::e0ae8cc7-49c3-42df-948f-23e195e4ba55" providerId="AD" clId="Web-{57A42D64-903F-7B47-E5BD-F339AC55BA2B}" dt="2022-11-24T20:28:19.123" v="5"/>
          <ac:spMkLst>
            <pc:docMk/>
            <pc:sldMk cId="517613911" sldId="471"/>
            <ac:spMk id="11" creationId="{20586029-32A0-47E5-9AEC-AE3ABA6B94D0}"/>
          </ac:spMkLst>
        </pc:spChg>
        <pc:picChg chg="add mod">
          <ac:chgData name="Giri, Atanu" userId="S::agiri@miners.utep.edu::e0ae8cc7-49c3-42df-948f-23e195e4ba55" providerId="AD" clId="Web-{57A42D64-903F-7B47-E5BD-F339AC55BA2B}" dt="2022-11-24T20:26:50.417" v="2"/>
          <ac:picMkLst>
            <pc:docMk/>
            <pc:sldMk cId="517613911" sldId="471"/>
            <ac:picMk id="2" creationId="{C5460C36-AA5C-55DB-B12D-629FCF75DC4C}"/>
          </ac:picMkLst>
        </pc:picChg>
        <pc:picChg chg="del">
          <ac:chgData name="Giri, Atanu" userId="S::agiri@miners.utep.edu::e0ae8cc7-49c3-42df-948f-23e195e4ba55" providerId="AD" clId="Web-{57A42D64-903F-7B47-E5BD-F339AC55BA2B}" dt="2022-11-24T20:26:30.525" v="0"/>
          <ac:picMkLst>
            <pc:docMk/>
            <pc:sldMk cId="517613911" sldId="471"/>
            <ac:picMk id="3" creationId="{A5524C50-F786-C7AC-1AAD-FB9183DAD158}"/>
          </ac:picMkLst>
        </pc:picChg>
        <pc:picChg chg="del mod ord">
          <ac:chgData name="Giri, Atanu" userId="S::agiri@miners.utep.edu::e0ae8cc7-49c3-42df-948f-23e195e4ba55" providerId="AD" clId="Web-{57A42D64-903F-7B47-E5BD-F339AC55BA2B}" dt="2022-11-24T20:28:07.154" v="3"/>
          <ac:picMkLst>
            <pc:docMk/>
            <pc:sldMk cId="517613911" sldId="471"/>
            <ac:picMk id="4" creationId="{F00F2756-1A6E-D503-EDBE-757E28C3B0C0}"/>
          </ac:picMkLst>
        </pc:picChg>
        <pc:picChg chg="add mod">
          <ac:chgData name="Giri, Atanu" userId="S::agiri@miners.utep.edu::e0ae8cc7-49c3-42df-948f-23e195e4ba55" providerId="AD" clId="Web-{57A42D64-903F-7B47-E5BD-F339AC55BA2B}" dt="2022-11-24T20:28:19.123" v="5"/>
          <ac:picMkLst>
            <pc:docMk/>
            <pc:sldMk cId="517613911" sldId="471"/>
            <ac:picMk id="5" creationId="{0663BED2-0687-E4FE-A5D1-E0E872635CB8}"/>
          </ac:picMkLst>
        </pc:picChg>
        <pc:cxnChg chg="add del">
          <ac:chgData name="Giri, Atanu" userId="S::agiri@miners.utep.edu::e0ae8cc7-49c3-42df-948f-23e195e4ba55" providerId="AD" clId="Web-{57A42D64-903F-7B47-E5BD-F339AC55BA2B}" dt="2022-11-24T20:28:19.123" v="5"/>
          <ac:cxnSpMkLst>
            <pc:docMk/>
            <pc:sldMk cId="517613911" sldId="471"/>
            <ac:cxnSpMk id="13" creationId="{8C730EAB-A532-4295-A302-FB4B90DB9F5E}"/>
          </ac:cxnSpMkLst>
        </pc:cxnChg>
      </pc:sldChg>
      <pc:sldChg chg="addSp delSp modSp mod setBg modNotes">
        <pc:chgData name="Giri, Atanu" userId="S::agiri@miners.utep.edu::e0ae8cc7-49c3-42df-948f-23e195e4ba55" providerId="AD" clId="Web-{57A42D64-903F-7B47-E5BD-F339AC55BA2B}" dt="2022-11-24T21:33:00.419" v="25" actId="1076"/>
        <pc:sldMkLst>
          <pc:docMk/>
          <pc:sldMk cId="278008806" sldId="472"/>
        </pc:sldMkLst>
        <pc:spChg chg="add del">
          <ac:chgData name="Giri, Atanu" userId="S::agiri@miners.utep.edu::e0ae8cc7-49c3-42df-948f-23e195e4ba55" providerId="AD" clId="Web-{57A42D64-903F-7B47-E5BD-F339AC55BA2B}" dt="2022-11-24T20:38:04.268" v="11"/>
          <ac:spMkLst>
            <pc:docMk/>
            <pc:sldMk cId="278008806" sldId="472"/>
            <ac:spMk id="10" creationId="{A9F529C3-C941-49FD-8C67-82F134F64BDB}"/>
          </ac:spMkLst>
        </pc:spChg>
        <pc:spChg chg="add del">
          <ac:chgData name="Giri, Atanu" userId="S::agiri@miners.utep.edu::e0ae8cc7-49c3-42df-948f-23e195e4ba55" providerId="AD" clId="Web-{57A42D64-903F-7B47-E5BD-F339AC55BA2B}" dt="2022-11-24T20:38:04.268" v="11"/>
          <ac:spMkLst>
            <pc:docMk/>
            <pc:sldMk cId="278008806" sldId="472"/>
            <ac:spMk id="12" creationId="{20586029-32A0-47E5-9AEC-AE3ABA6B94D0}"/>
          </ac:spMkLst>
        </pc:spChg>
        <pc:picChg chg="add mod">
          <ac:chgData name="Giri, Atanu" userId="S::agiri@miners.utep.edu::e0ae8cc7-49c3-42df-948f-23e195e4ba55" providerId="AD" clId="Web-{57A42D64-903F-7B47-E5BD-F339AC55BA2B}" dt="2022-11-24T20:36:02.498" v="8"/>
          <ac:picMkLst>
            <pc:docMk/>
            <pc:sldMk cId="278008806" sldId="472"/>
            <ac:picMk id="2" creationId="{E8D2D21D-A0D8-AE81-4634-010FC5AC738C}"/>
          </ac:picMkLst>
        </pc:picChg>
        <pc:picChg chg="del">
          <ac:chgData name="Giri, Atanu" userId="S::agiri@miners.utep.edu::e0ae8cc7-49c3-42df-948f-23e195e4ba55" providerId="AD" clId="Web-{57A42D64-903F-7B47-E5BD-F339AC55BA2B}" dt="2022-11-24T20:35:46.967" v="6"/>
          <ac:picMkLst>
            <pc:docMk/>
            <pc:sldMk cId="278008806" sldId="472"/>
            <ac:picMk id="3" creationId="{9C7C5EB8-1D8C-6B4D-3081-1FAD52D6A0D7}"/>
          </ac:picMkLst>
        </pc:picChg>
        <pc:picChg chg="add mod">
          <ac:chgData name="Giri, Atanu" userId="S::agiri@miners.utep.edu::e0ae8cc7-49c3-42df-948f-23e195e4ba55" providerId="AD" clId="Web-{57A42D64-903F-7B47-E5BD-F339AC55BA2B}" dt="2022-11-24T21:33:00.419" v="25" actId="1076"/>
          <ac:picMkLst>
            <pc:docMk/>
            <pc:sldMk cId="278008806" sldId="472"/>
            <ac:picMk id="4" creationId="{7C5BCA99-3244-7E23-1CC3-68B12081ADD8}"/>
          </ac:picMkLst>
        </pc:picChg>
        <pc:picChg chg="del mod ord">
          <ac:chgData name="Giri, Atanu" userId="S::agiri@miners.utep.edu::e0ae8cc7-49c3-42df-948f-23e195e4ba55" providerId="AD" clId="Web-{57A42D64-903F-7B47-E5BD-F339AC55BA2B}" dt="2022-11-24T20:37:50.627" v="9"/>
          <ac:picMkLst>
            <pc:docMk/>
            <pc:sldMk cId="278008806" sldId="472"/>
            <ac:picMk id="5" creationId="{7DE69996-7325-4985-9812-48A6E65D8928}"/>
          </ac:picMkLst>
        </pc:picChg>
        <pc:cxnChg chg="add del">
          <ac:chgData name="Giri, Atanu" userId="S::agiri@miners.utep.edu::e0ae8cc7-49c3-42df-948f-23e195e4ba55" providerId="AD" clId="Web-{57A42D64-903F-7B47-E5BD-F339AC55BA2B}" dt="2022-11-24T20:38:04.268" v="11"/>
          <ac:cxnSpMkLst>
            <pc:docMk/>
            <pc:sldMk cId="278008806" sldId="472"/>
            <ac:cxnSpMk id="14" creationId="{8C730EAB-A532-4295-A302-FB4B90DB9F5E}"/>
          </ac:cxnSpMkLst>
        </pc:cxnChg>
      </pc:sldChg>
      <pc:sldChg chg="addSp modSp modNotes">
        <pc:chgData name="Giri, Atanu" userId="S::agiri@miners.utep.edu::e0ae8cc7-49c3-42df-948f-23e195e4ba55" providerId="AD" clId="Web-{57A42D64-903F-7B47-E5BD-F339AC55BA2B}" dt="2022-11-24T20:56:39.698" v="23"/>
        <pc:sldMkLst>
          <pc:docMk/>
          <pc:sldMk cId="137697741" sldId="473"/>
        </pc:sldMkLst>
        <pc:picChg chg="add mod">
          <ac:chgData name="Giri, Atanu" userId="S::agiri@miners.utep.edu::e0ae8cc7-49c3-42df-948f-23e195e4ba55" providerId="AD" clId="Web-{57A42D64-903F-7B47-E5BD-F339AC55BA2B}" dt="2022-11-24T20:56:39.698" v="23"/>
          <ac:picMkLst>
            <pc:docMk/>
            <pc:sldMk cId="137697741" sldId="473"/>
            <ac:picMk id="2" creationId="{CC642980-E809-6F15-3457-DF2F8BE31EEC}"/>
          </ac:picMkLst>
        </pc:picChg>
      </pc:sldChg>
    </pc:docChg>
  </pc:docChgLst>
  <pc:docChgLst>
    <pc:chgData name="Giri, Atanu" userId="S::agiri@miners.utep.edu::e0ae8cc7-49c3-42df-948f-23e195e4ba55" providerId="AD" clId="Web-{5A11863A-4B1E-D705-6B85-BC2ACD2E75C2}"/>
    <pc:docChg chg="addSld delSld modSld">
      <pc:chgData name="Giri, Atanu" userId="S::agiri@miners.utep.edu::e0ae8cc7-49c3-42df-948f-23e195e4ba55" providerId="AD" clId="Web-{5A11863A-4B1E-D705-6B85-BC2ACD2E75C2}" dt="2023-02-06T01:23:34.619" v="112" actId="1076"/>
      <pc:docMkLst>
        <pc:docMk/>
      </pc:docMkLst>
      <pc:sldChg chg="del">
        <pc:chgData name="Giri, Atanu" userId="S::agiri@miners.utep.edu::e0ae8cc7-49c3-42df-948f-23e195e4ba55" providerId="AD" clId="Web-{5A11863A-4B1E-D705-6B85-BC2ACD2E75C2}" dt="2023-02-05T21:23:39.556" v="44"/>
        <pc:sldMkLst>
          <pc:docMk/>
          <pc:sldMk cId="396353801" sldId="460"/>
        </pc:sldMkLst>
      </pc:sldChg>
      <pc:sldChg chg="del">
        <pc:chgData name="Giri, Atanu" userId="S::agiri@miners.utep.edu::e0ae8cc7-49c3-42df-948f-23e195e4ba55" providerId="AD" clId="Web-{5A11863A-4B1E-D705-6B85-BC2ACD2E75C2}" dt="2023-02-05T21:23:39.556" v="46"/>
        <pc:sldMkLst>
          <pc:docMk/>
          <pc:sldMk cId="126945333" sldId="485"/>
        </pc:sldMkLst>
      </pc:sldChg>
      <pc:sldChg chg="del">
        <pc:chgData name="Giri, Atanu" userId="S::agiri@miners.utep.edu::e0ae8cc7-49c3-42df-948f-23e195e4ba55" providerId="AD" clId="Web-{5A11863A-4B1E-D705-6B85-BC2ACD2E75C2}" dt="2023-02-05T21:23:39.556" v="45"/>
        <pc:sldMkLst>
          <pc:docMk/>
          <pc:sldMk cId="2476952202" sldId="486"/>
        </pc:sldMkLst>
      </pc:sldChg>
      <pc:sldChg chg="del">
        <pc:chgData name="Giri, Atanu" userId="S::agiri@miners.utep.edu::e0ae8cc7-49c3-42df-948f-23e195e4ba55" providerId="AD" clId="Web-{5A11863A-4B1E-D705-6B85-BC2ACD2E75C2}" dt="2023-02-05T20:23:54.846" v="3"/>
        <pc:sldMkLst>
          <pc:docMk/>
          <pc:sldMk cId="2529466618" sldId="487"/>
        </pc:sldMkLst>
      </pc:sldChg>
      <pc:sldChg chg="del">
        <pc:chgData name="Giri, Atanu" userId="S::agiri@miners.utep.edu::e0ae8cc7-49c3-42df-948f-23e195e4ba55" providerId="AD" clId="Web-{5A11863A-4B1E-D705-6B85-BC2ACD2E75C2}" dt="2023-02-05T20:23:58.362" v="4"/>
        <pc:sldMkLst>
          <pc:docMk/>
          <pc:sldMk cId="1704451245" sldId="493"/>
        </pc:sldMkLst>
      </pc:sldChg>
      <pc:sldChg chg="del">
        <pc:chgData name="Giri, Atanu" userId="S::agiri@miners.utep.edu::e0ae8cc7-49c3-42df-948f-23e195e4ba55" providerId="AD" clId="Web-{5A11863A-4B1E-D705-6B85-BC2ACD2E75C2}" dt="2023-02-05T20:23:41.768" v="2"/>
        <pc:sldMkLst>
          <pc:docMk/>
          <pc:sldMk cId="1760997973" sldId="496"/>
        </pc:sldMkLst>
      </pc:sldChg>
      <pc:sldChg chg="del">
        <pc:chgData name="Giri, Atanu" userId="S::agiri@miners.utep.edu::e0ae8cc7-49c3-42df-948f-23e195e4ba55" providerId="AD" clId="Web-{5A11863A-4B1E-D705-6B85-BC2ACD2E75C2}" dt="2023-02-05T20:23:19.767" v="1"/>
        <pc:sldMkLst>
          <pc:docMk/>
          <pc:sldMk cId="1093340755" sldId="497"/>
        </pc:sldMkLst>
      </pc:sldChg>
      <pc:sldChg chg="del">
        <pc:chgData name="Giri, Atanu" userId="S::agiri@miners.utep.edu::e0ae8cc7-49c3-42df-948f-23e195e4ba55" providerId="AD" clId="Web-{5A11863A-4B1E-D705-6B85-BC2ACD2E75C2}" dt="2023-02-05T20:22:45.641" v="0"/>
        <pc:sldMkLst>
          <pc:docMk/>
          <pc:sldMk cId="411381649" sldId="498"/>
        </pc:sldMkLst>
      </pc:sldChg>
      <pc:sldChg chg="addSp delSp modSp">
        <pc:chgData name="Giri, Atanu" userId="S::agiri@miners.utep.edu::e0ae8cc7-49c3-42df-948f-23e195e4ba55" providerId="AD" clId="Web-{5A11863A-4B1E-D705-6B85-BC2ACD2E75C2}" dt="2023-02-05T22:20:52.376" v="70"/>
        <pc:sldMkLst>
          <pc:docMk/>
          <pc:sldMk cId="748971120" sldId="520"/>
        </pc:sldMkLst>
        <pc:picChg chg="mod">
          <ac:chgData name="Giri, Atanu" userId="S::agiri@miners.utep.edu::e0ae8cc7-49c3-42df-948f-23e195e4ba55" providerId="AD" clId="Web-{5A11863A-4B1E-D705-6B85-BC2ACD2E75C2}" dt="2023-02-05T22:20:52.298" v="66"/>
          <ac:picMkLst>
            <pc:docMk/>
            <pc:sldMk cId="748971120" sldId="520"/>
            <ac:picMk id="2" creationId="{4819C177-A191-56D3-F269-33038D98D82D}"/>
          </ac:picMkLst>
        </pc:picChg>
        <pc:picChg chg="add mod">
          <ac:chgData name="Giri, Atanu" userId="S::agiri@miners.utep.edu::e0ae8cc7-49c3-42df-948f-23e195e4ba55" providerId="AD" clId="Web-{5A11863A-4B1E-D705-6B85-BC2ACD2E75C2}" dt="2023-02-05T22:20:52.376" v="70"/>
          <ac:picMkLst>
            <pc:docMk/>
            <pc:sldMk cId="748971120" sldId="520"/>
            <ac:picMk id="3" creationId="{D286FD93-3413-D817-DA76-102443EDD2EF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5T22:20:52.220" v="64"/>
          <ac:picMkLst>
            <pc:docMk/>
            <pc:sldMk cId="748971120" sldId="520"/>
            <ac:picMk id="4" creationId="{E51C3A1A-EC3E-2C14-CFA5-D917D8097D29}"/>
          </ac:picMkLst>
        </pc:picChg>
        <pc:picChg chg="mod">
          <ac:chgData name="Giri, Atanu" userId="S::agiri@miners.utep.edu::e0ae8cc7-49c3-42df-948f-23e195e4ba55" providerId="AD" clId="Web-{5A11863A-4B1E-D705-6B85-BC2ACD2E75C2}" dt="2023-02-05T22:20:52.329" v="69"/>
          <ac:picMkLst>
            <pc:docMk/>
            <pc:sldMk cId="748971120" sldId="520"/>
            <ac:picMk id="7" creationId="{C91ACE99-7C46-AEBC-E811-07B76157DA4F}"/>
          </ac:picMkLst>
        </pc:picChg>
        <pc:cxnChg chg="del">
          <ac:chgData name="Giri, Atanu" userId="S::agiri@miners.utep.edu::e0ae8cc7-49c3-42df-948f-23e195e4ba55" providerId="AD" clId="Web-{5A11863A-4B1E-D705-6B85-BC2ACD2E75C2}" dt="2023-02-05T22:20:06.076" v="49"/>
          <ac:cxnSpMkLst>
            <pc:docMk/>
            <pc:sldMk cId="748971120" sldId="520"/>
            <ac:cxnSpMk id="11" creationId="{91B6081D-D3E8-4209-B85B-EB1C655A6272}"/>
          </ac:cxnSpMkLst>
        </pc:cxnChg>
        <pc:cxnChg chg="del">
          <ac:chgData name="Giri, Atanu" userId="S::agiri@miners.utep.edu::e0ae8cc7-49c3-42df-948f-23e195e4ba55" providerId="AD" clId="Web-{5A11863A-4B1E-D705-6B85-BC2ACD2E75C2}" dt="2023-02-05T22:20:06.076" v="49"/>
          <ac:cxnSpMkLst>
            <pc:docMk/>
            <pc:sldMk cId="748971120" sldId="520"/>
            <ac:cxnSpMk id="13" creationId="{28CA55E4-1295-45C8-BA05-5A9E705B749A}"/>
          </ac:cxnSpMkLst>
        </pc:cxnChg>
        <pc:cxnChg chg="del">
          <ac:chgData name="Giri, Atanu" userId="S::agiri@miners.utep.edu::e0ae8cc7-49c3-42df-948f-23e195e4ba55" providerId="AD" clId="Web-{5A11863A-4B1E-D705-6B85-BC2ACD2E75C2}" dt="2023-02-05T22:20:06.076" v="49"/>
          <ac:cxnSpMkLst>
            <pc:docMk/>
            <pc:sldMk cId="748971120" sldId="520"/>
            <ac:cxnSpMk id="15" creationId="{08C5794E-A9A1-4A23-AF68-C79A7822334C}"/>
          </ac:cxnSpMkLst>
        </pc:cxnChg>
        <pc:cxnChg chg="add mod">
          <ac:chgData name="Giri, Atanu" userId="S::agiri@miners.utep.edu::e0ae8cc7-49c3-42df-948f-23e195e4ba55" providerId="AD" clId="Web-{5A11863A-4B1E-D705-6B85-BC2ACD2E75C2}" dt="2023-02-05T22:20:52.298" v="65"/>
          <ac:cxnSpMkLst>
            <pc:docMk/>
            <pc:sldMk cId="748971120" sldId="520"/>
            <ac:cxnSpMk id="20" creationId="{91B6081D-D3E8-4209-B85B-EB1C655A6272}"/>
          </ac:cxnSpMkLst>
        </pc:cxnChg>
        <pc:cxnChg chg="add mod">
          <ac:chgData name="Giri, Atanu" userId="S::agiri@miners.utep.edu::e0ae8cc7-49c3-42df-948f-23e195e4ba55" providerId="AD" clId="Web-{5A11863A-4B1E-D705-6B85-BC2ACD2E75C2}" dt="2023-02-05T22:20:52.329" v="67"/>
          <ac:cxnSpMkLst>
            <pc:docMk/>
            <pc:sldMk cId="748971120" sldId="520"/>
            <ac:cxnSpMk id="22" creationId="{28CA55E4-1295-45C8-BA05-5A9E705B749A}"/>
          </ac:cxnSpMkLst>
        </pc:cxnChg>
        <pc:cxnChg chg="add mod">
          <ac:chgData name="Giri, Atanu" userId="S::agiri@miners.utep.edu::e0ae8cc7-49c3-42df-948f-23e195e4ba55" providerId="AD" clId="Web-{5A11863A-4B1E-D705-6B85-BC2ACD2E75C2}" dt="2023-02-05T22:20:52.329" v="68"/>
          <ac:cxnSpMkLst>
            <pc:docMk/>
            <pc:sldMk cId="748971120" sldId="520"/>
            <ac:cxnSpMk id="24" creationId="{08C5794E-A9A1-4A23-AF68-C79A7822334C}"/>
          </ac:cxnSpMkLst>
        </pc:cxnChg>
      </pc:sldChg>
      <pc:sldChg chg="modSp">
        <pc:chgData name="Giri, Atanu" userId="S::agiri@miners.utep.edu::e0ae8cc7-49c3-42df-948f-23e195e4ba55" providerId="AD" clId="Web-{5A11863A-4B1E-D705-6B85-BC2ACD2E75C2}" dt="2023-02-05T21:23:12.430" v="43"/>
        <pc:sldMkLst>
          <pc:docMk/>
          <pc:sldMk cId="3212368479" sldId="521"/>
        </pc:sldMkLst>
        <pc:picChg chg="mod">
          <ac:chgData name="Giri, Atanu" userId="S::agiri@miners.utep.edu::e0ae8cc7-49c3-42df-948f-23e195e4ba55" providerId="AD" clId="Web-{5A11863A-4B1E-D705-6B85-BC2ACD2E75C2}" dt="2023-02-05T21:06:07.521" v="28"/>
          <ac:picMkLst>
            <pc:docMk/>
            <pc:sldMk cId="3212368479" sldId="521"/>
            <ac:picMk id="4" creationId="{28068C80-3658-D121-74EB-E081C6781D99}"/>
          </ac:picMkLst>
        </pc:picChg>
        <pc:picChg chg="mod">
          <ac:chgData name="Giri, Atanu" userId="S::agiri@miners.utep.edu::e0ae8cc7-49c3-42df-948f-23e195e4ba55" providerId="AD" clId="Web-{5A11863A-4B1E-D705-6B85-BC2ACD2E75C2}" dt="2023-02-05T21:23:12.430" v="43"/>
          <ac:picMkLst>
            <pc:docMk/>
            <pc:sldMk cId="3212368479" sldId="521"/>
            <ac:picMk id="6" creationId="{5CA884BA-709B-A8FF-60BE-BA2925F4EA96}"/>
          </ac:picMkLst>
        </pc:picChg>
      </pc:sldChg>
      <pc:sldChg chg="modSp">
        <pc:chgData name="Giri, Atanu" userId="S::agiri@miners.utep.edu::e0ae8cc7-49c3-42df-948f-23e195e4ba55" providerId="AD" clId="Web-{5A11863A-4B1E-D705-6B85-BC2ACD2E75C2}" dt="2023-02-05T21:06:28.975" v="32"/>
        <pc:sldMkLst>
          <pc:docMk/>
          <pc:sldMk cId="1727489050" sldId="523"/>
        </pc:sldMkLst>
        <pc:picChg chg="mod">
          <ac:chgData name="Giri, Atanu" userId="S::agiri@miners.utep.edu::e0ae8cc7-49c3-42df-948f-23e195e4ba55" providerId="AD" clId="Web-{5A11863A-4B1E-D705-6B85-BC2ACD2E75C2}" dt="2023-02-05T21:06:28.913" v="31"/>
          <ac:picMkLst>
            <pc:docMk/>
            <pc:sldMk cId="1727489050" sldId="523"/>
            <ac:picMk id="7" creationId="{8143A641-8428-83BB-1BFB-019C4A737C63}"/>
          </ac:picMkLst>
        </pc:picChg>
        <pc:picChg chg="mod">
          <ac:chgData name="Giri, Atanu" userId="S::agiri@miners.utep.edu::e0ae8cc7-49c3-42df-948f-23e195e4ba55" providerId="AD" clId="Web-{5A11863A-4B1E-D705-6B85-BC2ACD2E75C2}" dt="2023-02-05T21:06:28.975" v="32"/>
          <ac:picMkLst>
            <pc:docMk/>
            <pc:sldMk cId="1727489050" sldId="523"/>
            <ac:picMk id="8" creationId="{79E115C3-A90C-D4E5-AD35-74B5BF929998}"/>
          </ac:picMkLst>
        </pc:picChg>
      </pc:sldChg>
      <pc:sldChg chg="addSp delSp modSp new mod setBg">
        <pc:chgData name="Giri, Atanu" userId="S::agiri@miners.utep.edu::e0ae8cc7-49c3-42df-948f-23e195e4ba55" providerId="AD" clId="Web-{5A11863A-4B1E-D705-6B85-BC2ACD2E75C2}" dt="2023-02-05T20:58:45.352" v="27"/>
        <pc:sldMkLst>
          <pc:docMk/>
          <pc:sldMk cId="938517858" sldId="533"/>
        </pc:sldMkLst>
        <pc:picChg chg="add mod ord">
          <ac:chgData name="Giri, Atanu" userId="S::agiri@miners.utep.edu::e0ae8cc7-49c3-42df-948f-23e195e4ba55" providerId="AD" clId="Web-{5A11863A-4B1E-D705-6B85-BC2ACD2E75C2}" dt="2023-02-05T20:41:30.896" v="14"/>
          <ac:picMkLst>
            <pc:docMk/>
            <pc:sldMk cId="938517858" sldId="533"/>
            <ac:picMk id="2" creationId="{8F8C26C6-CD44-A321-327E-5C6798B2A4BE}"/>
          </ac:picMkLst>
        </pc:picChg>
        <pc:picChg chg="add mod">
          <ac:chgData name="Giri, Atanu" userId="S::agiri@miners.utep.edu::e0ae8cc7-49c3-42df-948f-23e195e4ba55" providerId="AD" clId="Web-{5A11863A-4B1E-D705-6B85-BC2ACD2E75C2}" dt="2023-02-05T20:41:30.896" v="14"/>
          <ac:picMkLst>
            <pc:docMk/>
            <pc:sldMk cId="938517858" sldId="533"/>
            <ac:picMk id="3" creationId="{6B41F99D-678D-7F5F-6680-3A9A8AA82338}"/>
          </ac:picMkLst>
        </pc:picChg>
        <pc:picChg chg="add mod">
          <ac:chgData name="Giri, Atanu" userId="S::agiri@miners.utep.edu::e0ae8cc7-49c3-42df-948f-23e195e4ba55" providerId="AD" clId="Web-{5A11863A-4B1E-D705-6B85-BC2ACD2E75C2}" dt="2023-02-05T20:41:30.896" v="14"/>
          <ac:picMkLst>
            <pc:docMk/>
            <pc:sldMk cId="938517858" sldId="533"/>
            <ac:picMk id="4" creationId="{BB513863-AB71-3783-B4E5-CD60A29C86AB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5T20:41:30.896" v="14"/>
          <ac:picMkLst>
            <pc:docMk/>
            <pc:sldMk cId="938517858" sldId="533"/>
            <ac:picMk id="5" creationId="{CACD6143-CFD0-7169-FAA9-292EC08B628D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5T20:41:30.896" v="14"/>
          <ac:picMkLst>
            <pc:docMk/>
            <pc:sldMk cId="938517858" sldId="533"/>
            <ac:picMk id="6" creationId="{6838AEA9-8001-4F03-B9B6-90ACFC219BD6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5T20:58:45.352" v="27"/>
          <ac:picMkLst>
            <pc:docMk/>
            <pc:sldMk cId="938517858" sldId="533"/>
            <ac:picMk id="7" creationId="{03E9C56E-B055-A5AA-1B44-19F615539D08}"/>
          </ac:picMkLst>
        </pc:picChg>
        <pc:cxnChg chg="add del">
          <ac:chgData name="Giri, Atanu" userId="S::agiri@miners.utep.edu::e0ae8cc7-49c3-42df-948f-23e195e4ba55" providerId="AD" clId="Web-{5A11863A-4B1E-D705-6B85-BC2ACD2E75C2}" dt="2023-02-05T20:41:30.896" v="14"/>
          <ac:cxnSpMkLst>
            <pc:docMk/>
            <pc:sldMk cId="938517858" sldId="533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5A11863A-4B1E-D705-6B85-BC2ACD2E75C2}" dt="2023-02-05T20:41:30.896" v="14"/>
          <ac:cxnSpMkLst>
            <pc:docMk/>
            <pc:sldMk cId="938517858" sldId="533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5A11863A-4B1E-D705-6B85-BC2ACD2E75C2}" dt="2023-02-05T20:41:30.896" v="14"/>
          <ac:cxnSpMkLst>
            <pc:docMk/>
            <pc:sldMk cId="938517858" sldId="533"/>
            <ac:cxnSpMk id="14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5A11863A-4B1E-D705-6B85-BC2ACD2E75C2}" dt="2023-02-05T20:58:23.852" v="26"/>
        <pc:sldMkLst>
          <pc:docMk/>
          <pc:sldMk cId="3696608077" sldId="534"/>
        </pc:sldMkLst>
        <pc:picChg chg="add mod ord">
          <ac:chgData name="Giri, Atanu" userId="S::agiri@miners.utep.edu::e0ae8cc7-49c3-42df-948f-23e195e4ba55" providerId="AD" clId="Web-{5A11863A-4B1E-D705-6B85-BC2ACD2E75C2}" dt="2023-02-05T20:57:16.115" v="24"/>
          <ac:picMkLst>
            <pc:docMk/>
            <pc:sldMk cId="3696608077" sldId="534"/>
            <ac:picMk id="2" creationId="{047045F7-3812-7D56-AAED-D29EC7D447A8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5T20:58:23.852" v="26"/>
          <ac:picMkLst>
            <pc:docMk/>
            <pc:sldMk cId="3696608077" sldId="534"/>
            <ac:picMk id="3" creationId="{63D5084F-0891-B6A0-C87C-DA0E012F0D84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5T20:57:16.115" v="24"/>
          <ac:picMkLst>
            <pc:docMk/>
            <pc:sldMk cId="3696608077" sldId="534"/>
            <ac:picMk id="4" creationId="{31113936-5B1F-9B6B-F66E-17087DE9B46F}"/>
          </ac:picMkLst>
        </pc:picChg>
        <pc:picChg chg="add mod">
          <ac:chgData name="Giri, Atanu" userId="S::agiri@miners.utep.edu::e0ae8cc7-49c3-42df-948f-23e195e4ba55" providerId="AD" clId="Web-{5A11863A-4B1E-D705-6B85-BC2ACD2E75C2}" dt="2023-02-05T20:57:16.115" v="24"/>
          <ac:picMkLst>
            <pc:docMk/>
            <pc:sldMk cId="3696608077" sldId="534"/>
            <ac:picMk id="5" creationId="{18293BC3-11FB-D695-7827-01A1C487D115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5T20:57:16.115" v="24"/>
          <ac:picMkLst>
            <pc:docMk/>
            <pc:sldMk cId="3696608077" sldId="534"/>
            <ac:picMk id="6" creationId="{ADD07342-F777-B72B-8B58-116F6235A40C}"/>
          </ac:picMkLst>
        </pc:picChg>
        <pc:picChg chg="add mod">
          <ac:chgData name="Giri, Atanu" userId="S::agiri@miners.utep.edu::e0ae8cc7-49c3-42df-948f-23e195e4ba55" providerId="AD" clId="Web-{5A11863A-4B1E-D705-6B85-BC2ACD2E75C2}" dt="2023-02-05T20:57:16.115" v="24"/>
          <ac:picMkLst>
            <pc:docMk/>
            <pc:sldMk cId="3696608077" sldId="534"/>
            <ac:picMk id="7" creationId="{AC39BE3F-6C8E-5D42-B9D9-0A8AEA00C6E1}"/>
          </ac:picMkLst>
        </pc:picChg>
        <pc:cxnChg chg="add del">
          <ac:chgData name="Giri, Atanu" userId="S::agiri@miners.utep.edu::e0ae8cc7-49c3-42df-948f-23e195e4ba55" providerId="AD" clId="Web-{5A11863A-4B1E-D705-6B85-BC2ACD2E75C2}" dt="2023-02-05T20:57:16.115" v="24"/>
          <ac:cxnSpMkLst>
            <pc:docMk/>
            <pc:sldMk cId="3696608077" sldId="534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5A11863A-4B1E-D705-6B85-BC2ACD2E75C2}" dt="2023-02-05T20:57:16.115" v="24"/>
          <ac:cxnSpMkLst>
            <pc:docMk/>
            <pc:sldMk cId="3696608077" sldId="534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5A11863A-4B1E-D705-6B85-BC2ACD2E75C2}" dt="2023-02-05T20:57:16.115" v="24"/>
          <ac:cxnSpMkLst>
            <pc:docMk/>
            <pc:sldMk cId="3696608077" sldId="534"/>
            <ac:cxnSpMk id="14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5A11863A-4B1E-D705-6B85-BC2ACD2E75C2}" dt="2023-02-05T21:20:39.504" v="42"/>
        <pc:sldMkLst>
          <pc:docMk/>
          <pc:sldMk cId="2799560487" sldId="535"/>
        </pc:sldMkLst>
        <pc:picChg chg="add del mod ord">
          <ac:chgData name="Giri, Atanu" userId="S::agiri@miners.utep.edu::e0ae8cc7-49c3-42df-948f-23e195e4ba55" providerId="AD" clId="Web-{5A11863A-4B1E-D705-6B85-BC2ACD2E75C2}" dt="2023-02-05T21:20:14.628" v="39"/>
          <ac:picMkLst>
            <pc:docMk/>
            <pc:sldMk cId="2799560487" sldId="535"/>
            <ac:picMk id="2" creationId="{44B51CE5-1C8F-ABBC-6C49-FD51604BF763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5T21:20:27.597" v="41"/>
          <ac:picMkLst>
            <pc:docMk/>
            <pc:sldMk cId="2799560487" sldId="535"/>
            <ac:picMk id="3" creationId="{0D1D56C1-5BE6-E4AB-754D-9BC2804A83F6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5T21:20:27.597" v="41"/>
          <ac:picMkLst>
            <pc:docMk/>
            <pc:sldMk cId="2799560487" sldId="535"/>
            <ac:picMk id="4" creationId="{88CE02B7-F548-A53E-5EDD-27F32B6C1633}"/>
          </ac:picMkLst>
        </pc:picChg>
        <pc:picChg chg="add mod">
          <ac:chgData name="Giri, Atanu" userId="S::agiri@miners.utep.edu::e0ae8cc7-49c3-42df-948f-23e195e4ba55" providerId="AD" clId="Web-{5A11863A-4B1E-D705-6B85-BC2ACD2E75C2}" dt="2023-02-05T21:20:27.597" v="41"/>
          <ac:picMkLst>
            <pc:docMk/>
            <pc:sldMk cId="2799560487" sldId="535"/>
            <ac:picMk id="5" creationId="{23EB689D-1F56-ED27-0713-0A06941FBEE8}"/>
          </ac:picMkLst>
        </pc:picChg>
        <pc:picChg chg="add mod">
          <ac:chgData name="Giri, Atanu" userId="S::agiri@miners.utep.edu::e0ae8cc7-49c3-42df-948f-23e195e4ba55" providerId="AD" clId="Web-{5A11863A-4B1E-D705-6B85-BC2ACD2E75C2}" dt="2023-02-05T21:20:39.504" v="42"/>
          <ac:picMkLst>
            <pc:docMk/>
            <pc:sldMk cId="2799560487" sldId="535"/>
            <ac:picMk id="6" creationId="{E52965BD-FFB2-096A-AF8D-1252C2E134B9}"/>
          </ac:picMkLst>
        </pc:picChg>
        <pc:cxnChg chg="add del">
          <ac:chgData name="Giri, Atanu" userId="S::agiri@miners.utep.edu::e0ae8cc7-49c3-42df-948f-23e195e4ba55" providerId="AD" clId="Web-{5A11863A-4B1E-D705-6B85-BC2ACD2E75C2}" dt="2023-02-05T21:20:27.597" v="41"/>
          <ac:cxnSpMkLst>
            <pc:docMk/>
            <pc:sldMk cId="2799560487" sldId="535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5A11863A-4B1E-D705-6B85-BC2ACD2E75C2}" dt="2023-02-05T21:20:27.597" v="41"/>
          <ac:cxnSpMkLst>
            <pc:docMk/>
            <pc:sldMk cId="2799560487" sldId="535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5A11863A-4B1E-D705-6B85-BC2ACD2E75C2}" dt="2023-02-05T21:20:27.597" v="41"/>
          <ac:cxnSpMkLst>
            <pc:docMk/>
            <pc:sldMk cId="2799560487" sldId="535"/>
            <ac:cxnSpMk id="14" creationId="{08C5794E-A9A1-4A23-AF68-C79A7822334C}"/>
          </ac:cxnSpMkLst>
        </pc:cxnChg>
        <pc:cxnChg chg="add">
          <ac:chgData name="Giri, Atanu" userId="S::agiri@miners.utep.edu::e0ae8cc7-49c3-42df-948f-23e195e4ba55" providerId="AD" clId="Web-{5A11863A-4B1E-D705-6B85-BC2ACD2E75C2}" dt="2023-02-05T21:20:27.597" v="41"/>
          <ac:cxnSpMkLst>
            <pc:docMk/>
            <pc:sldMk cId="2799560487" sldId="535"/>
            <ac:cxnSpMk id="19" creationId="{91B6081D-D3E8-4209-B85B-EB1C655A6272}"/>
          </ac:cxnSpMkLst>
        </pc:cxnChg>
        <pc:cxnChg chg="add">
          <ac:chgData name="Giri, Atanu" userId="S::agiri@miners.utep.edu::e0ae8cc7-49c3-42df-948f-23e195e4ba55" providerId="AD" clId="Web-{5A11863A-4B1E-D705-6B85-BC2ACD2E75C2}" dt="2023-02-05T21:20:27.597" v="41"/>
          <ac:cxnSpMkLst>
            <pc:docMk/>
            <pc:sldMk cId="2799560487" sldId="535"/>
            <ac:cxnSpMk id="21" creationId="{28CA55E4-1295-45C8-BA05-5A9E705B749A}"/>
          </ac:cxnSpMkLst>
        </pc:cxnChg>
        <pc:cxnChg chg="add">
          <ac:chgData name="Giri, Atanu" userId="S::agiri@miners.utep.edu::e0ae8cc7-49c3-42df-948f-23e195e4ba55" providerId="AD" clId="Web-{5A11863A-4B1E-D705-6B85-BC2ACD2E75C2}" dt="2023-02-05T21:20:27.597" v="41"/>
          <ac:cxnSpMkLst>
            <pc:docMk/>
            <pc:sldMk cId="2799560487" sldId="535"/>
            <ac:cxnSpMk id="23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5A11863A-4B1E-D705-6B85-BC2ACD2E75C2}" dt="2023-02-06T00:26:50.746" v="95" actId="1076"/>
        <pc:sldMkLst>
          <pc:docMk/>
          <pc:sldMk cId="988645161" sldId="536"/>
        </pc:sldMkLst>
        <pc:picChg chg="add del mod ord">
          <ac:chgData name="Giri, Atanu" userId="S::agiri@miners.utep.edu::e0ae8cc7-49c3-42df-948f-23e195e4ba55" providerId="AD" clId="Web-{5A11863A-4B1E-D705-6B85-BC2ACD2E75C2}" dt="2023-02-06T00:16:36.225" v="78"/>
          <ac:picMkLst>
            <pc:docMk/>
            <pc:sldMk cId="988645161" sldId="536"/>
            <ac:picMk id="2" creationId="{B6027088-12F5-2450-E28D-C77DF6E9CEF9}"/>
          </ac:picMkLst>
        </pc:picChg>
        <pc:picChg chg="add del mod">
          <ac:chgData name="Giri, Atanu" userId="S::agiri@miners.utep.edu::e0ae8cc7-49c3-42df-948f-23e195e4ba55" providerId="AD" clId="Web-{5A11863A-4B1E-D705-6B85-BC2ACD2E75C2}" dt="2023-02-06T00:16:36.225" v="84"/>
          <ac:picMkLst>
            <pc:docMk/>
            <pc:sldMk cId="988645161" sldId="536"/>
            <ac:picMk id="3" creationId="{B11BB003-DABE-8D44-3D04-4377FE9F462D}"/>
          </ac:picMkLst>
        </pc:picChg>
        <pc:picChg chg="add del mod">
          <ac:chgData name="Giri, Atanu" userId="S::agiri@miners.utep.edu::e0ae8cc7-49c3-42df-948f-23e195e4ba55" providerId="AD" clId="Web-{5A11863A-4B1E-D705-6B85-BC2ACD2E75C2}" dt="2023-02-06T00:16:36.225" v="82"/>
          <ac:picMkLst>
            <pc:docMk/>
            <pc:sldMk cId="988645161" sldId="536"/>
            <ac:picMk id="4" creationId="{A86E8E9B-EEB8-61C7-A91A-3AF16D5C0AB2}"/>
          </ac:picMkLst>
        </pc:picChg>
        <pc:picChg chg="add del mod">
          <ac:chgData name="Giri, Atanu" userId="S::agiri@miners.utep.edu::e0ae8cc7-49c3-42df-948f-23e195e4ba55" providerId="AD" clId="Web-{5A11863A-4B1E-D705-6B85-BC2ACD2E75C2}" dt="2023-02-06T00:16:36.225" v="79"/>
          <ac:picMkLst>
            <pc:docMk/>
            <pc:sldMk cId="988645161" sldId="536"/>
            <ac:picMk id="5" creationId="{67EAD404-AD6E-8FF3-AC37-F5B096258232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6T00:26:40.105" v="94" actId="1076"/>
          <ac:picMkLst>
            <pc:docMk/>
            <pc:sldMk cId="988645161" sldId="536"/>
            <ac:picMk id="6" creationId="{CBA14230-A1C1-5646-FD57-593D305934D5}"/>
          </ac:picMkLst>
        </pc:picChg>
        <pc:picChg chg="add mod">
          <ac:chgData name="Giri, Atanu" userId="S::agiri@miners.utep.edu::e0ae8cc7-49c3-42df-948f-23e195e4ba55" providerId="AD" clId="Web-{5A11863A-4B1E-D705-6B85-BC2ACD2E75C2}" dt="2023-02-06T00:26:34.746" v="93" actId="1076"/>
          <ac:picMkLst>
            <pc:docMk/>
            <pc:sldMk cId="988645161" sldId="536"/>
            <ac:picMk id="7" creationId="{FC598972-BFD1-E44A-2A00-5D4149187771}"/>
          </ac:picMkLst>
        </pc:picChg>
        <pc:picChg chg="add mod">
          <ac:chgData name="Giri, Atanu" userId="S::agiri@miners.utep.edu::e0ae8cc7-49c3-42df-948f-23e195e4ba55" providerId="AD" clId="Web-{5A11863A-4B1E-D705-6B85-BC2ACD2E75C2}" dt="2023-02-06T00:25:50.838" v="90"/>
          <ac:picMkLst>
            <pc:docMk/>
            <pc:sldMk cId="988645161" sldId="536"/>
            <ac:picMk id="8" creationId="{913A546D-B130-98C1-437A-1DDB861F6388}"/>
          </ac:picMkLst>
        </pc:picChg>
        <pc:picChg chg="add mod">
          <ac:chgData name="Giri, Atanu" userId="S::agiri@miners.utep.edu::e0ae8cc7-49c3-42df-948f-23e195e4ba55" providerId="AD" clId="Web-{5A11863A-4B1E-D705-6B85-BC2ACD2E75C2}" dt="2023-02-06T00:26:50.746" v="95" actId="1076"/>
          <ac:picMkLst>
            <pc:docMk/>
            <pc:sldMk cId="988645161" sldId="536"/>
            <ac:picMk id="9" creationId="{6EB1BD76-7C2D-54B3-6635-C00A4E8653EE}"/>
          </ac:picMkLst>
        </pc:picChg>
        <pc:cxnChg chg="add del">
          <ac:chgData name="Giri, Atanu" userId="S::agiri@miners.utep.edu::e0ae8cc7-49c3-42df-948f-23e195e4ba55" providerId="AD" clId="Web-{5A11863A-4B1E-D705-6B85-BC2ACD2E75C2}" dt="2023-02-06T00:16:36.225" v="83"/>
          <ac:cxnSpMkLst>
            <pc:docMk/>
            <pc:sldMk cId="988645161" sldId="536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5A11863A-4B1E-D705-6B85-BC2ACD2E75C2}" dt="2023-02-06T00:25:50.838" v="90"/>
          <ac:cxnSpMkLst>
            <pc:docMk/>
            <pc:sldMk cId="988645161" sldId="536"/>
            <ac:cxnSpMk id="11" creationId="{91B6081D-D3E8-4209-B85B-EB1C655A6272}"/>
          </ac:cxnSpMkLst>
        </pc:cxnChg>
        <pc:cxnChg chg="add del">
          <ac:chgData name="Giri, Atanu" userId="S::agiri@miners.utep.edu::e0ae8cc7-49c3-42df-948f-23e195e4ba55" providerId="AD" clId="Web-{5A11863A-4B1E-D705-6B85-BC2ACD2E75C2}" dt="2023-02-06T00:16:36.225" v="81"/>
          <ac:cxnSpMkLst>
            <pc:docMk/>
            <pc:sldMk cId="988645161" sldId="536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5A11863A-4B1E-D705-6B85-BC2ACD2E75C2}" dt="2023-02-06T00:16:36.225" v="80"/>
          <ac:cxnSpMkLst>
            <pc:docMk/>
            <pc:sldMk cId="988645161" sldId="536"/>
            <ac:cxnSpMk id="14" creationId="{08C5794E-A9A1-4A23-AF68-C79A7822334C}"/>
          </ac:cxnSpMkLst>
        </pc:cxnChg>
        <pc:cxnChg chg="add">
          <ac:chgData name="Giri, Atanu" userId="S::agiri@miners.utep.edu::e0ae8cc7-49c3-42df-948f-23e195e4ba55" providerId="AD" clId="Web-{5A11863A-4B1E-D705-6B85-BC2ACD2E75C2}" dt="2023-02-06T00:25:50.838" v="90"/>
          <ac:cxnSpMkLst>
            <pc:docMk/>
            <pc:sldMk cId="988645161" sldId="536"/>
            <ac:cxnSpMk id="16" creationId="{28CA55E4-1295-45C8-BA05-5A9E705B749A}"/>
          </ac:cxnSpMkLst>
        </pc:cxnChg>
        <pc:cxnChg chg="add">
          <ac:chgData name="Giri, Atanu" userId="S::agiri@miners.utep.edu::e0ae8cc7-49c3-42df-948f-23e195e4ba55" providerId="AD" clId="Web-{5A11863A-4B1E-D705-6B85-BC2ACD2E75C2}" dt="2023-02-06T00:25:50.838" v="90"/>
          <ac:cxnSpMkLst>
            <pc:docMk/>
            <pc:sldMk cId="988645161" sldId="536"/>
            <ac:cxnSpMk id="18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5A11863A-4B1E-D705-6B85-BC2ACD2E75C2}" dt="2023-02-06T01:23:34.619" v="112" actId="1076"/>
        <pc:sldMkLst>
          <pc:docMk/>
          <pc:sldMk cId="2038118238" sldId="537"/>
        </pc:sldMkLst>
        <pc:picChg chg="add mod ord">
          <ac:chgData name="Giri, Atanu" userId="S::agiri@miners.utep.edu::e0ae8cc7-49c3-42df-948f-23e195e4ba55" providerId="AD" clId="Web-{5A11863A-4B1E-D705-6B85-BC2ACD2E75C2}" dt="2023-02-06T01:16:58.589" v="105"/>
          <ac:picMkLst>
            <pc:docMk/>
            <pc:sldMk cId="2038118238" sldId="537"/>
            <ac:picMk id="2" creationId="{9077926E-A465-A607-AA5D-44D0E54A26DD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6T01:16:58.589" v="105"/>
          <ac:picMkLst>
            <pc:docMk/>
            <pc:sldMk cId="2038118238" sldId="537"/>
            <ac:picMk id="3" creationId="{EE586AE0-9148-8AE3-16C0-073736BD84DB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6T01:16:58.589" v="105"/>
          <ac:picMkLst>
            <pc:docMk/>
            <pc:sldMk cId="2038118238" sldId="537"/>
            <ac:picMk id="4" creationId="{914887D1-08C5-5965-8533-0DAADCA89652}"/>
          </ac:picMkLst>
        </pc:picChg>
        <pc:picChg chg="add mod ord">
          <ac:chgData name="Giri, Atanu" userId="S::agiri@miners.utep.edu::e0ae8cc7-49c3-42df-948f-23e195e4ba55" providerId="AD" clId="Web-{5A11863A-4B1E-D705-6B85-BC2ACD2E75C2}" dt="2023-02-06T01:16:58.589" v="105"/>
          <ac:picMkLst>
            <pc:docMk/>
            <pc:sldMk cId="2038118238" sldId="537"/>
            <ac:picMk id="5" creationId="{31C0B894-B485-B2FA-A9D1-9EDC2B497430}"/>
          </ac:picMkLst>
        </pc:picChg>
        <pc:picChg chg="add mod">
          <ac:chgData name="Giri, Atanu" userId="S::agiri@miners.utep.edu::e0ae8cc7-49c3-42df-948f-23e195e4ba55" providerId="AD" clId="Web-{5A11863A-4B1E-D705-6B85-BC2ACD2E75C2}" dt="2023-02-06T01:16:58.589" v="105"/>
          <ac:picMkLst>
            <pc:docMk/>
            <pc:sldMk cId="2038118238" sldId="537"/>
            <ac:picMk id="6" creationId="{8E4ACE7D-3870-4ECB-0A9A-CEBEDFB76669}"/>
          </ac:picMkLst>
        </pc:picChg>
        <pc:picChg chg="add mod">
          <ac:chgData name="Giri, Atanu" userId="S::agiri@miners.utep.edu::e0ae8cc7-49c3-42df-948f-23e195e4ba55" providerId="AD" clId="Web-{5A11863A-4B1E-D705-6B85-BC2ACD2E75C2}" dt="2023-02-06T01:16:58.589" v="105"/>
          <ac:picMkLst>
            <pc:docMk/>
            <pc:sldMk cId="2038118238" sldId="537"/>
            <ac:picMk id="7" creationId="{5DEEB01A-61D0-E325-EF9D-B5B780A497F0}"/>
          </ac:picMkLst>
        </pc:picChg>
        <pc:picChg chg="add mod">
          <ac:chgData name="Giri, Atanu" userId="S::agiri@miners.utep.edu::e0ae8cc7-49c3-42df-948f-23e195e4ba55" providerId="AD" clId="Web-{5A11863A-4B1E-D705-6B85-BC2ACD2E75C2}" dt="2023-02-06T01:23:34.619" v="112" actId="1076"/>
          <ac:picMkLst>
            <pc:docMk/>
            <pc:sldMk cId="2038118238" sldId="537"/>
            <ac:picMk id="8" creationId="{1989E19B-3591-E9EC-6A08-1B3D80EC4AE6}"/>
          </ac:picMkLst>
        </pc:picChg>
        <pc:picChg chg="add mod">
          <ac:chgData name="Giri, Atanu" userId="S::agiri@miners.utep.edu::e0ae8cc7-49c3-42df-948f-23e195e4ba55" providerId="AD" clId="Web-{5A11863A-4B1E-D705-6B85-BC2ACD2E75C2}" dt="2023-02-06T01:23:30.118" v="111" actId="1076"/>
          <ac:picMkLst>
            <pc:docMk/>
            <pc:sldMk cId="2038118238" sldId="537"/>
            <ac:picMk id="9" creationId="{726DAB90-90B6-F709-878E-E6AA5FBB3120}"/>
          </ac:picMkLst>
        </pc:picChg>
        <pc:cxnChg chg="add del">
          <ac:chgData name="Giri, Atanu" userId="S::agiri@miners.utep.edu::e0ae8cc7-49c3-42df-948f-23e195e4ba55" providerId="AD" clId="Web-{5A11863A-4B1E-D705-6B85-BC2ACD2E75C2}" dt="2023-02-06T01:16:58.589" v="105"/>
          <ac:cxnSpMkLst>
            <pc:docMk/>
            <pc:sldMk cId="2038118238" sldId="537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5A11863A-4B1E-D705-6B85-BC2ACD2E75C2}" dt="2023-02-06T01:16:58.589" v="105"/>
          <ac:cxnSpMkLst>
            <pc:docMk/>
            <pc:sldMk cId="2038118238" sldId="537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5A11863A-4B1E-D705-6B85-BC2ACD2E75C2}" dt="2023-02-06T01:16:58.589" v="105"/>
          <ac:cxnSpMkLst>
            <pc:docMk/>
            <pc:sldMk cId="2038118238" sldId="537"/>
            <ac:cxnSpMk id="14" creationId="{08C5794E-A9A1-4A23-AF68-C79A7822334C}"/>
          </ac:cxnSpMkLst>
        </pc:cxnChg>
      </pc:sldChg>
    </pc:docChg>
  </pc:docChgLst>
  <pc:docChgLst>
    <pc:chgData name="Giri, Atanu" userId="S::agiri@miners.utep.edu::e0ae8cc7-49c3-42df-948f-23e195e4ba55" providerId="AD" clId="Web-{BBFC280F-3EE9-FABB-E4CE-F7A56EF2F862}"/>
    <pc:docChg chg="addSld modSld">
      <pc:chgData name="Giri, Atanu" userId="S::agiri@miners.utep.edu::e0ae8cc7-49c3-42df-948f-23e195e4ba55" providerId="AD" clId="Web-{BBFC280F-3EE9-FABB-E4CE-F7A56EF2F862}" dt="2023-03-18T20:00:55.501" v="344" actId="14100"/>
      <pc:docMkLst>
        <pc:docMk/>
      </pc:docMkLst>
      <pc:sldChg chg="addSp delSp modSp new mod setBg">
        <pc:chgData name="Giri, Atanu" userId="S::agiri@miners.utep.edu::e0ae8cc7-49c3-42df-948f-23e195e4ba55" providerId="AD" clId="Web-{BBFC280F-3EE9-FABB-E4CE-F7A56EF2F862}" dt="2023-03-17T19:59:53.062" v="41" actId="20577"/>
        <pc:sldMkLst>
          <pc:docMk/>
          <pc:sldMk cId="687853141" sldId="596"/>
        </pc:sldMkLst>
        <pc:spChg chg="add mod">
          <ac:chgData name="Giri, Atanu" userId="S::agiri@miners.utep.edu::e0ae8cc7-49c3-42df-948f-23e195e4ba55" providerId="AD" clId="Web-{BBFC280F-3EE9-FABB-E4CE-F7A56EF2F862}" dt="2023-03-17T19:59:53.062" v="41" actId="20577"/>
          <ac:spMkLst>
            <pc:docMk/>
            <pc:sldMk cId="687853141" sldId="596"/>
            <ac:spMk id="9" creationId="{E4886C90-A8F2-39F9-363D-436D4286BCD1}"/>
          </ac:spMkLst>
        </pc:spChg>
        <pc:spChg chg="add">
          <ac:chgData name="Giri, Atanu" userId="S::agiri@miners.utep.edu::e0ae8cc7-49c3-42df-948f-23e195e4ba55" providerId="AD" clId="Web-{BBFC280F-3EE9-FABB-E4CE-F7A56EF2F862}" dt="2023-03-17T19:34:01.093" v="20"/>
          <ac:spMkLst>
            <pc:docMk/>
            <pc:sldMk cId="687853141" sldId="596"/>
            <ac:spMk id="13" creationId="{2D2B266D-3625-4584-A5C3-7D3F672CFF30}"/>
          </ac:spMkLst>
        </pc:spChg>
        <pc:spChg chg="add">
          <ac:chgData name="Giri, Atanu" userId="S::agiri@miners.utep.edu::e0ae8cc7-49c3-42df-948f-23e195e4ba55" providerId="AD" clId="Web-{BBFC280F-3EE9-FABB-E4CE-F7A56EF2F862}" dt="2023-03-17T19:34:01.093" v="20"/>
          <ac:spMkLst>
            <pc:docMk/>
            <pc:sldMk cId="687853141" sldId="596"/>
            <ac:spMk id="15" creationId="{C463B99A-73EE-4FBB-B7C4-F9F9BCC25C65}"/>
          </ac:spMkLst>
        </pc:spChg>
        <pc:spChg chg="add">
          <ac:chgData name="Giri, Atanu" userId="S::agiri@miners.utep.edu::e0ae8cc7-49c3-42df-948f-23e195e4ba55" providerId="AD" clId="Web-{BBFC280F-3EE9-FABB-E4CE-F7A56EF2F862}" dt="2023-03-17T19:34:01.093" v="20"/>
          <ac:spMkLst>
            <pc:docMk/>
            <pc:sldMk cId="687853141" sldId="596"/>
            <ac:spMk id="17" creationId="{A5D2A5D1-BA0D-47D3-B051-DA7743C46E28}"/>
          </ac:spMkLst>
        </pc:spChg>
        <pc:picChg chg="add mod ord">
          <ac:chgData name="Giri, Atanu" userId="S::agiri@miners.utep.edu::e0ae8cc7-49c3-42df-948f-23e195e4ba55" providerId="AD" clId="Web-{BBFC280F-3EE9-FABB-E4CE-F7A56EF2F862}" dt="2023-03-17T19:35:04.830" v="30" actId="1076"/>
          <ac:picMkLst>
            <pc:docMk/>
            <pc:sldMk cId="687853141" sldId="596"/>
            <ac:picMk id="2" creationId="{2E31BE58-0DA3-5679-D089-52B46E3D9C53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17:50:00.227" v="2"/>
          <ac:picMkLst>
            <pc:docMk/>
            <pc:sldMk cId="687853141" sldId="596"/>
            <ac:picMk id="2" creationId="{FB59EEA9-C73E-4998-FD4E-7BE280BA77B4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7T19:34:52.017" v="27" actId="1076"/>
          <ac:picMkLst>
            <pc:docMk/>
            <pc:sldMk cId="687853141" sldId="596"/>
            <ac:picMk id="3" creationId="{D1A41F2B-CA70-6746-4736-D3ADE26E0586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7T19:34:56.345" v="28" actId="1076"/>
          <ac:picMkLst>
            <pc:docMk/>
            <pc:sldMk cId="687853141" sldId="596"/>
            <ac:picMk id="4" creationId="{ECC49766-BB12-690D-7DEA-D9700CE550E1}"/>
          </ac:picMkLst>
        </pc:picChg>
        <pc:picChg chg="add mod">
          <ac:chgData name="Giri, Atanu" userId="S::agiri@miners.utep.edu::e0ae8cc7-49c3-42df-948f-23e195e4ba55" providerId="AD" clId="Web-{BBFC280F-3EE9-FABB-E4CE-F7A56EF2F862}" dt="2023-03-17T19:35:16.487" v="33" actId="1076"/>
          <ac:picMkLst>
            <pc:docMk/>
            <pc:sldMk cId="687853141" sldId="596"/>
            <ac:picMk id="5" creationId="{00801AD9-EF92-0821-CCE2-C7C073CAFFC5}"/>
          </ac:picMkLst>
        </pc:picChg>
        <pc:picChg chg="add mod">
          <ac:chgData name="Giri, Atanu" userId="S::agiri@miners.utep.edu::e0ae8cc7-49c3-42df-948f-23e195e4ba55" providerId="AD" clId="Web-{BBFC280F-3EE9-FABB-E4CE-F7A56EF2F862}" dt="2023-03-17T19:35:09.393" v="32" actId="1076"/>
          <ac:picMkLst>
            <pc:docMk/>
            <pc:sldMk cId="687853141" sldId="596"/>
            <ac:picMk id="6" creationId="{F1F82E2D-2F6F-2D35-10F4-B13746553BFC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7T19:34:49.720" v="26" actId="1076"/>
          <ac:picMkLst>
            <pc:docMk/>
            <pc:sldMk cId="687853141" sldId="596"/>
            <ac:picMk id="7" creationId="{02E1D2D1-62DB-9860-5B0F-A0D502F4E6E2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7T19:34:18.141" v="21" actId="1076"/>
          <ac:picMkLst>
            <pc:docMk/>
            <pc:sldMk cId="687853141" sldId="596"/>
            <ac:picMk id="8" creationId="{EE944124-43F8-0AC0-57EF-1CDDA210E6B4}"/>
          </ac:picMkLst>
        </pc:picChg>
        <pc:cxnChg chg="add del">
          <ac:chgData name="Giri, Atanu" userId="S::agiri@miners.utep.edu::e0ae8cc7-49c3-42df-948f-23e195e4ba55" providerId="AD" clId="Web-{BBFC280F-3EE9-FABB-E4CE-F7A56EF2F862}" dt="2023-03-17T19:29:24.599" v="13"/>
          <ac:cxnSpMkLst>
            <pc:docMk/>
            <pc:sldMk cId="687853141" sldId="596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BBFC280F-3EE9-FABB-E4CE-F7A56EF2F862}" dt="2023-03-17T19:29:24.599" v="13"/>
          <ac:cxnSpMkLst>
            <pc:docMk/>
            <pc:sldMk cId="687853141" sldId="596"/>
            <ac:cxnSpMk id="11" creationId="{20F1788F-A5AE-4188-8274-F7F2E3833ECD}"/>
          </ac:cxnSpMkLst>
        </pc:cxnChg>
        <pc:cxnChg chg="add del">
          <ac:chgData name="Giri, Atanu" userId="S::agiri@miners.utep.edu::e0ae8cc7-49c3-42df-948f-23e195e4ba55" providerId="AD" clId="Web-{BBFC280F-3EE9-FABB-E4CE-F7A56EF2F862}" dt="2023-03-17T19:32:21.652" v="17"/>
          <ac:cxnSpMkLst>
            <pc:docMk/>
            <pc:sldMk cId="687853141" sldId="596"/>
            <ac:cxnSpMk id="16" creationId="{50DA1EB8-87CF-4588-A1FD-4756F9A28F6B}"/>
          </ac:cxnSpMkLst>
        </pc:cxnChg>
        <pc:cxnChg chg="add del">
          <ac:chgData name="Giri, Atanu" userId="S::agiri@miners.utep.edu::e0ae8cc7-49c3-42df-948f-23e195e4ba55" providerId="AD" clId="Web-{BBFC280F-3EE9-FABB-E4CE-F7A56EF2F862}" dt="2023-03-17T19:32:21.652" v="17"/>
          <ac:cxnSpMkLst>
            <pc:docMk/>
            <pc:sldMk cId="687853141" sldId="596"/>
            <ac:cxnSpMk id="18" creationId="{D7A4E378-EA57-47B9-B1EB-58B998F6CFFB}"/>
          </ac:cxnSpMkLst>
        </pc:cxnChg>
        <pc:cxnChg chg="add del">
          <ac:chgData name="Giri, Atanu" userId="S::agiri@miners.utep.edu::e0ae8cc7-49c3-42df-948f-23e195e4ba55" providerId="AD" clId="Web-{BBFC280F-3EE9-FABB-E4CE-F7A56EF2F862}" dt="2023-03-17T19:32:21.652" v="17"/>
          <ac:cxnSpMkLst>
            <pc:docMk/>
            <pc:sldMk cId="687853141" sldId="596"/>
            <ac:cxnSpMk id="20" creationId="{D2B31ED6-76F0-425A-9A41-C947AEF9C145}"/>
          </ac:cxnSpMkLst>
        </pc:cxnChg>
      </pc:sldChg>
      <pc:sldChg chg="addSp modSp new mod setBg">
        <pc:chgData name="Giri, Atanu" userId="S::agiri@miners.utep.edu::e0ae8cc7-49c3-42df-948f-23e195e4ba55" providerId="AD" clId="Web-{BBFC280F-3EE9-FABB-E4CE-F7A56EF2F862}" dt="2023-03-17T20:01:41.753" v="59" actId="20577"/>
        <pc:sldMkLst>
          <pc:docMk/>
          <pc:sldMk cId="2675064291" sldId="597"/>
        </pc:sldMkLst>
        <pc:spChg chg="add mod">
          <ac:chgData name="Giri, Atanu" userId="S::agiri@miners.utep.edu::e0ae8cc7-49c3-42df-948f-23e195e4ba55" providerId="AD" clId="Web-{BBFC280F-3EE9-FABB-E4CE-F7A56EF2F862}" dt="2023-03-17T20:01:41.753" v="59" actId="20577"/>
          <ac:spMkLst>
            <pc:docMk/>
            <pc:sldMk cId="2675064291" sldId="597"/>
            <ac:spMk id="11" creationId="{99DDF162-595E-D3FD-8CA1-48F4A1359ECA}"/>
          </ac:spMkLst>
        </pc:spChg>
        <pc:spChg chg="add">
          <ac:chgData name="Giri, Atanu" userId="S::agiri@miners.utep.edu::e0ae8cc7-49c3-42df-948f-23e195e4ba55" providerId="AD" clId="Web-{BBFC280F-3EE9-FABB-E4CE-F7A56EF2F862}" dt="2023-03-17T20:00:36.376" v="51"/>
          <ac:spMkLst>
            <pc:docMk/>
            <pc:sldMk cId="2675064291" sldId="597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BBFC280F-3EE9-FABB-E4CE-F7A56EF2F862}" dt="2023-03-17T20:00:36.376" v="51"/>
          <ac:spMkLst>
            <pc:docMk/>
            <pc:sldMk cId="2675064291" sldId="597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BBFC280F-3EE9-FABB-E4CE-F7A56EF2F862}" dt="2023-03-17T20:00:36.376" v="51"/>
          <ac:spMkLst>
            <pc:docMk/>
            <pc:sldMk cId="2675064291" sldId="597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BBFC280F-3EE9-FABB-E4CE-F7A56EF2F862}" dt="2023-03-17T20:00:36.376" v="51"/>
          <ac:picMkLst>
            <pc:docMk/>
            <pc:sldMk cId="2675064291" sldId="597"/>
            <ac:picMk id="2" creationId="{4337F51B-7D13-6A2F-289D-C74D2D1D6D26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00:36.376" v="51"/>
          <ac:picMkLst>
            <pc:docMk/>
            <pc:sldMk cId="2675064291" sldId="597"/>
            <ac:picMk id="3" creationId="{E9AD7222-7F4D-F12B-7957-9487FFDA31A4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00:36.376" v="51"/>
          <ac:picMkLst>
            <pc:docMk/>
            <pc:sldMk cId="2675064291" sldId="597"/>
            <ac:picMk id="4" creationId="{FB5DE322-0B28-56D0-19A6-7DC7D24587CB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00:36.376" v="51"/>
          <ac:picMkLst>
            <pc:docMk/>
            <pc:sldMk cId="2675064291" sldId="597"/>
            <ac:picMk id="5" creationId="{31C2C4B1-37F6-EF88-13E3-BB725D9F0C57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00:36.376" v="51"/>
          <ac:picMkLst>
            <pc:docMk/>
            <pc:sldMk cId="2675064291" sldId="597"/>
            <ac:picMk id="6" creationId="{9B39186A-96D9-AEA0-7B6D-6D4EFD667F8A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00:36.376" v="51"/>
          <ac:picMkLst>
            <pc:docMk/>
            <pc:sldMk cId="2675064291" sldId="597"/>
            <ac:picMk id="7" creationId="{C50B3283-C2B7-54C1-8621-07C1F2B925F0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00:36.376" v="51"/>
          <ac:picMkLst>
            <pc:docMk/>
            <pc:sldMk cId="2675064291" sldId="597"/>
            <ac:picMk id="8" creationId="{E6343B27-7C76-B53E-A17C-E0253898C596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00:36.376" v="51"/>
          <ac:picMkLst>
            <pc:docMk/>
            <pc:sldMk cId="2675064291" sldId="597"/>
            <ac:picMk id="9" creationId="{1FA9BE02-4261-E604-3F83-D0ECE63F888B}"/>
          </ac:picMkLst>
        </pc:picChg>
      </pc:sldChg>
      <pc:sldChg chg="addSp delSp modSp new mod setBg">
        <pc:chgData name="Giri, Atanu" userId="S::agiri@miners.utep.edu::e0ae8cc7-49c3-42df-948f-23e195e4ba55" providerId="AD" clId="Web-{BBFC280F-3EE9-FABB-E4CE-F7A56EF2F862}" dt="2023-03-17T20:49:44.582" v="199" actId="20577"/>
        <pc:sldMkLst>
          <pc:docMk/>
          <pc:sldMk cId="3079537846" sldId="598"/>
        </pc:sldMkLst>
        <pc:spChg chg="add del mod">
          <ac:chgData name="Giri, Atanu" userId="S::agiri@miners.utep.edu::e0ae8cc7-49c3-42df-948f-23e195e4ba55" providerId="AD" clId="Web-{BBFC280F-3EE9-FABB-E4CE-F7A56EF2F862}" dt="2023-03-17T20:46:26.372" v="127"/>
          <ac:spMkLst>
            <pc:docMk/>
            <pc:sldMk cId="3079537846" sldId="598"/>
            <ac:spMk id="3" creationId="{CF505694-CE8E-D383-55DB-84A68AEA4FCC}"/>
          </ac:spMkLst>
        </pc:spChg>
        <pc:spChg chg="add del">
          <ac:chgData name="Giri, Atanu" userId="S::agiri@miners.utep.edu::e0ae8cc7-49c3-42df-948f-23e195e4ba55" providerId="AD" clId="Web-{BBFC280F-3EE9-FABB-E4CE-F7A56EF2F862}" dt="2023-03-17T20:46:26.372" v="128"/>
          <ac:spMkLst>
            <pc:docMk/>
            <pc:sldMk cId="3079537846" sldId="598"/>
            <ac:spMk id="23" creationId="{33E72FA3-BD00-444A-AD9B-E6C3D069CDE3}"/>
          </ac:spMkLst>
        </pc:spChg>
        <pc:spChg chg="add mod">
          <ac:chgData name="Giri, Atanu" userId="S::agiri@miners.utep.edu::e0ae8cc7-49c3-42df-948f-23e195e4ba55" providerId="AD" clId="Web-{BBFC280F-3EE9-FABB-E4CE-F7A56EF2F862}" dt="2023-03-17T20:49:44.582" v="199" actId="20577"/>
          <ac:spMkLst>
            <pc:docMk/>
            <pc:sldMk cId="3079537846" sldId="598"/>
            <ac:spMk id="39" creationId="{01865B85-5ECB-CD28-B2E8-C575B7BEF092}"/>
          </ac:spMkLst>
        </pc:spChg>
        <pc:picChg chg="add del mod">
          <ac:chgData name="Giri, Atanu" userId="S::agiri@miners.utep.edu::e0ae8cc7-49c3-42df-948f-23e195e4ba55" providerId="AD" clId="Web-{BBFC280F-3EE9-FABB-E4CE-F7A56EF2F862}" dt="2023-03-17T20:44:18.071" v="86"/>
          <ac:picMkLst>
            <pc:docMk/>
            <pc:sldMk cId="3079537846" sldId="598"/>
            <ac:picMk id="2" creationId="{960587B5-73CE-9927-29B6-2B33EE499F4D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18.071" v="85"/>
          <ac:picMkLst>
            <pc:docMk/>
            <pc:sldMk cId="3079537846" sldId="598"/>
            <ac:picMk id="4" creationId="{ACE71B49-3416-71AD-98DC-BCAFE1EA1D6D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18.071" v="84"/>
          <ac:picMkLst>
            <pc:docMk/>
            <pc:sldMk cId="3079537846" sldId="598"/>
            <ac:picMk id="5" creationId="{DAAA396B-9149-C13F-29AC-13DFDE2C236E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18.071" v="83"/>
          <ac:picMkLst>
            <pc:docMk/>
            <pc:sldMk cId="3079537846" sldId="598"/>
            <ac:picMk id="6" creationId="{8E3EF0CD-579E-FD94-E8C9-A84B44A89202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18.071" v="82"/>
          <ac:picMkLst>
            <pc:docMk/>
            <pc:sldMk cId="3079537846" sldId="598"/>
            <ac:picMk id="7" creationId="{325A0E01-CB9C-3A96-2A1B-C0D958A8CF2C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18.071" v="81"/>
          <ac:picMkLst>
            <pc:docMk/>
            <pc:sldMk cId="3079537846" sldId="598"/>
            <ac:picMk id="8" creationId="{AE760EC9-45C5-A39C-A17D-7545FE5D5613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18.071" v="80"/>
          <ac:picMkLst>
            <pc:docMk/>
            <pc:sldMk cId="3079537846" sldId="598"/>
            <ac:picMk id="9" creationId="{5754BEF1-4351-6921-8FC2-F7159A65E248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18.071" v="79"/>
          <ac:picMkLst>
            <pc:docMk/>
            <pc:sldMk cId="3079537846" sldId="598"/>
            <ac:picMk id="10" creationId="{1B10BB7A-F723-EE64-511A-C57AD02E0835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18.071" v="78"/>
          <ac:picMkLst>
            <pc:docMk/>
            <pc:sldMk cId="3079537846" sldId="598"/>
            <ac:picMk id="11" creationId="{949B963B-E8E9-358A-859E-3809B92DA4A2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18.071" v="77"/>
          <ac:picMkLst>
            <pc:docMk/>
            <pc:sldMk cId="3079537846" sldId="598"/>
            <ac:picMk id="12" creationId="{EA9C7000-E6B9-DF08-A294-A19A233C0AC9}"/>
          </ac:picMkLst>
        </pc:picChg>
        <pc:picChg chg="add del mod ord">
          <ac:chgData name="Giri, Atanu" userId="S::agiri@miners.utep.edu::e0ae8cc7-49c3-42df-948f-23e195e4ba55" providerId="AD" clId="Web-{BBFC280F-3EE9-FABB-E4CE-F7A56EF2F862}" dt="2023-03-17T20:46:26.372" v="121"/>
          <ac:picMkLst>
            <pc:docMk/>
            <pc:sldMk cId="3079537846" sldId="598"/>
            <ac:picMk id="13" creationId="{91D86C85-6662-C6F4-1CA2-C1C9FEF69791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6:26.372" v="124"/>
          <ac:picMkLst>
            <pc:docMk/>
            <pc:sldMk cId="3079537846" sldId="598"/>
            <ac:picMk id="14" creationId="{95891FC8-4B68-BB00-CD58-96F183C963FF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6:26.372" v="123"/>
          <ac:picMkLst>
            <pc:docMk/>
            <pc:sldMk cId="3079537846" sldId="598"/>
            <ac:picMk id="15" creationId="{DDA194F1-2342-3958-85E1-CACB8CE0574F}"/>
          </ac:picMkLst>
        </pc:picChg>
        <pc:picChg chg="add del mod ord">
          <ac:chgData name="Giri, Atanu" userId="S::agiri@miners.utep.edu::e0ae8cc7-49c3-42df-948f-23e195e4ba55" providerId="AD" clId="Web-{BBFC280F-3EE9-FABB-E4CE-F7A56EF2F862}" dt="2023-03-17T20:46:26.372" v="125"/>
          <ac:picMkLst>
            <pc:docMk/>
            <pc:sldMk cId="3079537846" sldId="598"/>
            <ac:picMk id="16" creationId="{C8CB9382-1FD3-F748-10B9-7C0ECCBB3722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6:26.372" v="122"/>
          <ac:picMkLst>
            <pc:docMk/>
            <pc:sldMk cId="3079537846" sldId="598"/>
            <ac:picMk id="17" creationId="{58AF930A-C6C4-F71D-6FB8-EB5843813E33}"/>
          </ac:picMkLst>
        </pc:picChg>
        <pc:picChg chg="add del mod ord">
          <ac:chgData name="Giri, Atanu" userId="S::agiri@miners.utep.edu::e0ae8cc7-49c3-42df-948f-23e195e4ba55" providerId="AD" clId="Web-{BBFC280F-3EE9-FABB-E4CE-F7A56EF2F862}" dt="2023-03-17T20:46:26.372" v="126"/>
          <ac:picMkLst>
            <pc:docMk/>
            <pc:sldMk cId="3079537846" sldId="598"/>
            <ac:picMk id="18" creationId="{D819E6EB-E5BB-51DE-F42E-F9AC5D521C77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57.978" v="100"/>
          <ac:picMkLst>
            <pc:docMk/>
            <pc:sldMk cId="3079537846" sldId="598"/>
            <ac:picMk id="19" creationId="{BB5CF9B0-6B2B-5C73-0C75-5AF8652BB283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55.775" v="99"/>
          <ac:picMkLst>
            <pc:docMk/>
            <pc:sldMk cId="3079537846" sldId="598"/>
            <ac:picMk id="20" creationId="{E727B08A-2A58-EBF9-5AD0-C4E3144B7D52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53.025" v="98"/>
          <ac:picMkLst>
            <pc:docMk/>
            <pc:sldMk cId="3079537846" sldId="598"/>
            <ac:picMk id="21" creationId="{F342D656-7B35-F056-5548-99DCA9E3D4F2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4:49.478" v="97"/>
          <ac:picMkLst>
            <pc:docMk/>
            <pc:sldMk cId="3079537846" sldId="598"/>
            <ac:picMk id="22" creationId="{A0F066BF-BCCC-7B55-2741-1013EA53BFF0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5:40.948" v="105"/>
          <ac:picMkLst>
            <pc:docMk/>
            <pc:sldMk cId="3079537846" sldId="598"/>
            <ac:picMk id="24" creationId="{B49E88FC-8484-FCB1-99C7-68D539A5E462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5:38.386" v="104"/>
          <ac:picMkLst>
            <pc:docMk/>
            <pc:sldMk cId="3079537846" sldId="598"/>
            <ac:picMk id="25" creationId="{D3D20736-338E-2107-3304-AE095B941A21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6:26.372" v="120"/>
          <ac:picMkLst>
            <pc:docMk/>
            <pc:sldMk cId="3079537846" sldId="598"/>
            <ac:picMk id="26" creationId="{8777D77C-B962-7B31-3CD3-724DC61F2B56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7T20:46:26.372" v="119"/>
          <ac:picMkLst>
            <pc:docMk/>
            <pc:sldMk cId="3079537846" sldId="598"/>
            <ac:picMk id="27" creationId="{0873F963-F028-F22E-632A-2491B5EF95BD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48:39.174" v="191" actId="1076"/>
          <ac:picMkLst>
            <pc:docMk/>
            <pc:sldMk cId="3079537846" sldId="598"/>
            <ac:picMk id="28" creationId="{20D5D26B-165B-AAC5-D5E8-BDCFAFB09E31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48:35.064" v="190" actId="1076"/>
          <ac:picMkLst>
            <pc:docMk/>
            <pc:sldMk cId="3079537846" sldId="598"/>
            <ac:picMk id="29" creationId="{212C3545-8B12-027D-7EBA-0B38EB9093D4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48:44.017" v="192" actId="1076"/>
          <ac:picMkLst>
            <pc:docMk/>
            <pc:sldMk cId="3079537846" sldId="598"/>
            <ac:picMk id="30" creationId="{F4BD9173-2E97-113A-C5A8-118DDB16576A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48:48.502" v="194" actId="1076"/>
          <ac:picMkLst>
            <pc:docMk/>
            <pc:sldMk cId="3079537846" sldId="598"/>
            <ac:picMk id="31" creationId="{E7C7FC50-A6C0-9DBC-D70D-DB4415BD73AB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48:46.471" v="193" actId="1076"/>
          <ac:picMkLst>
            <pc:docMk/>
            <pc:sldMk cId="3079537846" sldId="598"/>
            <ac:picMk id="32" creationId="{1B538A7B-885E-13EF-DA13-9D718E83F3A1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48:16.110" v="186" actId="1076"/>
          <ac:picMkLst>
            <pc:docMk/>
            <pc:sldMk cId="3079537846" sldId="598"/>
            <ac:picMk id="33" creationId="{28CEF8BB-696F-A022-A789-1987733D04C1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47:56.969" v="185" actId="1076"/>
          <ac:picMkLst>
            <pc:docMk/>
            <pc:sldMk cId="3079537846" sldId="598"/>
            <ac:picMk id="34" creationId="{63F08A8B-6D56-FDC4-AF2D-CDE9EB22527B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47:50" v="184" actId="1076"/>
          <ac:picMkLst>
            <pc:docMk/>
            <pc:sldMk cId="3079537846" sldId="598"/>
            <ac:picMk id="35" creationId="{F5BE9E05-1B51-BC7D-FF1D-5348BBC0E07B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47:43.640" v="183" actId="1076"/>
          <ac:picMkLst>
            <pc:docMk/>
            <pc:sldMk cId="3079537846" sldId="598"/>
            <ac:picMk id="36" creationId="{95F86C1C-912D-A089-F722-8C3DC9898EDD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47:40.640" v="179" actId="1076"/>
          <ac:picMkLst>
            <pc:docMk/>
            <pc:sldMk cId="3079537846" sldId="598"/>
            <ac:picMk id="37" creationId="{FF6212BC-687B-6692-04A2-52B3F1C75DEB}"/>
          </ac:picMkLst>
        </pc:picChg>
      </pc:sldChg>
      <pc:sldChg chg="addSp modSp new mod setBg">
        <pc:chgData name="Giri, Atanu" userId="S::agiri@miners.utep.edu::e0ae8cc7-49c3-42df-948f-23e195e4ba55" providerId="AD" clId="Web-{BBFC280F-3EE9-FABB-E4CE-F7A56EF2F862}" dt="2023-03-18T18:35:17.796" v="216" actId="20577"/>
        <pc:sldMkLst>
          <pc:docMk/>
          <pc:sldMk cId="4236657570" sldId="599"/>
        </pc:sldMkLst>
        <pc:spChg chg="add mod">
          <ac:chgData name="Giri, Atanu" userId="S::agiri@miners.utep.edu::e0ae8cc7-49c3-42df-948f-23e195e4ba55" providerId="AD" clId="Web-{BBFC280F-3EE9-FABB-E4CE-F7A56EF2F862}" dt="2023-03-18T18:35:17.796" v="216" actId="20577"/>
          <ac:spMkLst>
            <pc:docMk/>
            <pc:sldMk cId="4236657570" sldId="599"/>
            <ac:spMk id="11" creationId="{BDAF6530-20D7-CC2C-0C32-0103F47B03AD}"/>
          </ac:spMkLst>
        </pc:spChg>
        <pc:spChg chg="add">
          <ac:chgData name="Giri, Atanu" userId="S::agiri@miners.utep.edu::e0ae8cc7-49c3-42df-948f-23e195e4ba55" providerId="AD" clId="Web-{BBFC280F-3EE9-FABB-E4CE-F7A56EF2F862}" dt="2023-03-17T20:59:16.352" v="209"/>
          <ac:spMkLst>
            <pc:docMk/>
            <pc:sldMk cId="4236657570" sldId="599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BBFC280F-3EE9-FABB-E4CE-F7A56EF2F862}" dt="2023-03-17T20:59:16.352" v="209"/>
          <ac:spMkLst>
            <pc:docMk/>
            <pc:sldMk cId="4236657570" sldId="599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BBFC280F-3EE9-FABB-E4CE-F7A56EF2F862}" dt="2023-03-17T20:59:16.352" v="209"/>
          <ac:spMkLst>
            <pc:docMk/>
            <pc:sldMk cId="4236657570" sldId="599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BBFC280F-3EE9-FABB-E4CE-F7A56EF2F862}" dt="2023-03-17T20:59:16.352" v="209"/>
          <ac:picMkLst>
            <pc:docMk/>
            <pc:sldMk cId="4236657570" sldId="599"/>
            <ac:picMk id="2" creationId="{00DFD216-29B3-57C9-2D8F-CD8B7435CF88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59:16.352" v="209"/>
          <ac:picMkLst>
            <pc:docMk/>
            <pc:sldMk cId="4236657570" sldId="599"/>
            <ac:picMk id="3" creationId="{F45A6EF4-64E3-CCBD-1F15-D72DD358F1BC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59:16.352" v="209"/>
          <ac:picMkLst>
            <pc:docMk/>
            <pc:sldMk cId="4236657570" sldId="599"/>
            <ac:picMk id="4" creationId="{2061A406-2EA7-F1E0-37A4-C5FDA5D926DD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59:16.352" v="209"/>
          <ac:picMkLst>
            <pc:docMk/>
            <pc:sldMk cId="4236657570" sldId="599"/>
            <ac:picMk id="5" creationId="{D6586EFA-BEF9-E6C0-703A-C12ECAB7005F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59:16.352" v="209"/>
          <ac:picMkLst>
            <pc:docMk/>
            <pc:sldMk cId="4236657570" sldId="599"/>
            <ac:picMk id="6" creationId="{F2E0815B-5789-D09F-A76B-32F32F7CDFF3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59:16.352" v="209"/>
          <ac:picMkLst>
            <pc:docMk/>
            <pc:sldMk cId="4236657570" sldId="599"/>
            <ac:picMk id="7" creationId="{4F5A8403-8684-5B8A-F948-E776BE5A8377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59:16.352" v="209"/>
          <ac:picMkLst>
            <pc:docMk/>
            <pc:sldMk cId="4236657570" sldId="599"/>
            <ac:picMk id="8" creationId="{E8AC8EF6-5CB0-5F81-D42A-CAC888BF012D}"/>
          </ac:picMkLst>
        </pc:picChg>
        <pc:picChg chg="add mod">
          <ac:chgData name="Giri, Atanu" userId="S::agiri@miners.utep.edu::e0ae8cc7-49c3-42df-948f-23e195e4ba55" providerId="AD" clId="Web-{BBFC280F-3EE9-FABB-E4CE-F7A56EF2F862}" dt="2023-03-17T20:59:16.352" v="209"/>
          <ac:picMkLst>
            <pc:docMk/>
            <pc:sldMk cId="4236657570" sldId="599"/>
            <ac:picMk id="9" creationId="{3875E028-47EF-DD50-BBC8-813B4238372E}"/>
          </ac:picMkLst>
        </pc:picChg>
      </pc:sldChg>
      <pc:sldChg chg="addSp modSp new mod setBg">
        <pc:chgData name="Giri, Atanu" userId="S::agiri@miners.utep.edu::e0ae8cc7-49c3-42df-948f-23e195e4ba55" providerId="AD" clId="Web-{BBFC280F-3EE9-FABB-E4CE-F7A56EF2F862}" dt="2023-03-18T18:37:52.817" v="237" actId="20577"/>
        <pc:sldMkLst>
          <pc:docMk/>
          <pc:sldMk cId="82959206" sldId="600"/>
        </pc:sldMkLst>
        <pc:spChg chg="add mod">
          <ac:chgData name="Giri, Atanu" userId="S::agiri@miners.utep.edu::e0ae8cc7-49c3-42df-948f-23e195e4ba55" providerId="AD" clId="Web-{BBFC280F-3EE9-FABB-E4CE-F7A56EF2F862}" dt="2023-03-18T18:37:52.817" v="237" actId="20577"/>
          <ac:spMkLst>
            <pc:docMk/>
            <pc:sldMk cId="82959206" sldId="600"/>
            <ac:spMk id="8" creationId="{4E01BE62-6D82-7DCA-BA9A-9F6CADCF4963}"/>
          </ac:spMkLst>
        </pc:spChg>
        <pc:picChg chg="add mod ord">
          <ac:chgData name="Giri, Atanu" userId="S::agiri@miners.utep.edu::e0ae8cc7-49c3-42df-948f-23e195e4ba55" providerId="AD" clId="Web-{BBFC280F-3EE9-FABB-E4CE-F7A56EF2F862}" dt="2023-03-18T18:36:15.392" v="223"/>
          <ac:picMkLst>
            <pc:docMk/>
            <pc:sldMk cId="82959206" sldId="600"/>
            <ac:picMk id="2" creationId="{5791C349-746F-D298-4580-C47511EE45BA}"/>
          </ac:picMkLst>
        </pc:picChg>
        <pc:picChg chg="add mod">
          <ac:chgData name="Giri, Atanu" userId="S::agiri@miners.utep.edu::e0ae8cc7-49c3-42df-948f-23e195e4ba55" providerId="AD" clId="Web-{BBFC280F-3EE9-FABB-E4CE-F7A56EF2F862}" dt="2023-03-18T18:36:40.221" v="225" actId="1076"/>
          <ac:picMkLst>
            <pc:docMk/>
            <pc:sldMk cId="82959206" sldId="600"/>
            <ac:picMk id="3" creationId="{EF27D59F-01F8-299A-B8E3-0855BD688C7A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8T18:36:58.471" v="229" actId="1076"/>
          <ac:picMkLst>
            <pc:docMk/>
            <pc:sldMk cId="82959206" sldId="600"/>
            <ac:picMk id="4" creationId="{29F5AA8D-663A-48EF-69BB-3B7C26EAED6B}"/>
          </ac:picMkLst>
        </pc:picChg>
        <pc:picChg chg="add mod">
          <ac:chgData name="Giri, Atanu" userId="S::agiri@miners.utep.edu::e0ae8cc7-49c3-42df-948f-23e195e4ba55" providerId="AD" clId="Web-{BBFC280F-3EE9-FABB-E4CE-F7A56EF2F862}" dt="2023-03-18T18:36:46.283" v="226" actId="1076"/>
          <ac:picMkLst>
            <pc:docMk/>
            <pc:sldMk cId="82959206" sldId="600"/>
            <ac:picMk id="5" creationId="{A2728BF1-028C-7E9F-6C48-A82427B0F971}"/>
          </ac:picMkLst>
        </pc:picChg>
        <pc:picChg chg="add mod">
          <ac:chgData name="Giri, Atanu" userId="S::agiri@miners.utep.edu::e0ae8cc7-49c3-42df-948f-23e195e4ba55" providerId="AD" clId="Web-{BBFC280F-3EE9-FABB-E4CE-F7A56EF2F862}" dt="2023-03-18T18:37:06.190" v="230" actId="1076"/>
          <ac:picMkLst>
            <pc:docMk/>
            <pc:sldMk cId="82959206" sldId="600"/>
            <ac:picMk id="6" creationId="{C75213BA-837A-C23B-B26C-A931AB108528}"/>
          </ac:picMkLst>
        </pc:picChg>
      </pc:sldChg>
      <pc:sldChg chg="addSp modSp new mod setBg">
        <pc:chgData name="Giri, Atanu" userId="S::agiri@miners.utep.edu::e0ae8cc7-49c3-42df-948f-23e195e4ba55" providerId="AD" clId="Web-{BBFC280F-3EE9-FABB-E4CE-F7A56EF2F862}" dt="2023-03-18T18:40:36.666" v="261" actId="20577"/>
        <pc:sldMkLst>
          <pc:docMk/>
          <pc:sldMk cId="3741063101" sldId="601"/>
        </pc:sldMkLst>
        <pc:spChg chg="add mod">
          <ac:chgData name="Giri, Atanu" userId="S::agiri@miners.utep.edu::e0ae8cc7-49c3-42df-948f-23e195e4ba55" providerId="AD" clId="Web-{BBFC280F-3EE9-FABB-E4CE-F7A56EF2F862}" dt="2023-03-18T18:40:36.666" v="261" actId="20577"/>
          <ac:spMkLst>
            <pc:docMk/>
            <pc:sldMk cId="3741063101" sldId="601"/>
            <ac:spMk id="12" creationId="{622D48CB-E671-B33B-7DFC-09B03FA69D7B}"/>
          </ac:spMkLst>
        </pc:spChg>
        <pc:spChg chg="add">
          <ac:chgData name="Giri, Atanu" userId="S::agiri@miners.utep.edu::e0ae8cc7-49c3-42df-948f-23e195e4ba55" providerId="AD" clId="Web-{BBFC280F-3EE9-FABB-E4CE-F7A56EF2F862}" dt="2023-03-18T18:38:30.724" v="247"/>
          <ac:spMkLst>
            <pc:docMk/>
            <pc:sldMk cId="3741063101" sldId="601"/>
            <ac:spMk id="15" creationId="{CA815F2C-4E80-4019-8E59-FAD3F7F8473D}"/>
          </ac:spMkLst>
        </pc:spChg>
        <pc:picChg chg="add mod">
          <ac:chgData name="Giri, Atanu" userId="S::agiri@miners.utep.edu::e0ae8cc7-49c3-42df-948f-23e195e4ba55" providerId="AD" clId="Web-{BBFC280F-3EE9-FABB-E4CE-F7A56EF2F862}" dt="2023-03-18T18:38:30.724" v="247"/>
          <ac:picMkLst>
            <pc:docMk/>
            <pc:sldMk cId="3741063101" sldId="601"/>
            <ac:picMk id="2" creationId="{8916D811-5C1A-3E50-099A-60F09356BC50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8T18:38:30.724" v="247"/>
          <ac:picMkLst>
            <pc:docMk/>
            <pc:sldMk cId="3741063101" sldId="601"/>
            <ac:picMk id="3" creationId="{B3566CBF-66A1-4122-5150-23C032D557F6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8T18:38:30.724" v="247"/>
          <ac:picMkLst>
            <pc:docMk/>
            <pc:sldMk cId="3741063101" sldId="601"/>
            <ac:picMk id="4" creationId="{3102CC5F-CE8A-3C4C-2D07-A45AB7565D98}"/>
          </ac:picMkLst>
        </pc:picChg>
        <pc:picChg chg="add mod">
          <ac:chgData name="Giri, Atanu" userId="S::agiri@miners.utep.edu::e0ae8cc7-49c3-42df-948f-23e195e4ba55" providerId="AD" clId="Web-{BBFC280F-3EE9-FABB-E4CE-F7A56EF2F862}" dt="2023-03-18T18:38:30.724" v="247"/>
          <ac:picMkLst>
            <pc:docMk/>
            <pc:sldMk cId="3741063101" sldId="601"/>
            <ac:picMk id="5" creationId="{B53A581A-2387-69EF-CF98-AFC3E530579B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8T18:38:30.724" v="247"/>
          <ac:picMkLst>
            <pc:docMk/>
            <pc:sldMk cId="3741063101" sldId="601"/>
            <ac:picMk id="6" creationId="{0C987E4D-92DC-0D68-41FD-9CA7221C76E5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8T18:38:30.724" v="247"/>
          <ac:picMkLst>
            <pc:docMk/>
            <pc:sldMk cId="3741063101" sldId="601"/>
            <ac:picMk id="7" creationId="{1FA76C03-7D49-59BB-654E-40A880C77D6C}"/>
          </ac:picMkLst>
        </pc:picChg>
        <pc:picChg chg="add mod">
          <ac:chgData name="Giri, Atanu" userId="S::agiri@miners.utep.edu::e0ae8cc7-49c3-42df-948f-23e195e4ba55" providerId="AD" clId="Web-{BBFC280F-3EE9-FABB-E4CE-F7A56EF2F862}" dt="2023-03-18T18:38:30.724" v="247"/>
          <ac:picMkLst>
            <pc:docMk/>
            <pc:sldMk cId="3741063101" sldId="601"/>
            <ac:picMk id="8" creationId="{1A914C3F-C5D4-A8A7-9BE9-EB5BE3DA05BF}"/>
          </ac:picMkLst>
        </pc:picChg>
        <pc:picChg chg="add mod">
          <ac:chgData name="Giri, Atanu" userId="S::agiri@miners.utep.edu::e0ae8cc7-49c3-42df-948f-23e195e4ba55" providerId="AD" clId="Web-{BBFC280F-3EE9-FABB-E4CE-F7A56EF2F862}" dt="2023-03-18T18:38:30.724" v="247"/>
          <ac:picMkLst>
            <pc:docMk/>
            <pc:sldMk cId="3741063101" sldId="601"/>
            <ac:picMk id="9" creationId="{57D00A7D-DA65-EB83-5911-46873CA82731}"/>
          </ac:picMkLst>
        </pc:picChg>
        <pc:picChg chg="add mod">
          <ac:chgData name="Giri, Atanu" userId="S::agiri@miners.utep.edu::e0ae8cc7-49c3-42df-948f-23e195e4ba55" providerId="AD" clId="Web-{BBFC280F-3EE9-FABB-E4CE-F7A56EF2F862}" dt="2023-03-18T18:38:30.724" v="247"/>
          <ac:picMkLst>
            <pc:docMk/>
            <pc:sldMk cId="3741063101" sldId="601"/>
            <ac:picMk id="10" creationId="{6693735C-5ABA-756C-C227-633DDA9ED978}"/>
          </ac:picMkLst>
        </pc:picChg>
      </pc:sldChg>
      <pc:sldChg chg="addSp modSp new mod setBg">
        <pc:chgData name="Giri, Atanu" userId="S::agiri@miners.utep.edu::e0ae8cc7-49c3-42df-948f-23e195e4ba55" providerId="AD" clId="Web-{BBFC280F-3EE9-FABB-E4CE-F7A56EF2F862}" dt="2023-03-18T19:59:04.466" v="317" actId="1076"/>
        <pc:sldMkLst>
          <pc:docMk/>
          <pc:sldMk cId="1899783760" sldId="602"/>
        </pc:sldMkLst>
        <pc:spChg chg="add mod">
          <ac:chgData name="Giri, Atanu" userId="S::agiri@miners.utep.edu::e0ae8cc7-49c3-42df-948f-23e195e4ba55" providerId="AD" clId="Web-{BBFC280F-3EE9-FABB-E4CE-F7A56EF2F862}" dt="2023-03-18T19:55:39.646" v="274" actId="20577"/>
          <ac:spMkLst>
            <pc:docMk/>
            <pc:sldMk cId="1899783760" sldId="602"/>
            <ac:spMk id="6" creationId="{ACF2264C-A648-A3E1-A69F-FF82DBD5D73A}"/>
          </ac:spMkLst>
        </pc:spChg>
        <pc:picChg chg="add mod">
          <ac:chgData name="Giri, Atanu" userId="S::agiri@miners.utep.edu::e0ae8cc7-49c3-42df-948f-23e195e4ba55" providerId="AD" clId="Web-{BBFC280F-3EE9-FABB-E4CE-F7A56EF2F862}" dt="2023-03-18T19:59:01.247" v="316" actId="1076"/>
          <ac:picMkLst>
            <pc:docMk/>
            <pc:sldMk cId="1899783760" sldId="602"/>
            <ac:picMk id="2" creationId="{FFEE67A0-6A74-CD0E-D715-9A10FB347364}"/>
          </ac:picMkLst>
        </pc:picChg>
        <pc:picChg chg="add mod">
          <ac:chgData name="Giri, Atanu" userId="S::agiri@miners.utep.edu::e0ae8cc7-49c3-42df-948f-23e195e4ba55" providerId="AD" clId="Web-{BBFC280F-3EE9-FABB-E4CE-F7A56EF2F862}" dt="2023-03-18T19:58:57.434" v="315" actId="1076"/>
          <ac:picMkLst>
            <pc:docMk/>
            <pc:sldMk cId="1899783760" sldId="602"/>
            <ac:picMk id="3" creationId="{97FBD656-08DA-FC6B-FA3E-EADDD248ACE6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8T19:59:04.466" v="317" actId="1076"/>
          <ac:picMkLst>
            <pc:docMk/>
            <pc:sldMk cId="1899783760" sldId="602"/>
            <ac:picMk id="4" creationId="{7116B7EC-9664-3E71-7E9F-5938671192B9}"/>
          </ac:picMkLst>
        </pc:picChg>
        <pc:cxnChg chg="add">
          <ac:chgData name="Giri, Atanu" userId="S::agiri@miners.utep.edu::e0ae8cc7-49c3-42df-948f-23e195e4ba55" providerId="AD" clId="Web-{BBFC280F-3EE9-FABB-E4CE-F7A56EF2F862}" dt="2023-03-18T19:54:55.942" v="265"/>
          <ac:cxnSpMkLst>
            <pc:docMk/>
            <pc:sldMk cId="1899783760" sldId="602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BBFC280F-3EE9-FABB-E4CE-F7A56EF2F862}" dt="2023-03-18T19:54:55.942" v="265"/>
          <ac:cxnSpMkLst>
            <pc:docMk/>
            <pc:sldMk cId="1899783760" sldId="602"/>
            <ac:cxnSpMk id="11" creationId="{20F1788F-A5AE-4188-8274-F7F2E3833ECD}"/>
          </ac:cxnSpMkLst>
        </pc:cxnChg>
      </pc:sldChg>
      <pc:sldChg chg="addSp delSp modSp new mod setBg">
        <pc:chgData name="Giri, Atanu" userId="S::agiri@miners.utep.edu::e0ae8cc7-49c3-42df-948f-23e195e4ba55" providerId="AD" clId="Web-{BBFC280F-3EE9-FABB-E4CE-F7A56EF2F862}" dt="2023-03-18T19:59:24.310" v="323" actId="14100"/>
        <pc:sldMkLst>
          <pc:docMk/>
          <pc:sldMk cId="1590913633" sldId="603"/>
        </pc:sldMkLst>
        <pc:spChg chg="add mod">
          <ac:chgData name="Giri, Atanu" userId="S::agiri@miners.utep.edu::e0ae8cc7-49c3-42df-948f-23e195e4ba55" providerId="AD" clId="Web-{BBFC280F-3EE9-FABB-E4CE-F7A56EF2F862}" dt="2023-03-18T19:59:24.310" v="323" actId="14100"/>
          <ac:spMkLst>
            <pc:docMk/>
            <pc:sldMk cId="1590913633" sldId="603"/>
            <ac:spMk id="20" creationId="{A940A042-B12F-4DCD-A3D9-5E2610C4704E}"/>
          </ac:spMkLst>
        </pc:spChg>
        <pc:picChg chg="add del mod">
          <ac:chgData name="Giri, Atanu" userId="S::agiri@miners.utep.edu::e0ae8cc7-49c3-42df-948f-23e195e4ba55" providerId="AD" clId="Web-{BBFC280F-3EE9-FABB-E4CE-F7A56EF2F862}" dt="2023-03-18T19:56:29.039" v="299"/>
          <ac:picMkLst>
            <pc:docMk/>
            <pc:sldMk cId="1590913633" sldId="603"/>
            <ac:picMk id="2" creationId="{6FE6EE63-01A4-A2F1-CA60-1A76DD2A79F4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8T19:56:29.039" v="298"/>
          <ac:picMkLst>
            <pc:docMk/>
            <pc:sldMk cId="1590913633" sldId="603"/>
            <ac:picMk id="3" creationId="{7528D189-4F36-1683-9B29-99A87650C502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8T19:56:29.039" v="297"/>
          <ac:picMkLst>
            <pc:docMk/>
            <pc:sldMk cId="1590913633" sldId="603"/>
            <ac:picMk id="4" creationId="{87FB1970-2328-5A12-C7D8-43CB8231104A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8T19:56:29.039" v="296"/>
          <ac:picMkLst>
            <pc:docMk/>
            <pc:sldMk cId="1590913633" sldId="603"/>
            <ac:picMk id="5" creationId="{8F34A51E-1266-1189-7035-B7492BBE065C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8T19:56:29.039" v="295"/>
          <ac:picMkLst>
            <pc:docMk/>
            <pc:sldMk cId="1590913633" sldId="603"/>
            <ac:picMk id="6" creationId="{3396FECC-DA37-9DCA-45ED-6A557B29320C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8T19:56:29.039" v="294"/>
          <ac:picMkLst>
            <pc:docMk/>
            <pc:sldMk cId="1590913633" sldId="603"/>
            <ac:picMk id="7" creationId="{72804665-2188-5EF6-2B2C-4BB5AF2B7667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8T19:56:29.039" v="293"/>
          <ac:picMkLst>
            <pc:docMk/>
            <pc:sldMk cId="1590913633" sldId="603"/>
            <ac:picMk id="8" creationId="{1977F045-7825-2D76-EF03-1339450921AA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8T19:56:29.039" v="292"/>
          <ac:picMkLst>
            <pc:docMk/>
            <pc:sldMk cId="1590913633" sldId="603"/>
            <ac:picMk id="9" creationId="{84F9920C-9484-E542-E031-654FCC56EA37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8T19:56:29.039" v="291"/>
          <ac:picMkLst>
            <pc:docMk/>
            <pc:sldMk cId="1590913633" sldId="603"/>
            <ac:picMk id="10" creationId="{6673CF13-6DFC-AEF7-A030-BE7F85D384E5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8T19:56:29.039" v="290"/>
          <ac:picMkLst>
            <pc:docMk/>
            <pc:sldMk cId="1590913633" sldId="603"/>
            <ac:picMk id="11" creationId="{69C4909F-7095-97A1-A712-A5CF91F2F3A9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8T19:56:29.039" v="289"/>
          <ac:picMkLst>
            <pc:docMk/>
            <pc:sldMk cId="1590913633" sldId="603"/>
            <ac:picMk id="12" creationId="{451F8676-FEE9-34B8-EFCD-722E91780636}"/>
          </ac:picMkLst>
        </pc:picChg>
        <pc:picChg chg="add del mod">
          <ac:chgData name="Giri, Atanu" userId="S::agiri@miners.utep.edu::e0ae8cc7-49c3-42df-948f-23e195e4ba55" providerId="AD" clId="Web-{BBFC280F-3EE9-FABB-E4CE-F7A56EF2F862}" dt="2023-03-18T19:56:15.960" v="288"/>
          <ac:picMkLst>
            <pc:docMk/>
            <pc:sldMk cId="1590913633" sldId="603"/>
            <ac:picMk id="13" creationId="{21F72EF6-12B7-6C8B-1683-95A4E4EB7BBB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8T19:58:07.776" v="308" actId="1076"/>
          <ac:picMkLst>
            <pc:docMk/>
            <pc:sldMk cId="1590913633" sldId="603"/>
            <ac:picMk id="14" creationId="{301C5DBC-2E64-8159-C3B3-E10704C7C14B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8T19:58:25.324" v="312" actId="1076"/>
          <ac:picMkLst>
            <pc:docMk/>
            <pc:sldMk cId="1590913633" sldId="603"/>
            <ac:picMk id="15" creationId="{74CBEB99-C6C1-E6F6-8E14-54CF30F085A6}"/>
          </ac:picMkLst>
        </pc:picChg>
        <pc:picChg chg="add mod">
          <ac:chgData name="Giri, Atanu" userId="S::agiri@miners.utep.edu::e0ae8cc7-49c3-42df-948f-23e195e4ba55" providerId="AD" clId="Web-{BBFC280F-3EE9-FABB-E4CE-F7A56EF2F862}" dt="2023-03-18T19:58:28.183" v="313" actId="1076"/>
          <ac:picMkLst>
            <pc:docMk/>
            <pc:sldMk cId="1590913633" sldId="603"/>
            <ac:picMk id="16" creationId="{3B80C422-1B61-6808-7EFE-4F9BAFF8FBA0}"/>
          </ac:picMkLst>
        </pc:picChg>
        <pc:picChg chg="add mod ord">
          <ac:chgData name="Giri, Atanu" userId="S::agiri@miners.utep.edu::e0ae8cc7-49c3-42df-948f-23e195e4ba55" providerId="AD" clId="Web-{BBFC280F-3EE9-FABB-E4CE-F7A56EF2F862}" dt="2023-03-18T19:58:11.792" v="309" actId="1076"/>
          <ac:picMkLst>
            <pc:docMk/>
            <pc:sldMk cId="1590913633" sldId="603"/>
            <ac:picMk id="17" creationId="{05D4CF8B-D7FE-ED8A-9B9C-AFEA639BCD70}"/>
          </ac:picMkLst>
        </pc:picChg>
        <pc:picChg chg="add mod">
          <ac:chgData name="Giri, Atanu" userId="S::agiri@miners.utep.edu::e0ae8cc7-49c3-42df-948f-23e195e4ba55" providerId="AD" clId="Web-{BBFC280F-3EE9-FABB-E4CE-F7A56EF2F862}" dt="2023-03-18T19:58:15.683" v="310" actId="1076"/>
          <ac:picMkLst>
            <pc:docMk/>
            <pc:sldMk cId="1590913633" sldId="603"/>
            <ac:picMk id="18" creationId="{8BA11F0B-AAD9-D9D5-8838-3C34F5FC7489}"/>
          </ac:picMkLst>
        </pc:picChg>
      </pc:sldChg>
      <pc:sldChg chg="addSp modSp new mod setBg">
        <pc:chgData name="Giri, Atanu" userId="S::agiri@miners.utep.edu::e0ae8cc7-49c3-42df-948f-23e195e4ba55" providerId="AD" clId="Web-{BBFC280F-3EE9-FABB-E4CE-F7A56EF2F862}" dt="2023-03-18T20:00:55.501" v="344" actId="14100"/>
        <pc:sldMkLst>
          <pc:docMk/>
          <pc:sldMk cId="3174122270" sldId="604"/>
        </pc:sldMkLst>
        <pc:spChg chg="add mod">
          <ac:chgData name="Giri, Atanu" userId="S::agiri@miners.utep.edu::e0ae8cc7-49c3-42df-948f-23e195e4ba55" providerId="AD" clId="Web-{BBFC280F-3EE9-FABB-E4CE-F7A56EF2F862}" dt="2023-03-18T20:00:55.501" v="344" actId="14100"/>
          <ac:spMkLst>
            <pc:docMk/>
            <pc:sldMk cId="3174122270" sldId="604"/>
            <ac:spMk id="10" creationId="{0C263858-1849-315D-3C95-6BAEC834B838}"/>
          </ac:spMkLst>
        </pc:spChg>
        <pc:spChg chg="add">
          <ac:chgData name="Giri, Atanu" userId="S::agiri@miners.utep.edu::e0ae8cc7-49c3-42df-948f-23e195e4ba55" providerId="AD" clId="Web-{BBFC280F-3EE9-FABB-E4CE-F7A56EF2F862}" dt="2023-03-18T20:00:01.296" v="332"/>
          <ac:spMkLst>
            <pc:docMk/>
            <pc:sldMk cId="3174122270" sldId="604"/>
            <ac:spMk id="13" creationId="{69D184B2-2226-4E31-BCCB-444330767440}"/>
          </ac:spMkLst>
        </pc:spChg>
        <pc:spChg chg="add">
          <ac:chgData name="Giri, Atanu" userId="S::agiri@miners.utep.edu::e0ae8cc7-49c3-42df-948f-23e195e4ba55" providerId="AD" clId="Web-{BBFC280F-3EE9-FABB-E4CE-F7A56EF2F862}" dt="2023-03-18T20:00:01.296" v="332"/>
          <ac:spMkLst>
            <pc:docMk/>
            <pc:sldMk cId="3174122270" sldId="604"/>
            <ac:spMk id="15" creationId="{1AC4D4E3-486A-464A-8EC8-D44881097267}"/>
          </ac:spMkLst>
        </pc:spChg>
        <pc:spChg chg="add">
          <ac:chgData name="Giri, Atanu" userId="S::agiri@miners.utep.edu::e0ae8cc7-49c3-42df-948f-23e195e4ba55" providerId="AD" clId="Web-{BBFC280F-3EE9-FABB-E4CE-F7A56EF2F862}" dt="2023-03-18T20:00:01.296" v="332"/>
          <ac:spMkLst>
            <pc:docMk/>
            <pc:sldMk cId="3174122270" sldId="604"/>
            <ac:spMk id="17" creationId="{864DE13E-58EB-4475-B79C-0D4FC651239B}"/>
          </ac:spMkLst>
        </pc:spChg>
        <pc:picChg chg="add mod">
          <ac:chgData name="Giri, Atanu" userId="S::agiri@miners.utep.edu::e0ae8cc7-49c3-42df-948f-23e195e4ba55" providerId="AD" clId="Web-{BBFC280F-3EE9-FABB-E4CE-F7A56EF2F862}" dt="2023-03-18T20:00:01.296" v="332"/>
          <ac:picMkLst>
            <pc:docMk/>
            <pc:sldMk cId="3174122270" sldId="604"/>
            <ac:picMk id="2" creationId="{95672BED-F5FB-3417-31BB-2F7102667570}"/>
          </ac:picMkLst>
        </pc:picChg>
        <pc:picChg chg="add mod">
          <ac:chgData name="Giri, Atanu" userId="S::agiri@miners.utep.edu::e0ae8cc7-49c3-42df-948f-23e195e4ba55" providerId="AD" clId="Web-{BBFC280F-3EE9-FABB-E4CE-F7A56EF2F862}" dt="2023-03-18T20:00:01.296" v="332"/>
          <ac:picMkLst>
            <pc:docMk/>
            <pc:sldMk cId="3174122270" sldId="604"/>
            <ac:picMk id="3" creationId="{19870E30-13A7-8CF7-C6D4-4BCACDA20868}"/>
          </ac:picMkLst>
        </pc:picChg>
        <pc:picChg chg="add mod">
          <ac:chgData name="Giri, Atanu" userId="S::agiri@miners.utep.edu::e0ae8cc7-49c3-42df-948f-23e195e4ba55" providerId="AD" clId="Web-{BBFC280F-3EE9-FABB-E4CE-F7A56EF2F862}" dt="2023-03-18T20:00:01.296" v="332"/>
          <ac:picMkLst>
            <pc:docMk/>
            <pc:sldMk cId="3174122270" sldId="604"/>
            <ac:picMk id="4" creationId="{17EB1523-A72D-A1CE-9B21-5C4CEE4460E5}"/>
          </ac:picMkLst>
        </pc:picChg>
        <pc:picChg chg="add mod">
          <ac:chgData name="Giri, Atanu" userId="S::agiri@miners.utep.edu::e0ae8cc7-49c3-42df-948f-23e195e4ba55" providerId="AD" clId="Web-{BBFC280F-3EE9-FABB-E4CE-F7A56EF2F862}" dt="2023-03-18T20:00:01.296" v="332"/>
          <ac:picMkLst>
            <pc:docMk/>
            <pc:sldMk cId="3174122270" sldId="604"/>
            <ac:picMk id="5" creationId="{EFAEA306-70E9-A21F-847C-CDFB90965DFD}"/>
          </ac:picMkLst>
        </pc:picChg>
        <pc:picChg chg="add mod">
          <ac:chgData name="Giri, Atanu" userId="S::agiri@miners.utep.edu::e0ae8cc7-49c3-42df-948f-23e195e4ba55" providerId="AD" clId="Web-{BBFC280F-3EE9-FABB-E4CE-F7A56EF2F862}" dt="2023-03-18T20:00:01.296" v="332"/>
          <ac:picMkLst>
            <pc:docMk/>
            <pc:sldMk cId="3174122270" sldId="604"/>
            <ac:picMk id="6" creationId="{CCA5A876-F2E1-9A44-2369-A9505E482B54}"/>
          </ac:picMkLst>
        </pc:picChg>
        <pc:picChg chg="add mod">
          <ac:chgData name="Giri, Atanu" userId="S::agiri@miners.utep.edu::e0ae8cc7-49c3-42df-948f-23e195e4ba55" providerId="AD" clId="Web-{BBFC280F-3EE9-FABB-E4CE-F7A56EF2F862}" dt="2023-03-18T20:00:01.296" v="332"/>
          <ac:picMkLst>
            <pc:docMk/>
            <pc:sldMk cId="3174122270" sldId="604"/>
            <ac:picMk id="7" creationId="{3B4C9101-4F7C-EC17-1337-437DC8A81083}"/>
          </ac:picMkLst>
        </pc:picChg>
        <pc:picChg chg="add mod">
          <ac:chgData name="Giri, Atanu" userId="S::agiri@miners.utep.edu::e0ae8cc7-49c3-42df-948f-23e195e4ba55" providerId="AD" clId="Web-{BBFC280F-3EE9-FABB-E4CE-F7A56EF2F862}" dt="2023-03-18T20:00:01.296" v="332"/>
          <ac:picMkLst>
            <pc:docMk/>
            <pc:sldMk cId="3174122270" sldId="604"/>
            <ac:picMk id="8" creationId="{71210A97-5A57-3E05-9B4A-8F6C2AB7A037}"/>
          </ac:picMkLst>
        </pc:picChg>
      </pc:sldChg>
    </pc:docChg>
  </pc:docChgLst>
  <pc:docChgLst>
    <pc:chgData name="Giri, Atanu" userId="S::agiri@miners.utep.edu::e0ae8cc7-49c3-42df-948f-23e195e4ba55" providerId="AD" clId="Web-{60F1B6BE-6361-FA57-063A-516FD8D63C0D}"/>
    <pc:docChg chg="addSld modSld">
      <pc:chgData name="Giri, Atanu" userId="S::agiri@miners.utep.edu::e0ae8cc7-49c3-42df-948f-23e195e4ba55" providerId="AD" clId="Web-{60F1B6BE-6361-FA57-063A-516FD8D63C0D}" dt="2022-12-21T19:43:01.376" v="14"/>
      <pc:docMkLst>
        <pc:docMk/>
      </pc:docMkLst>
      <pc:sldChg chg="addSp modSp mod setBg">
        <pc:chgData name="Giri, Atanu" userId="S::agiri@miners.utep.edu::e0ae8cc7-49c3-42df-948f-23e195e4ba55" providerId="AD" clId="Web-{60F1B6BE-6361-FA57-063A-516FD8D63C0D}" dt="2022-12-21T19:42:34.688" v="6"/>
        <pc:sldMkLst>
          <pc:docMk/>
          <pc:sldMk cId="3313770246" sldId="490"/>
        </pc:sldMkLst>
        <pc:picChg chg="add mod ord">
          <ac:chgData name="Giri, Atanu" userId="S::agiri@miners.utep.edu::e0ae8cc7-49c3-42df-948f-23e195e4ba55" providerId="AD" clId="Web-{60F1B6BE-6361-FA57-063A-516FD8D63C0D}" dt="2022-12-21T19:42:34.688" v="6"/>
          <ac:picMkLst>
            <pc:docMk/>
            <pc:sldMk cId="3313770246" sldId="490"/>
            <ac:picMk id="2" creationId="{20B2B454-691F-97D3-D523-755501604FA6}"/>
          </ac:picMkLst>
        </pc:picChg>
        <pc:picChg chg="add mod">
          <ac:chgData name="Giri, Atanu" userId="S::agiri@miners.utep.edu::e0ae8cc7-49c3-42df-948f-23e195e4ba55" providerId="AD" clId="Web-{60F1B6BE-6361-FA57-063A-516FD8D63C0D}" dt="2022-12-21T19:42:34.688" v="6"/>
          <ac:picMkLst>
            <pc:docMk/>
            <pc:sldMk cId="3313770246" sldId="490"/>
            <ac:picMk id="3" creationId="{F4118A51-4E00-7ECE-BBCF-775EA33D5D4D}"/>
          </ac:picMkLst>
        </pc:picChg>
        <pc:picChg chg="add mod ord">
          <ac:chgData name="Giri, Atanu" userId="S::agiri@miners.utep.edu::e0ae8cc7-49c3-42df-948f-23e195e4ba55" providerId="AD" clId="Web-{60F1B6BE-6361-FA57-063A-516FD8D63C0D}" dt="2022-12-21T19:42:34.688" v="6"/>
          <ac:picMkLst>
            <pc:docMk/>
            <pc:sldMk cId="3313770246" sldId="490"/>
            <ac:picMk id="4" creationId="{5F7776FC-F905-BB6B-FC76-6B2DBCEB9F00}"/>
          </ac:picMkLst>
        </pc:picChg>
        <pc:picChg chg="add mod ord">
          <ac:chgData name="Giri, Atanu" userId="S::agiri@miners.utep.edu::e0ae8cc7-49c3-42df-948f-23e195e4ba55" providerId="AD" clId="Web-{60F1B6BE-6361-FA57-063A-516FD8D63C0D}" dt="2022-12-21T19:42:34.688" v="6"/>
          <ac:picMkLst>
            <pc:docMk/>
            <pc:sldMk cId="3313770246" sldId="490"/>
            <ac:picMk id="5" creationId="{21701D40-CC99-F70C-65A7-1D0F69D9A032}"/>
          </ac:picMkLst>
        </pc:picChg>
        <pc:picChg chg="add mod">
          <ac:chgData name="Giri, Atanu" userId="S::agiri@miners.utep.edu::e0ae8cc7-49c3-42df-948f-23e195e4ba55" providerId="AD" clId="Web-{60F1B6BE-6361-FA57-063A-516FD8D63C0D}" dt="2022-12-21T19:42:34.688" v="6"/>
          <ac:picMkLst>
            <pc:docMk/>
            <pc:sldMk cId="3313770246" sldId="490"/>
            <ac:picMk id="6" creationId="{3AD95046-B555-BF22-417C-B12BDBADF916}"/>
          </ac:picMkLst>
        </pc:picChg>
        <pc:picChg chg="add mod">
          <ac:chgData name="Giri, Atanu" userId="S::agiri@miners.utep.edu::e0ae8cc7-49c3-42df-948f-23e195e4ba55" providerId="AD" clId="Web-{60F1B6BE-6361-FA57-063A-516FD8D63C0D}" dt="2022-12-21T19:42:34.688" v="6"/>
          <ac:picMkLst>
            <pc:docMk/>
            <pc:sldMk cId="3313770246" sldId="490"/>
            <ac:picMk id="7" creationId="{DA0CD917-E7C1-DB29-837D-870EB097C76C}"/>
          </ac:picMkLst>
        </pc:picChg>
      </pc:sldChg>
      <pc:sldChg chg="addSp modSp new mod setBg">
        <pc:chgData name="Giri, Atanu" userId="S::agiri@miners.utep.edu::e0ae8cc7-49c3-42df-948f-23e195e4ba55" providerId="AD" clId="Web-{60F1B6BE-6361-FA57-063A-516FD8D63C0D}" dt="2022-12-21T19:43:01.376" v="14"/>
        <pc:sldMkLst>
          <pc:docMk/>
          <pc:sldMk cId="1351997467" sldId="491"/>
        </pc:sldMkLst>
        <pc:picChg chg="add mod">
          <ac:chgData name="Giri, Atanu" userId="S::agiri@miners.utep.edu::e0ae8cc7-49c3-42df-948f-23e195e4ba55" providerId="AD" clId="Web-{60F1B6BE-6361-FA57-063A-516FD8D63C0D}" dt="2022-12-21T19:43:01.376" v="14"/>
          <ac:picMkLst>
            <pc:docMk/>
            <pc:sldMk cId="1351997467" sldId="491"/>
            <ac:picMk id="2" creationId="{D84DDC86-DA48-4CD8-B68F-1EAFCE007F2B}"/>
          </ac:picMkLst>
        </pc:picChg>
        <pc:picChg chg="add mod ord">
          <ac:chgData name="Giri, Atanu" userId="S::agiri@miners.utep.edu::e0ae8cc7-49c3-42df-948f-23e195e4ba55" providerId="AD" clId="Web-{60F1B6BE-6361-FA57-063A-516FD8D63C0D}" dt="2022-12-21T19:43:01.376" v="14"/>
          <ac:picMkLst>
            <pc:docMk/>
            <pc:sldMk cId="1351997467" sldId="491"/>
            <ac:picMk id="3" creationId="{0C59C633-BA70-A8CE-0B62-447FA7C096EC}"/>
          </ac:picMkLst>
        </pc:picChg>
        <pc:picChg chg="add mod ord">
          <ac:chgData name="Giri, Atanu" userId="S::agiri@miners.utep.edu::e0ae8cc7-49c3-42df-948f-23e195e4ba55" providerId="AD" clId="Web-{60F1B6BE-6361-FA57-063A-516FD8D63C0D}" dt="2022-12-21T19:43:01.376" v="14"/>
          <ac:picMkLst>
            <pc:docMk/>
            <pc:sldMk cId="1351997467" sldId="491"/>
            <ac:picMk id="4" creationId="{2E9D7E51-D521-DC4B-9146-67A96C3B1AAF}"/>
          </ac:picMkLst>
        </pc:picChg>
        <pc:picChg chg="add mod">
          <ac:chgData name="Giri, Atanu" userId="S::agiri@miners.utep.edu::e0ae8cc7-49c3-42df-948f-23e195e4ba55" providerId="AD" clId="Web-{60F1B6BE-6361-FA57-063A-516FD8D63C0D}" dt="2022-12-21T19:43:01.376" v="14"/>
          <ac:picMkLst>
            <pc:docMk/>
            <pc:sldMk cId="1351997467" sldId="491"/>
            <ac:picMk id="5" creationId="{4EDD2F42-0CFF-CB45-C019-CE3FFACDB147}"/>
          </ac:picMkLst>
        </pc:picChg>
        <pc:picChg chg="add mod">
          <ac:chgData name="Giri, Atanu" userId="S::agiri@miners.utep.edu::e0ae8cc7-49c3-42df-948f-23e195e4ba55" providerId="AD" clId="Web-{60F1B6BE-6361-FA57-063A-516FD8D63C0D}" dt="2022-12-21T19:43:01.376" v="14"/>
          <ac:picMkLst>
            <pc:docMk/>
            <pc:sldMk cId="1351997467" sldId="491"/>
            <ac:picMk id="6" creationId="{EF9CA79E-0374-9EA0-31D5-425B57D5510D}"/>
          </ac:picMkLst>
        </pc:picChg>
        <pc:picChg chg="add mod">
          <ac:chgData name="Giri, Atanu" userId="S::agiri@miners.utep.edu::e0ae8cc7-49c3-42df-948f-23e195e4ba55" providerId="AD" clId="Web-{60F1B6BE-6361-FA57-063A-516FD8D63C0D}" dt="2022-12-21T19:43:01.376" v="14"/>
          <ac:picMkLst>
            <pc:docMk/>
            <pc:sldMk cId="1351997467" sldId="491"/>
            <ac:picMk id="7" creationId="{D3641B9E-DEA0-8BF6-99F2-0F44E307F4B5}"/>
          </ac:picMkLst>
        </pc:picChg>
      </pc:sldChg>
    </pc:docChg>
  </pc:docChgLst>
  <pc:docChgLst>
    <pc:chgData name="Giri, Atanu" userId="S::agiri@miners.utep.edu::e0ae8cc7-49c3-42df-948f-23e195e4ba55" providerId="AD" clId="Web-{19B1D68F-DFDB-AB99-FD80-C8D46F7C4A7F}"/>
    <pc:docChg chg="modSld">
      <pc:chgData name="Giri, Atanu" userId="S::agiri@miners.utep.edu::e0ae8cc7-49c3-42df-948f-23e195e4ba55" providerId="AD" clId="Web-{19B1D68F-DFDB-AB99-FD80-C8D46F7C4A7F}" dt="2023-01-16T21:48:38.512" v="2"/>
      <pc:docMkLst>
        <pc:docMk/>
      </pc:docMkLst>
      <pc:sldChg chg="addSp modSp mod setBg">
        <pc:chgData name="Giri, Atanu" userId="S::agiri@miners.utep.edu::e0ae8cc7-49c3-42df-948f-23e195e4ba55" providerId="AD" clId="Web-{19B1D68F-DFDB-AB99-FD80-C8D46F7C4A7F}" dt="2023-01-16T21:48:38.512" v="2"/>
        <pc:sldMkLst>
          <pc:docMk/>
          <pc:sldMk cId="3212368479" sldId="521"/>
        </pc:sldMkLst>
        <pc:spChg chg="add">
          <ac:chgData name="Giri, Atanu" userId="S::agiri@miners.utep.edu::e0ae8cc7-49c3-42df-948f-23e195e4ba55" providerId="AD" clId="Web-{19B1D68F-DFDB-AB99-FD80-C8D46F7C4A7F}" dt="2023-01-16T21:48:38.512" v="2"/>
          <ac:spMkLst>
            <pc:docMk/>
            <pc:sldMk cId="3212368479" sldId="521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19B1D68F-DFDB-AB99-FD80-C8D46F7C4A7F}" dt="2023-01-16T21:48:38.512" v="2"/>
          <ac:spMkLst>
            <pc:docMk/>
            <pc:sldMk cId="3212368479" sldId="521"/>
            <ac:spMk id="10" creationId="{20586029-32A0-47E5-9AEC-AE3ABA6B94D0}"/>
          </ac:spMkLst>
        </pc:spChg>
        <pc:picChg chg="mod ord">
          <ac:chgData name="Giri, Atanu" userId="S::agiri@miners.utep.edu::e0ae8cc7-49c3-42df-948f-23e195e4ba55" providerId="AD" clId="Web-{19B1D68F-DFDB-AB99-FD80-C8D46F7C4A7F}" dt="2023-01-16T21:48:38.512" v="2"/>
          <ac:picMkLst>
            <pc:docMk/>
            <pc:sldMk cId="3212368479" sldId="521"/>
            <ac:picMk id="2" creationId="{7725A663-F193-F5AA-3C2C-D0E3525066B0}"/>
          </ac:picMkLst>
        </pc:picChg>
        <pc:picChg chg="add mod">
          <ac:chgData name="Giri, Atanu" userId="S::agiri@miners.utep.edu::e0ae8cc7-49c3-42df-948f-23e195e4ba55" providerId="AD" clId="Web-{19B1D68F-DFDB-AB99-FD80-C8D46F7C4A7F}" dt="2023-01-16T21:48:38.512" v="2"/>
          <ac:picMkLst>
            <pc:docMk/>
            <pc:sldMk cId="3212368479" sldId="521"/>
            <ac:picMk id="3" creationId="{5CCF5906-1A92-3C9B-4F7E-E638DB51CAE5}"/>
          </ac:picMkLst>
        </pc:picChg>
        <pc:cxnChg chg="add">
          <ac:chgData name="Giri, Atanu" userId="S::agiri@miners.utep.edu::e0ae8cc7-49c3-42df-948f-23e195e4ba55" providerId="AD" clId="Web-{19B1D68F-DFDB-AB99-FD80-C8D46F7C4A7F}" dt="2023-01-16T21:48:38.512" v="2"/>
          <ac:cxnSpMkLst>
            <pc:docMk/>
            <pc:sldMk cId="3212368479" sldId="521"/>
            <ac:cxnSpMk id="12" creationId="{8C730EAB-A532-4295-A302-FB4B90DB9F5E}"/>
          </ac:cxnSpMkLst>
        </pc:cxnChg>
      </pc:sldChg>
    </pc:docChg>
  </pc:docChgLst>
  <pc:docChgLst>
    <pc:chgData name="Giri, Atanu" userId="S::agiri@miners.utep.edu::e0ae8cc7-49c3-42df-948f-23e195e4ba55" providerId="AD" clId="Web-{16BC7BE1-C4BC-5EEE-4743-A8DA84517026}"/>
    <pc:docChg chg="addSld modSld sldOrd">
      <pc:chgData name="Giri, Atanu" userId="S::agiri@miners.utep.edu::e0ae8cc7-49c3-42df-948f-23e195e4ba55" providerId="AD" clId="Web-{16BC7BE1-C4BC-5EEE-4743-A8DA84517026}" dt="2022-11-29T22:48:29.596" v="467"/>
      <pc:docMkLst>
        <pc:docMk/>
      </pc:docMkLst>
      <pc:sldChg chg="addSp delSp modSp modNotes">
        <pc:chgData name="Giri, Atanu" userId="S::agiri@miners.utep.edu::e0ae8cc7-49c3-42df-948f-23e195e4ba55" providerId="AD" clId="Web-{16BC7BE1-C4BC-5EEE-4743-A8DA84517026}" dt="2022-11-29T22:40:45.043" v="379"/>
        <pc:sldMkLst>
          <pc:docMk/>
          <pc:sldMk cId="278008806" sldId="472"/>
        </pc:sldMkLst>
        <pc:picChg chg="add mod">
          <ac:chgData name="Giri, Atanu" userId="S::agiri@miners.utep.edu::e0ae8cc7-49c3-42df-948f-23e195e4ba55" providerId="AD" clId="Web-{16BC7BE1-C4BC-5EEE-4743-A8DA84517026}" dt="2022-11-29T21:01:07.696" v="132" actId="1076"/>
          <ac:picMkLst>
            <pc:docMk/>
            <pc:sldMk cId="278008806" sldId="472"/>
            <ac:picMk id="2" creationId="{3CA221EE-6CFC-5BE6-3FE9-EBB0C600A373}"/>
          </ac:picMkLst>
        </pc:picChg>
        <pc:picChg chg="mod">
          <ac:chgData name="Giri, Atanu" userId="S::agiri@miners.utep.edu::e0ae8cc7-49c3-42df-948f-23e195e4ba55" providerId="AD" clId="Web-{16BC7BE1-C4BC-5EEE-4743-A8DA84517026}" dt="2022-11-29T21:32:57.329" v="198" actId="1076"/>
          <ac:picMkLst>
            <pc:docMk/>
            <pc:sldMk cId="278008806" sldId="472"/>
            <ac:picMk id="3" creationId="{F9B2D6BD-36A9-6240-1B7A-79461F3CB4C3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01:10.821" v="133" actId="1076"/>
          <ac:picMkLst>
            <pc:docMk/>
            <pc:sldMk cId="278008806" sldId="472"/>
            <ac:picMk id="4" creationId="{74C6B0A8-1A2E-5D48-DC25-97FA4CEFE02C}"/>
          </ac:picMkLst>
        </pc:picChg>
        <pc:picChg chg="del mod">
          <ac:chgData name="Giri, Atanu" userId="S::agiri@miners.utep.edu::e0ae8cc7-49c3-42df-948f-23e195e4ba55" providerId="AD" clId="Web-{16BC7BE1-C4BC-5EEE-4743-A8DA84517026}" dt="2022-11-29T21:36:47.695" v="203"/>
          <ac:picMkLst>
            <pc:docMk/>
            <pc:sldMk cId="278008806" sldId="472"/>
            <ac:picMk id="5" creationId="{3CD8997E-2E94-90A3-4A33-12F340CD29B7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01:00.446" v="130" actId="1076"/>
          <ac:picMkLst>
            <pc:docMk/>
            <pc:sldMk cId="278008806" sldId="472"/>
            <ac:picMk id="6" creationId="{BEE13AC0-57F3-E237-4482-BA2BE7AA479B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03:19.669" v="149" actId="1076"/>
          <ac:picMkLst>
            <pc:docMk/>
            <pc:sldMk cId="278008806" sldId="472"/>
            <ac:picMk id="7" creationId="{8AC19817-2E4E-A27E-F599-65FE963A7D76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03:08.325" v="148" actId="1076"/>
          <ac:picMkLst>
            <pc:docMk/>
            <pc:sldMk cId="278008806" sldId="472"/>
            <ac:picMk id="8" creationId="{2649AE2F-4385-2DD7-D347-3849914B3A56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03:03.934" v="147" actId="1076"/>
          <ac:picMkLst>
            <pc:docMk/>
            <pc:sldMk cId="278008806" sldId="472"/>
            <ac:picMk id="9" creationId="{2607059C-32CA-ACD5-91DE-0032BA86E967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37:26.399" v="212" actId="1076"/>
          <ac:picMkLst>
            <pc:docMk/>
            <pc:sldMk cId="278008806" sldId="472"/>
            <ac:picMk id="10" creationId="{F27D8A26-7FF6-DEF7-464D-08E9DE14FDA6}"/>
          </ac:picMkLst>
        </pc:picChg>
      </pc:sldChg>
      <pc:sldChg chg="addSp delSp modSp modNotes">
        <pc:chgData name="Giri, Atanu" userId="S::agiri@miners.utep.edu::e0ae8cc7-49c3-42df-948f-23e195e4ba55" providerId="AD" clId="Web-{16BC7BE1-C4BC-5EEE-4743-A8DA84517026}" dt="2022-11-29T22:46:22.273" v="430"/>
        <pc:sldMkLst>
          <pc:docMk/>
          <pc:sldMk cId="137697741" sldId="473"/>
        </pc:sldMkLst>
        <pc:picChg chg="del">
          <ac:chgData name="Giri, Atanu" userId="S::agiri@miners.utep.edu::e0ae8cc7-49c3-42df-948f-23e195e4ba55" providerId="AD" clId="Web-{16BC7BE1-C4BC-5EEE-4743-A8DA84517026}" dt="2022-11-29T21:34:46.754" v="200"/>
          <ac:picMkLst>
            <pc:docMk/>
            <pc:sldMk cId="137697741" sldId="473"/>
            <ac:picMk id="2" creationId="{CC642980-E809-6F15-3457-DF2F8BE31EEC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34:56.520" v="202"/>
          <ac:picMkLst>
            <pc:docMk/>
            <pc:sldMk cId="137697741" sldId="473"/>
            <ac:picMk id="3" creationId="{8885B088-E8FA-DE15-FDEC-87CC053058BE}"/>
          </ac:picMkLst>
        </pc:picChg>
      </pc:sldChg>
      <pc:sldChg chg="addSp modSp mod setBg modNotes">
        <pc:chgData name="Giri, Atanu" userId="S::agiri@miners.utep.edu::e0ae8cc7-49c3-42df-948f-23e195e4ba55" providerId="AD" clId="Web-{16BC7BE1-C4BC-5EEE-4743-A8DA84517026}" dt="2022-11-29T21:43:56.442" v="242" actId="1076"/>
        <pc:sldMkLst>
          <pc:docMk/>
          <pc:sldMk cId="1196295061" sldId="474"/>
        </pc:sldMkLst>
        <pc:picChg chg="add mod">
          <ac:chgData name="Giri, Atanu" userId="S::agiri@miners.utep.edu::e0ae8cc7-49c3-42df-948f-23e195e4ba55" providerId="AD" clId="Web-{16BC7BE1-C4BC-5EEE-4743-A8DA84517026}" dt="2022-11-29T21:31:53.749" v="174" actId="1076"/>
          <ac:picMkLst>
            <pc:docMk/>
            <pc:sldMk cId="1196295061" sldId="474"/>
            <ac:picMk id="2" creationId="{01F7F11B-544B-0C90-088B-053D4B11DD76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31:53.765" v="175" actId="1076"/>
          <ac:picMkLst>
            <pc:docMk/>
            <pc:sldMk cId="1196295061" sldId="474"/>
            <ac:picMk id="3" creationId="{4522C70F-4A99-95BA-4AEE-DD9E3B096973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42:21.720" v="228" actId="1076"/>
          <ac:picMkLst>
            <pc:docMk/>
            <pc:sldMk cId="1196295061" sldId="474"/>
            <ac:picMk id="4" creationId="{F46CBA47-051F-C164-4E11-F679784A7934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42:21.720" v="227" actId="1076"/>
          <ac:picMkLst>
            <pc:docMk/>
            <pc:sldMk cId="1196295061" sldId="474"/>
            <ac:picMk id="5" creationId="{F09CDF55-C510-A335-C764-6FED851B5A0A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42:21.720" v="226" actId="1076"/>
          <ac:picMkLst>
            <pc:docMk/>
            <pc:sldMk cId="1196295061" sldId="474"/>
            <ac:picMk id="6" creationId="{BED59307-36B5-C42D-B1BB-CAD1E6F61366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43:56.442" v="241" actId="1076"/>
          <ac:picMkLst>
            <pc:docMk/>
            <pc:sldMk cId="1196295061" sldId="474"/>
            <ac:picMk id="7" creationId="{247780E7-DB8A-6B7B-D551-8D156213ECBA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43:56.442" v="242" actId="1076"/>
          <ac:picMkLst>
            <pc:docMk/>
            <pc:sldMk cId="1196295061" sldId="474"/>
            <ac:picMk id="8" creationId="{7FACCBD2-F2A3-B488-E680-715DF1A20F95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43:56.442" v="240" actId="1076"/>
          <ac:picMkLst>
            <pc:docMk/>
            <pc:sldMk cId="1196295061" sldId="474"/>
            <ac:picMk id="9" creationId="{026489C2-D4EA-3CEE-7AB5-CEF37AB76B77}"/>
          </ac:picMkLst>
        </pc:picChg>
      </pc:sldChg>
      <pc:sldChg chg="addSp delSp modSp modNotes">
        <pc:chgData name="Giri, Atanu" userId="S::agiri@miners.utep.edu::e0ae8cc7-49c3-42df-948f-23e195e4ba55" providerId="AD" clId="Web-{16BC7BE1-C4BC-5EEE-4743-A8DA84517026}" dt="2022-11-29T22:03:50.038" v="294"/>
        <pc:sldMkLst>
          <pc:docMk/>
          <pc:sldMk cId="2776284811" sldId="475"/>
        </pc:sldMkLst>
        <pc:picChg chg="mod">
          <ac:chgData name="Giri, Atanu" userId="S::agiri@miners.utep.edu::e0ae8cc7-49c3-42df-948f-23e195e4ba55" providerId="AD" clId="Web-{16BC7BE1-C4BC-5EEE-4743-A8DA84517026}" dt="2022-11-29T21:32:32.844" v="190" actId="1076"/>
          <ac:picMkLst>
            <pc:docMk/>
            <pc:sldMk cId="2776284811" sldId="475"/>
            <ac:picMk id="2" creationId="{4E548DEB-BEF0-D41E-6837-C56956DA4662}"/>
          </ac:picMkLst>
        </pc:picChg>
        <pc:picChg chg="mod">
          <ac:chgData name="Giri, Atanu" userId="S::agiri@miners.utep.edu::e0ae8cc7-49c3-42df-948f-23e195e4ba55" providerId="AD" clId="Web-{16BC7BE1-C4BC-5EEE-4743-A8DA84517026}" dt="2022-11-29T21:32:32.876" v="191" actId="1076"/>
          <ac:picMkLst>
            <pc:docMk/>
            <pc:sldMk cId="2776284811" sldId="475"/>
            <ac:picMk id="3" creationId="{87AA17A0-4FB3-51BE-9774-5851C41ED80B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32:39.720" v="192" actId="1076"/>
          <ac:picMkLst>
            <pc:docMk/>
            <pc:sldMk cId="2776284811" sldId="475"/>
            <ac:picMk id="4" creationId="{BB1D76A7-1C78-DF1C-FF66-3281BDAB0B52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32:39.751" v="193" actId="1076"/>
          <ac:picMkLst>
            <pc:docMk/>
            <pc:sldMk cId="2776284811" sldId="475"/>
            <ac:picMk id="5" creationId="{9D5F5961-DA16-9CEF-580C-E27EBB7818E1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32:39.782" v="194" actId="1076"/>
          <ac:picMkLst>
            <pc:docMk/>
            <pc:sldMk cId="2776284811" sldId="475"/>
            <ac:picMk id="6" creationId="{0C395FE8-03B1-45B3-0A9C-C8216C185183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32:39.798" v="195" actId="1076"/>
          <ac:picMkLst>
            <pc:docMk/>
            <pc:sldMk cId="2776284811" sldId="475"/>
            <ac:picMk id="7" creationId="{C7B17B18-EBD0-755F-C799-736BD0D85250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32:39.829" v="196" actId="1076"/>
          <ac:picMkLst>
            <pc:docMk/>
            <pc:sldMk cId="2776284811" sldId="475"/>
            <ac:picMk id="8" creationId="{B22F09BB-ED59-68F8-15BB-93A07C0BC767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1:32:39.845" v="197" actId="1076"/>
          <ac:picMkLst>
            <pc:docMk/>
            <pc:sldMk cId="2776284811" sldId="475"/>
            <ac:picMk id="9" creationId="{A450748C-6E62-DFEF-46DD-F43D9DACEC8D}"/>
          </ac:picMkLst>
        </pc:picChg>
        <pc:picChg chg="add del mod">
          <ac:chgData name="Giri, Atanu" userId="S::agiri@miners.utep.edu::e0ae8cc7-49c3-42df-948f-23e195e4ba55" providerId="AD" clId="Web-{16BC7BE1-C4BC-5EEE-4743-A8DA84517026}" dt="2022-11-29T20:51:06.021" v="40"/>
          <ac:picMkLst>
            <pc:docMk/>
            <pc:sldMk cId="2776284811" sldId="475"/>
            <ac:picMk id="10" creationId="{D5DF0E62-1951-778F-5F01-228CF89D0E1D}"/>
          </ac:picMkLst>
        </pc:picChg>
        <pc:picChg chg="add del mod">
          <ac:chgData name="Giri, Atanu" userId="S::agiri@miners.utep.edu::e0ae8cc7-49c3-42df-948f-23e195e4ba55" providerId="AD" clId="Web-{16BC7BE1-C4BC-5EEE-4743-A8DA84517026}" dt="2022-11-29T20:51:04.646" v="39"/>
          <ac:picMkLst>
            <pc:docMk/>
            <pc:sldMk cId="2776284811" sldId="475"/>
            <ac:picMk id="11" creationId="{68903913-D2DB-2589-3C42-A45B792B1D38}"/>
          </ac:picMkLst>
        </pc:picChg>
        <pc:picChg chg="add del mod">
          <ac:chgData name="Giri, Atanu" userId="S::agiri@miners.utep.edu::e0ae8cc7-49c3-42df-948f-23e195e4ba55" providerId="AD" clId="Web-{16BC7BE1-C4BC-5EEE-4743-A8DA84517026}" dt="2022-11-29T20:51:02.240" v="38"/>
          <ac:picMkLst>
            <pc:docMk/>
            <pc:sldMk cId="2776284811" sldId="475"/>
            <ac:picMk id="12" creationId="{A7FE2A7F-EECA-ED41-27F4-15934044871F}"/>
          </ac:picMkLst>
        </pc:picChg>
        <pc:picChg chg="add del mod">
          <ac:chgData name="Giri, Atanu" userId="S::agiri@miners.utep.edu::e0ae8cc7-49c3-42df-948f-23e195e4ba55" providerId="AD" clId="Web-{16BC7BE1-C4BC-5EEE-4743-A8DA84517026}" dt="2022-11-29T20:53:15.432" v="106"/>
          <ac:picMkLst>
            <pc:docMk/>
            <pc:sldMk cId="2776284811" sldId="475"/>
            <ac:picMk id="13" creationId="{48BEA82B-33D3-E334-926D-7C0B97635A40}"/>
          </ac:picMkLst>
        </pc:picChg>
        <pc:picChg chg="add del mod">
          <ac:chgData name="Giri, Atanu" userId="S::agiri@miners.utep.edu::e0ae8cc7-49c3-42df-948f-23e195e4ba55" providerId="AD" clId="Web-{16BC7BE1-C4BC-5EEE-4743-A8DA84517026}" dt="2022-11-29T20:53:14.307" v="105"/>
          <ac:picMkLst>
            <pc:docMk/>
            <pc:sldMk cId="2776284811" sldId="475"/>
            <ac:picMk id="14" creationId="{6F7A89D5-95D9-736B-7688-852266C865DD}"/>
          </ac:picMkLst>
        </pc:picChg>
        <pc:picChg chg="add del mod">
          <ac:chgData name="Giri, Atanu" userId="S::agiri@miners.utep.edu::e0ae8cc7-49c3-42df-948f-23e195e4ba55" providerId="AD" clId="Web-{16BC7BE1-C4BC-5EEE-4743-A8DA84517026}" dt="2022-11-29T20:53:12.182" v="104"/>
          <ac:picMkLst>
            <pc:docMk/>
            <pc:sldMk cId="2776284811" sldId="475"/>
            <ac:picMk id="15" creationId="{94F61EC8-080E-3E04-562F-BFE1B7FA92A8}"/>
          </ac:picMkLst>
        </pc:picChg>
        <pc:picChg chg="add del mod">
          <ac:chgData name="Giri, Atanu" userId="S::agiri@miners.utep.edu::e0ae8cc7-49c3-42df-948f-23e195e4ba55" providerId="AD" clId="Web-{16BC7BE1-C4BC-5EEE-4743-A8DA84517026}" dt="2022-11-29T20:53:08.056" v="97"/>
          <ac:picMkLst>
            <pc:docMk/>
            <pc:sldMk cId="2776284811" sldId="475"/>
            <ac:picMk id="16" creationId="{92239F0A-8B23-026A-0E54-67516DA3F4FE}"/>
          </ac:picMkLst>
        </pc:picChg>
        <pc:picChg chg="add del mod">
          <ac:chgData name="Giri, Atanu" userId="S::agiri@miners.utep.edu::e0ae8cc7-49c3-42df-948f-23e195e4ba55" providerId="AD" clId="Web-{16BC7BE1-C4BC-5EEE-4743-A8DA84517026}" dt="2022-11-29T20:53:07.260" v="96"/>
          <ac:picMkLst>
            <pc:docMk/>
            <pc:sldMk cId="2776284811" sldId="475"/>
            <ac:picMk id="17" creationId="{A2098B82-E2AB-9694-9E19-F6FAE01F3C0E}"/>
          </ac:picMkLst>
        </pc:picChg>
        <pc:picChg chg="add del mod">
          <ac:chgData name="Giri, Atanu" userId="S::agiri@miners.utep.edu::e0ae8cc7-49c3-42df-948f-23e195e4ba55" providerId="AD" clId="Web-{16BC7BE1-C4BC-5EEE-4743-A8DA84517026}" dt="2022-11-29T20:53:06.025" v="95"/>
          <ac:picMkLst>
            <pc:docMk/>
            <pc:sldMk cId="2776284811" sldId="475"/>
            <ac:picMk id="18" creationId="{8462E3CC-881B-372A-9ED6-305234979C65}"/>
          </ac:picMkLst>
        </pc:picChg>
      </pc:sldChg>
      <pc:sldChg chg="addSp modSp new mod setBg">
        <pc:chgData name="Giri, Atanu" userId="S::agiri@miners.utep.edu::e0ae8cc7-49c3-42df-948f-23e195e4ba55" providerId="AD" clId="Web-{16BC7BE1-C4BC-5EEE-4743-A8DA84517026}" dt="2022-11-29T20:56:37.547" v="113"/>
        <pc:sldMkLst>
          <pc:docMk/>
          <pc:sldMk cId="1778834590" sldId="476"/>
        </pc:sldMkLst>
        <pc:picChg chg="add mod ord">
          <ac:chgData name="Giri, Atanu" userId="S::agiri@miners.utep.edu::e0ae8cc7-49c3-42df-948f-23e195e4ba55" providerId="AD" clId="Web-{16BC7BE1-C4BC-5EEE-4743-A8DA84517026}" dt="2022-11-29T20:56:37.547" v="113"/>
          <ac:picMkLst>
            <pc:docMk/>
            <pc:sldMk cId="1778834590" sldId="476"/>
            <ac:picMk id="2" creationId="{AA637110-2895-7B6F-1BD7-F6BB23DE4E39}"/>
          </ac:picMkLst>
        </pc:picChg>
        <pc:picChg chg="add mod ord">
          <ac:chgData name="Giri, Atanu" userId="S::agiri@miners.utep.edu::e0ae8cc7-49c3-42df-948f-23e195e4ba55" providerId="AD" clId="Web-{16BC7BE1-C4BC-5EEE-4743-A8DA84517026}" dt="2022-11-29T20:56:37.547" v="113"/>
          <ac:picMkLst>
            <pc:docMk/>
            <pc:sldMk cId="1778834590" sldId="476"/>
            <ac:picMk id="3" creationId="{EDFE0581-731F-A57F-8729-8E156EA08769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0:56:37.547" v="113"/>
          <ac:picMkLst>
            <pc:docMk/>
            <pc:sldMk cId="1778834590" sldId="476"/>
            <ac:picMk id="4" creationId="{0A068141-4A13-BD82-0AE9-C538481CE6D3}"/>
          </ac:picMkLst>
        </pc:picChg>
        <pc:cxnChg chg="add">
          <ac:chgData name="Giri, Atanu" userId="S::agiri@miners.utep.edu::e0ae8cc7-49c3-42df-948f-23e195e4ba55" providerId="AD" clId="Web-{16BC7BE1-C4BC-5EEE-4743-A8DA84517026}" dt="2022-11-29T20:56:37.547" v="113"/>
          <ac:cxnSpMkLst>
            <pc:docMk/>
            <pc:sldMk cId="1778834590" sldId="476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16BC7BE1-C4BC-5EEE-4743-A8DA84517026}" dt="2022-11-29T20:56:37.547" v="113"/>
          <ac:cxnSpMkLst>
            <pc:docMk/>
            <pc:sldMk cId="1778834590" sldId="476"/>
            <ac:cxnSpMk id="11" creationId="{20F1788F-A5AE-4188-8274-F7F2E3833ECD}"/>
          </ac:cxnSpMkLst>
        </pc:cxnChg>
      </pc:sldChg>
      <pc:sldChg chg="addSp modSp new mod setBg modNotes">
        <pc:chgData name="Giri, Atanu" userId="S::agiri@miners.utep.edu::e0ae8cc7-49c3-42df-948f-23e195e4ba55" providerId="AD" clId="Web-{16BC7BE1-C4BC-5EEE-4743-A8DA84517026}" dt="2022-11-29T22:04:14.679" v="307"/>
        <pc:sldMkLst>
          <pc:docMk/>
          <pc:sldMk cId="3760747400" sldId="477"/>
        </pc:sldMkLst>
        <pc:picChg chg="add mod">
          <ac:chgData name="Giri, Atanu" userId="S::agiri@miners.utep.edu::e0ae8cc7-49c3-42df-948f-23e195e4ba55" providerId="AD" clId="Web-{16BC7BE1-C4BC-5EEE-4743-A8DA84517026}" dt="2022-11-29T22:00:28.204" v="252" actId="1076"/>
          <ac:picMkLst>
            <pc:docMk/>
            <pc:sldMk cId="3760747400" sldId="477"/>
            <ac:picMk id="2" creationId="{5B33DEEA-FA23-B155-8B25-1100695860E9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00:28.204" v="253" actId="1076"/>
          <ac:picMkLst>
            <pc:docMk/>
            <pc:sldMk cId="3760747400" sldId="477"/>
            <ac:picMk id="3" creationId="{363F55B5-9AB8-F11B-F200-1A45BB374787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01:04.736" v="264" actId="1076"/>
          <ac:picMkLst>
            <pc:docMk/>
            <pc:sldMk cId="3760747400" sldId="477"/>
            <ac:picMk id="4" creationId="{00B41828-DA6A-D3A6-A95B-07AF15E92816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01:07.752" v="265" actId="1076"/>
          <ac:picMkLst>
            <pc:docMk/>
            <pc:sldMk cId="3760747400" sldId="477"/>
            <ac:picMk id="5" creationId="{9B0EFC88-84C8-FDB6-2AD8-035B75904F82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00:57.580" v="262" actId="1076"/>
          <ac:picMkLst>
            <pc:docMk/>
            <pc:sldMk cId="3760747400" sldId="477"/>
            <ac:picMk id="6" creationId="{B335EE28-4AB8-0BC7-FFBE-90C03CA7766C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02:48.817" v="274" actId="1076"/>
          <ac:picMkLst>
            <pc:docMk/>
            <pc:sldMk cId="3760747400" sldId="477"/>
            <ac:picMk id="7" creationId="{53891D17-67E4-6B69-E8C3-87F6C486ED55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02:57.396" v="276" actId="1076"/>
          <ac:picMkLst>
            <pc:docMk/>
            <pc:sldMk cId="3760747400" sldId="477"/>
            <ac:picMk id="8" creationId="{A8960A44-A86E-09C8-24DC-7A60607244BB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02:35.332" v="272" actId="1076"/>
          <ac:picMkLst>
            <pc:docMk/>
            <pc:sldMk cId="3760747400" sldId="477"/>
            <ac:picMk id="9" creationId="{DB4A7B0F-3058-6B9E-5491-CD4EBC2063D2}"/>
          </ac:picMkLst>
        </pc:picChg>
      </pc:sldChg>
      <pc:sldChg chg="addSp modSp new mod ord setBg modNotes">
        <pc:chgData name="Giri, Atanu" userId="S::agiri@miners.utep.edu::e0ae8cc7-49c3-42df-948f-23e195e4ba55" providerId="AD" clId="Web-{16BC7BE1-C4BC-5EEE-4743-A8DA84517026}" dt="2022-11-29T22:48:29.596" v="467"/>
        <pc:sldMkLst>
          <pc:docMk/>
          <pc:sldMk cId="251660530" sldId="478"/>
        </pc:sldMkLst>
        <pc:picChg chg="add mod">
          <ac:chgData name="Giri, Atanu" userId="S::agiri@miners.utep.edu::e0ae8cc7-49c3-42df-948f-23e195e4ba55" providerId="AD" clId="Web-{16BC7BE1-C4BC-5EEE-4743-A8DA84517026}" dt="2022-11-29T22:27:09.557" v="312" actId="1076"/>
          <ac:picMkLst>
            <pc:docMk/>
            <pc:sldMk cId="251660530" sldId="478"/>
            <ac:picMk id="2" creationId="{FFE4C77E-8CC3-0BC6-A69B-35BA98953AB7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27:09.604" v="313" actId="1076"/>
          <ac:picMkLst>
            <pc:docMk/>
            <pc:sldMk cId="251660530" sldId="478"/>
            <ac:picMk id="3" creationId="{777592D1-3BD2-7B4B-5786-F9E96FDE6B31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28:49.518" v="325" actId="1076"/>
          <ac:picMkLst>
            <pc:docMk/>
            <pc:sldMk cId="251660530" sldId="478"/>
            <ac:picMk id="4" creationId="{413BB3BB-3231-DD87-D1C0-EE61A6367DEB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28:53.222" v="326" actId="1076"/>
          <ac:picMkLst>
            <pc:docMk/>
            <pc:sldMk cId="251660530" sldId="478"/>
            <ac:picMk id="5" creationId="{7B7AC836-D1DD-5E01-1CAC-326FE97D5E6F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28:42.158" v="323" actId="1076"/>
          <ac:picMkLst>
            <pc:docMk/>
            <pc:sldMk cId="251660530" sldId="478"/>
            <ac:picMk id="6" creationId="{C5C2C178-48A3-EFA2-C322-CCC950AE5C12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30:18.010" v="335" actId="1076"/>
          <ac:picMkLst>
            <pc:docMk/>
            <pc:sldMk cId="251660530" sldId="478"/>
            <ac:picMk id="7" creationId="{4F869C8E-21E8-E84C-3677-BE0C6540BC4A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30:29.292" v="336" actId="1076"/>
          <ac:picMkLst>
            <pc:docMk/>
            <pc:sldMk cId="251660530" sldId="478"/>
            <ac:picMk id="8" creationId="{AAAEF733-1AB6-C45F-DCF2-64552FB4DFC0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30:07.290" v="333" actId="1076"/>
          <ac:picMkLst>
            <pc:docMk/>
            <pc:sldMk cId="251660530" sldId="478"/>
            <ac:picMk id="9" creationId="{8B595DE0-74C2-EAF4-8734-5E1AAD9209DC}"/>
          </ac:picMkLst>
        </pc:picChg>
      </pc:sldChg>
      <pc:sldChg chg="addSp modSp new mod setBg modNotes">
        <pc:chgData name="Giri, Atanu" userId="S::agiri@miners.utep.edu::e0ae8cc7-49c3-42df-948f-23e195e4ba55" providerId="AD" clId="Web-{16BC7BE1-C4BC-5EEE-4743-A8DA84517026}" dt="2022-11-29T22:45:11.424" v="410" actId="1076"/>
        <pc:sldMkLst>
          <pc:docMk/>
          <pc:sldMk cId="3336255392" sldId="479"/>
        </pc:sldMkLst>
        <pc:picChg chg="add mod">
          <ac:chgData name="Giri, Atanu" userId="S::agiri@miners.utep.edu::e0ae8cc7-49c3-42df-948f-23e195e4ba55" providerId="AD" clId="Web-{16BC7BE1-C4BC-5EEE-4743-A8DA84517026}" dt="2022-11-29T22:40:15.635" v="361" actId="1076"/>
          <ac:picMkLst>
            <pc:docMk/>
            <pc:sldMk cId="3336255392" sldId="479"/>
            <ac:picMk id="2" creationId="{4D436B84-7EDA-402C-3EB7-F87D7F77FD6E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40:15.651" v="362" actId="1076"/>
          <ac:picMkLst>
            <pc:docMk/>
            <pc:sldMk cId="3336255392" sldId="479"/>
            <ac:picMk id="3" creationId="{644CB04D-C0F4-56BD-49C8-B9DAA128F692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42:49.819" v="399" actId="1076"/>
          <ac:picMkLst>
            <pc:docMk/>
            <pc:sldMk cId="3336255392" sldId="479"/>
            <ac:picMk id="4" creationId="{DACB8B2A-D5E3-5D86-E349-C8F340C4339E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42:45.615" v="398" actId="1076"/>
          <ac:picMkLst>
            <pc:docMk/>
            <pc:sldMk cId="3336255392" sldId="479"/>
            <ac:picMk id="5" creationId="{2E37AB4F-5C30-42F9-7EDA-ECF48ABC98C4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42:37.740" v="397" actId="1076"/>
          <ac:picMkLst>
            <pc:docMk/>
            <pc:sldMk cId="3336255392" sldId="479"/>
            <ac:picMk id="6" creationId="{1C69355B-E314-8FF5-AF31-B9B2B14B2A09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44:56.095" v="408" actId="1076"/>
          <ac:picMkLst>
            <pc:docMk/>
            <pc:sldMk cId="3336255392" sldId="479"/>
            <ac:picMk id="7" creationId="{3F6458FB-2C84-F745-1340-9ACFBD8C0F28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45:01.986" v="409" actId="1076"/>
          <ac:picMkLst>
            <pc:docMk/>
            <pc:sldMk cId="3336255392" sldId="479"/>
            <ac:picMk id="8" creationId="{2FB2F608-AB0B-30D6-B2CC-5BF6090192C2}"/>
          </ac:picMkLst>
        </pc:picChg>
        <pc:picChg chg="add mod">
          <ac:chgData name="Giri, Atanu" userId="S::agiri@miners.utep.edu::e0ae8cc7-49c3-42df-948f-23e195e4ba55" providerId="AD" clId="Web-{16BC7BE1-C4BC-5EEE-4743-A8DA84517026}" dt="2022-11-29T22:45:11.424" v="410" actId="1076"/>
          <ac:picMkLst>
            <pc:docMk/>
            <pc:sldMk cId="3336255392" sldId="479"/>
            <ac:picMk id="9" creationId="{58449B11-E8AA-DA17-C2E6-5158F4CFD8E2}"/>
          </ac:picMkLst>
        </pc:picChg>
      </pc:sldChg>
    </pc:docChg>
  </pc:docChgLst>
  <pc:docChgLst>
    <pc:chgData name="Giri, Atanu" userId="S::agiri@miners.utep.edu::e0ae8cc7-49c3-42df-948f-23e195e4ba55" providerId="AD" clId="Web-{5E0A595A-CE42-7B13-E795-7E07FA4A8EC8}"/>
    <pc:docChg chg="addSld delSld modSld sldOrd">
      <pc:chgData name="Giri, Atanu" userId="S::agiri@miners.utep.edu::e0ae8cc7-49c3-42df-948f-23e195e4ba55" providerId="AD" clId="Web-{5E0A595A-CE42-7B13-E795-7E07FA4A8EC8}" dt="2023-04-20T16:12:41.913" v="722" actId="20577"/>
      <pc:docMkLst>
        <pc:docMk/>
      </pc:docMkLst>
      <pc:sldChg chg="addSp delSp modSp ord">
        <pc:chgData name="Giri, Atanu" userId="S::agiri@miners.utep.edu::e0ae8cc7-49c3-42df-948f-23e195e4ba55" providerId="AD" clId="Web-{5E0A595A-CE42-7B13-E795-7E07FA4A8EC8}" dt="2023-04-17T16:41:49.600" v="245"/>
        <pc:sldMkLst>
          <pc:docMk/>
          <pc:sldMk cId="3956399978" sldId="708"/>
        </pc:sldMkLst>
        <pc:picChg chg="add del mod">
          <ac:chgData name="Giri, Atanu" userId="S::agiri@miners.utep.edu::e0ae8cc7-49c3-42df-948f-23e195e4ba55" providerId="AD" clId="Web-{5E0A595A-CE42-7B13-E795-7E07FA4A8EC8}" dt="2023-04-17T16:41:49.600" v="245"/>
          <ac:picMkLst>
            <pc:docMk/>
            <pc:sldMk cId="3956399978" sldId="708"/>
            <ac:picMk id="10" creationId="{C9175982-5A89-60A2-B03C-EFCA75710ECE}"/>
          </ac:picMkLst>
        </pc:picChg>
        <pc:picChg chg="add del mod">
          <ac:chgData name="Giri, Atanu" userId="S::agiri@miners.utep.edu::e0ae8cc7-49c3-42df-948f-23e195e4ba55" providerId="AD" clId="Web-{5E0A595A-CE42-7B13-E795-7E07FA4A8EC8}" dt="2023-04-17T16:41:48.038" v="244"/>
          <ac:picMkLst>
            <pc:docMk/>
            <pc:sldMk cId="3956399978" sldId="708"/>
            <ac:picMk id="12" creationId="{55ABCC59-AE80-8C16-738E-D229C4592B96}"/>
          </ac:picMkLst>
        </pc:picChg>
        <pc:picChg chg="add del mod">
          <ac:chgData name="Giri, Atanu" userId="S::agiri@miners.utep.edu::e0ae8cc7-49c3-42df-948f-23e195e4ba55" providerId="AD" clId="Web-{5E0A595A-CE42-7B13-E795-7E07FA4A8EC8}" dt="2023-04-17T16:41:46.413" v="243"/>
          <ac:picMkLst>
            <pc:docMk/>
            <pc:sldMk cId="3956399978" sldId="708"/>
            <ac:picMk id="13" creationId="{A9334CA4-B347-F49F-9EEF-062A045AFDE7}"/>
          </ac:picMkLst>
        </pc:picChg>
        <pc:picChg chg="add del mod">
          <ac:chgData name="Giri, Atanu" userId="S::agiri@miners.utep.edu::e0ae8cc7-49c3-42df-948f-23e195e4ba55" providerId="AD" clId="Web-{5E0A595A-CE42-7B13-E795-7E07FA4A8EC8}" dt="2023-04-17T16:41:44.757" v="242"/>
          <ac:picMkLst>
            <pc:docMk/>
            <pc:sldMk cId="3956399978" sldId="708"/>
            <ac:picMk id="15" creationId="{DC859F24-06FD-4BF8-69D3-F5D7747CF98F}"/>
          </ac:picMkLst>
        </pc:picChg>
        <pc:picChg chg="add del mod">
          <ac:chgData name="Giri, Atanu" userId="S::agiri@miners.utep.edu::e0ae8cc7-49c3-42df-948f-23e195e4ba55" providerId="AD" clId="Web-{5E0A595A-CE42-7B13-E795-7E07FA4A8EC8}" dt="2023-04-17T16:41:40.960" v="241"/>
          <ac:picMkLst>
            <pc:docMk/>
            <pc:sldMk cId="3956399978" sldId="708"/>
            <ac:picMk id="17" creationId="{4C54FEF9-D034-519C-6E29-81EE7E70951B}"/>
          </ac:picMkLst>
        </pc:picChg>
        <pc:picChg chg="add del mod">
          <ac:chgData name="Giri, Atanu" userId="S::agiri@miners.utep.edu::e0ae8cc7-49c3-42df-948f-23e195e4ba55" providerId="AD" clId="Web-{5E0A595A-CE42-7B13-E795-7E07FA4A8EC8}" dt="2023-04-17T16:41:37.100" v="240"/>
          <ac:picMkLst>
            <pc:docMk/>
            <pc:sldMk cId="3956399978" sldId="708"/>
            <ac:picMk id="19" creationId="{D8DE9FCC-37C8-DF2B-C620-B806B172AC3F}"/>
          </ac:picMkLst>
        </pc:picChg>
        <pc:picChg chg="add del mod">
          <ac:chgData name="Giri, Atanu" userId="S::agiri@miners.utep.edu::e0ae8cc7-49c3-42df-948f-23e195e4ba55" providerId="AD" clId="Web-{5E0A595A-CE42-7B13-E795-7E07FA4A8EC8}" dt="2023-04-17T16:41:35.366" v="239"/>
          <ac:picMkLst>
            <pc:docMk/>
            <pc:sldMk cId="3956399978" sldId="708"/>
            <ac:picMk id="20" creationId="{BFDF1EB9-E16C-590C-AB63-FF2D561F7B0A}"/>
          </ac:picMkLst>
        </pc:picChg>
        <pc:picChg chg="add del mod">
          <ac:chgData name="Giri, Atanu" userId="S::agiri@miners.utep.edu::e0ae8cc7-49c3-42df-948f-23e195e4ba55" providerId="AD" clId="Web-{5E0A595A-CE42-7B13-E795-7E07FA4A8EC8}" dt="2023-04-17T16:41:33.038" v="238"/>
          <ac:picMkLst>
            <pc:docMk/>
            <pc:sldMk cId="3956399978" sldId="708"/>
            <ac:picMk id="21" creationId="{3D317B41-248D-505C-F402-1E7FE0861E41}"/>
          </ac:picMkLst>
        </pc:picChg>
      </pc:sldChg>
      <pc:sldChg chg="addSp delSp modSp new mod setBg modNotes">
        <pc:chgData name="Giri, Atanu" userId="S::agiri@miners.utep.edu::e0ae8cc7-49c3-42df-948f-23e195e4ba55" providerId="AD" clId="Web-{5E0A595A-CE42-7B13-E795-7E07FA4A8EC8}" dt="2023-04-16T17:30:33.142" v="216" actId="1076"/>
        <pc:sldMkLst>
          <pc:docMk/>
          <pc:sldMk cId="2704664122" sldId="738"/>
        </pc:sldMkLst>
        <pc:spChg chg="add mod">
          <ac:chgData name="Giri, Atanu" userId="S::agiri@miners.utep.edu::e0ae8cc7-49c3-42df-948f-23e195e4ba55" providerId="AD" clId="Web-{5E0A595A-CE42-7B13-E795-7E07FA4A8EC8}" dt="2023-04-16T17:14:00.099" v="134"/>
          <ac:spMkLst>
            <pc:docMk/>
            <pc:sldMk cId="2704664122" sldId="738"/>
            <ac:spMk id="5" creationId="{292F1697-C5BC-C76C-A8AC-55A437177692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1:26.844" v="20"/>
          <ac:spMkLst>
            <pc:docMk/>
            <pc:sldMk cId="2704664122" sldId="738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1:26.844" v="20"/>
          <ac:spMkLst>
            <pc:docMk/>
            <pc:sldMk cId="2704664122" sldId="738"/>
            <ac:spMk id="10" creationId="{20586029-32A0-47E5-9AEC-AE3ABA6B94D0}"/>
          </ac:spMkLst>
        </pc:spChg>
        <pc:spChg chg="add del">
          <ac:chgData name="Giri, Atanu" userId="S::agiri@miners.utep.edu::e0ae8cc7-49c3-42df-948f-23e195e4ba55" providerId="AD" clId="Web-{5E0A595A-CE42-7B13-E795-7E07FA4A8EC8}" dt="2023-04-16T17:14:00.099" v="134"/>
          <ac:spMkLst>
            <pc:docMk/>
            <pc:sldMk cId="2704664122" sldId="738"/>
            <ac:spMk id="17" creationId="{C4879EFC-8E62-4E00-973C-C45EE9EC676D}"/>
          </ac:spMkLst>
        </pc:spChg>
        <pc:spChg chg="add del">
          <ac:chgData name="Giri, Atanu" userId="S::agiri@miners.utep.edu::e0ae8cc7-49c3-42df-948f-23e195e4ba55" providerId="AD" clId="Web-{5E0A595A-CE42-7B13-E795-7E07FA4A8EC8}" dt="2023-04-16T17:14:00.099" v="134"/>
          <ac:spMkLst>
            <pc:docMk/>
            <pc:sldMk cId="2704664122" sldId="738"/>
            <ac:spMk id="19" creationId="{D6A9C53F-5F90-40A5-8C85-5412D39C8C68}"/>
          </ac:spMkLst>
        </pc:spChg>
        <pc:spChg chg="add">
          <ac:chgData name="Giri, Atanu" userId="S::agiri@miners.utep.edu::e0ae8cc7-49c3-42df-948f-23e195e4ba55" providerId="AD" clId="Web-{5E0A595A-CE42-7B13-E795-7E07FA4A8EC8}" dt="2023-04-16T17:14:00.099" v="134"/>
          <ac:spMkLst>
            <pc:docMk/>
            <pc:sldMk cId="2704664122" sldId="738"/>
            <ac:spMk id="24" creationId="{7C98A213-5994-475E-B327-DC6EC27FBA8B}"/>
          </ac:spMkLst>
        </pc:spChg>
        <pc:spChg chg="add">
          <ac:chgData name="Giri, Atanu" userId="S::agiri@miners.utep.edu::e0ae8cc7-49c3-42df-948f-23e195e4ba55" providerId="AD" clId="Web-{5E0A595A-CE42-7B13-E795-7E07FA4A8EC8}" dt="2023-04-16T17:14:00.099" v="134"/>
          <ac:spMkLst>
            <pc:docMk/>
            <pc:sldMk cId="2704664122" sldId="738"/>
            <ac:spMk id="26" creationId="{4B030A0D-0DAD-4A99-89BB-419527D6A64B}"/>
          </ac:spMkLst>
        </pc:spChg>
        <pc:picChg chg="add mod ord">
          <ac:chgData name="Giri, Atanu" userId="S::agiri@miners.utep.edu::e0ae8cc7-49c3-42df-948f-23e195e4ba55" providerId="AD" clId="Web-{5E0A595A-CE42-7B13-E795-7E07FA4A8EC8}" dt="2023-04-16T17:30:33.142" v="216" actId="1076"/>
          <ac:picMkLst>
            <pc:docMk/>
            <pc:sldMk cId="2704664122" sldId="738"/>
            <ac:picMk id="2" creationId="{A92BCBD2-AE91-E966-1238-33F85561FED6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6T17:14:00.099" v="134"/>
          <ac:picMkLst>
            <pc:docMk/>
            <pc:sldMk cId="2704664122" sldId="738"/>
            <ac:picMk id="3" creationId="{400AE9C9-CB1D-FDDD-B834-6C1DABFA3284}"/>
          </ac:picMkLst>
        </pc:picChg>
        <pc:picChg chg="add mod">
          <ac:chgData name="Giri, Atanu" userId="S::agiri@miners.utep.edu::e0ae8cc7-49c3-42df-948f-23e195e4ba55" providerId="AD" clId="Web-{5E0A595A-CE42-7B13-E795-7E07FA4A8EC8}" dt="2023-04-16T17:14:16.506" v="136" actId="1076"/>
          <ac:picMkLst>
            <pc:docMk/>
            <pc:sldMk cId="2704664122" sldId="738"/>
            <ac:picMk id="6" creationId="{166227C9-69B0-9266-2EFA-8EA8E6D9C6D1}"/>
          </ac:picMkLst>
        </pc:picChg>
        <pc:cxnChg chg="add del">
          <ac:chgData name="Giri, Atanu" userId="S::agiri@miners.utep.edu::e0ae8cc7-49c3-42df-948f-23e195e4ba55" providerId="AD" clId="Web-{5E0A595A-CE42-7B13-E795-7E07FA4A8EC8}" dt="2023-04-16T16:51:26.844" v="20"/>
          <ac:cxnSpMkLst>
            <pc:docMk/>
            <pc:sldMk cId="2704664122" sldId="738"/>
            <ac:cxnSpMk id="12" creationId="{8C730EAB-A532-4295-A302-FB4B90DB9F5E}"/>
          </ac:cxnSpMkLst>
        </pc:cxnChg>
      </pc:sldChg>
      <pc:sldChg chg="addSp delSp modSp new mod setBg">
        <pc:chgData name="Giri, Atanu" userId="S::agiri@miners.utep.edu::e0ae8cc7-49c3-42df-948f-23e195e4ba55" providerId="AD" clId="Web-{5E0A595A-CE42-7B13-E795-7E07FA4A8EC8}" dt="2023-04-16T17:15:04.258" v="142" actId="1076"/>
        <pc:sldMkLst>
          <pc:docMk/>
          <pc:sldMk cId="2551461328" sldId="739"/>
        </pc:sldMkLst>
        <pc:spChg chg="add mod">
          <ac:chgData name="Giri, Atanu" userId="S::agiri@miners.utep.edu::e0ae8cc7-49c3-42df-948f-23e195e4ba55" providerId="AD" clId="Web-{5E0A595A-CE42-7B13-E795-7E07FA4A8EC8}" dt="2023-04-16T17:14:42.163" v="139"/>
          <ac:spMkLst>
            <pc:docMk/>
            <pc:sldMk cId="2551461328" sldId="739"/>
            <ac:spMk id="5" creationId="{23E4B833-9C2F-27A2-B5C9-9136441E7F8A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4:35.585" v="47"/>
          <ac:spMkLst>
            <pc:docMk/>
            <pc:sldMk cId="2551461328" sldId="739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4:35.585" v="47"/>
          <ac:spMkLst>
            <pc:docMk/>
            <pc:sldMk cId="2551461328" sldId="739"/>
            <ac:spMk id="10" creationId="{20586029-32A0-47E5-9AEC-AE3ABA6B94D0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4:35.585" v="46"/>
          <ac:spMkLst>
            <pc:docMk/>
            <pc:sldMk cId="2551461328" sldId="739"/>
            <ac:spMk id="17" creationId="{D0394FE2-BDDA-4ECE-B320-81AE19E90566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4:35.585" v="46"/>
          <ac:spMkLst>
            <pc:docMk/>
            <pc:sldMk cId="2551461328" sldId="739"/>
            <ac:spMk id="19" creationId="{0625AAC5-802A-4197-8804-2B78FF65CEE8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4:35.585" v="46"/>
          <ac:spMkLst>
            <pc:docMk/>
            <pc:sldMk cId="2551461328" sldId="739"/>
            <ac:spMk id="21" creationId="{A1B139DD-0E8D-42FA-9171-C5F001754A88}"/>
          </ac:spMkLst>
        </pc:spChg>
        <pc:spChg chg="add del">
          <ac:chgData name="Giri, Atanu" userId="S::agiri@miners.utep.edu::e0ae8cc7-49c3-42df-948f-23e195e4ba55" providerId="AD" clId="Web-{5E0A595A-CE42-7B13-E795-7E07FA4A8EC8}" dt="2023-04-16T17:14:42.163" v="139"/>
          <ac:spMkLst>
            <pc:docMk/>
            <pc:sldMk cId="2551461328" sldId="739"/>
            <ac:spMk id="23" creationId="{C4879EFC-8E62-4E00-973C-C45EE9EC676D}"/>
          </ac:spMkLst>
        </pc:spChg>
        <pc:spChg chg="add del">
          <ac:chgData name="Giri, Atanu" userId="S::agiri@miners.utep.edu::e0ae8cc7-49c3-42df-948f-23e195e4ba55" providerId="AD" clId="Web-{5E0A595A-CE42-7B13-E795-7E07FA4A8EC8}" dt="2023-04-16T17:14:42.163" v="139"/>
          <ac:spMkLst>
            <pc:docMk/>
            <pc:sldMk cId="2551461328" sldId="739"/>
            <ac:spMk id="24" creationId="{D6A9C53F-5F90-40A5-8C85-5412D39C8C68}"/>
          </ac:spMkLst>
        </pc:spChg>
        <pc:spChg chg="add">
          <ac:chgData name="Giri, Atanu" userId="S::agiri@miners.utep.edu::e0ae8cc7-49c3-42df-948f-23e195e4ba55" providerId="AD" clId="Web-{5E0A595A-CE42-7B13-E795-7E07FA4A8EC8}" dt="2023-04-16T17:14:42.163" v="139"/>
          <ac:spMkLst>
            <pc:docMk/>
            <pc:sldMk cId="2551461328" sldId="739"/>
            <ac:spMk id="29" creationId="{70155189-D96C-4527-B0EC-654B946BE615}"/>
          </ac:spMkLst>
        </pc:spChg>
        <pc:picChg chg="add mod ord">
          <ac:chgData name="Giri, Atanu" userId="S::agiri@miners.utep.edu::e0ae8cc7-49c3-42df-948f-23e195e4ba55" providerId="AD" clId="Web-{5E0A595A-CE42-7B13-E795-7E07FA4A8EC8}" dt="2023-04-16T17:15:04.258" v="142" actId="1076"/>
          <ac:picMkLst>
            <pc:docMk/>
            <pc:sldMk cId="2551461328" sldId="739"/>
            <ac:picMk id="2" creationId="{42FB5783-B5C7-BB23-497B-A3222C6B67C4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6T17:14:42.163" v="139"/>
          <ac:picMkLst>
            <pc:docMk/>
            <pc:sldMk cId="2551461328" sldId="739"/>
            <ac:picMk id="3" creationId="{7BD41AFB-A989-0E60-8AAD-88F8B9960F0F}"/>
          </ac:picMkLst>
        </pc:picChg>
        <pc:picChg chg="add mod">
          <ac:chgData name="Giri, Atanu" userId="S::agiri@miners.utep.edu::e0ae8cc7-49c3-42df-948f-23e195e4ba55" providerId="AD" clId="Web-{5E0A595A-CE42-7B13-E795-7E07FA4A8EC8}" dt="2023-04-16T17:14:56.023" v="141" actId="1076"/>
          <ac:picMkLst>
            <pc:docMk/>
            <pc:sldMk cId="2551461328" sldId="739"/>
            <ac:picMk id="6" creationId="{DA09ED76-77F4-3A00-C1AC-9FE038883CE4}"/>
          </ac:picMkLst>
        </pc:picChg>
        <pc:cxnChg chg="add del">
          <ac:chgData name="Giri, Atanu" userId="S::agiri@miners.utep.edu::e0ae8cc7-49c3-42df-948f-23e195e4ba55" providerId="AD" clId="Web-{5E0A595A-CE42-7B13-E795-7E07FA4A8EC8}" dt="2023-04-16T16:54:35.585" v="47"/>
          <ac:cxnSpMkLst>
            <pc:docMk/>
            <pc:sldMk cId="2551461328" sldId="739"/>
            <ac:cxnSpMk id="12" creationId="{8C730EAB-A532-4295-A302-FB4B90DB9F5E}"/>
          </ac:cxnSpMkLst>
        </pc:cxnChg>
      </pc:sldChg>
      <pc:sldChg chg="addSp delSp modSp new del mod setBg">
        <pc:chgData name="Giri, Atanu" userId="S::agiri@miners.utep.edu::e0ae8cc7-49c3-42df-948f-23e195e4ba55" providerId="AD" clId="Web-{5E0A595A-CE42-7B13-E795-7E07FA4A8EC8}" dt="2023-04-16T17:02:53.936" v="115"/>
        <pc:sldMkLst>
          <pc:docMk/>
          <pc:sldMk cId="3281417760" sldId="740"/>
        </pc:sldMkLst>
        <pc:spChg chg="add mod">
          <ac:chgData name="Giri, Atanu" userId="S::agiri@miners.utep.edu::e0ae8cc7-49c3-42df-948f-23e195e4ba55" providerId="AD" clId="Web-{5E0A595A-CE42-7B13-E795-7E07FA4A8EC8}" dt="2023-04-16T16:55:14.246" v="69" actId="20577"/>
          <ac:spMkLst>
            <pc:docMk/>
            <pc:sldMk cId="3281417760" sldId="740"/>
            <ac:spMk id="5" creationId="{FC9EF7A1-FFEB-79D9-E2F7-067B454584FA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5:02.867" v="60"/>
          <ac:spMkLst>
            <pc:docMk/>
            <pc:sldMk cId="3281417760" sldId="740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5:02.867" v="60"/>
          <ac:spMkLst>
            <pc:docMk/>
            <pc:sldMk cId="3281417760" sldId="740"/>
            <ac:spMk id="10" creationId="{20586029-32A0-47E5-9AEC-AE3ABA6B94D0}"/>
          </ac:spMkLst>
        </pc:spChg>
        <pc:spChg chg="add">
          <ac:chgData name="Giri, Atanu" userId="S::agiri@miners.utep.edu::e0ae8cc7-49c3-42df-948f-23e195e4ba55" providerId="AD" clId="Web-{5E0A595A-CE42-7B13-E795-7E07FA4A8EC8}" dt="2023-04-16T16:55:02.867" v="60"/>
          <ac:spMkLst>
            <pc:docMk/>
            <pc:sldMk cId="3281417760" sldId="740"/>
            <ac:spMk id="17" creationId="{C4879EFC-8E62-4E00-973C-C45EE9EC676D}"/>
          </ac:spMkLst>
        </pc:spChg>
        <pc:spChg chg="add">
          <ac:chgData name="Giri, Atanu" userId="S::agiri@miners.utep.edu::e0ae8cc7-49c3-42df-948f-23e195e4ba55" providerId="AD" clId="Web-{5E0A595A-CE42-7B13-E795-7E07FA4A8EC8}" dt="2023-04-16T16:55:02.867" v="60"/>
          <ac:spMkLst>
            <pc:docMk/>
            <pc:sldMk cId="3281417760" sldId="740"/>
            <ac:spMk id="19" creationId="{D6A9C53F-5F90-40A5-8C85-5412D39C8C68}"/>
          </ac:spMkLst>
        </pc:spChg>
        <pc:picChg chg="add mod ord">
          <ac:chgData name="Giri, Atanu" userId="S::agiri@miners.utep.edu::e0ae8cc7-49c3-42df-948f-23e195e4ba55" providerId="AD" clId="Web-{5E0A595A-CE42-7B13-E795-7E07FA4A8EC8}" dt="2023-04-16T16:55:02.867" v="60"/>
          <ac:picMkLst>
            <pc:docMk/>
            <pc:sldMk cId="3281417760" sldId="740"/>
            <ac:picMk id="2" creationId="{A39379F2-48E3-652C-F440-2A1ABF1A7588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6T16:55:02.867" v="60"/>
          <ac:picMkLst>
            <pc:docMk/>
            <pc:sldMk cId="3281417760" sldId="740"/>
            <ac:picMk id="3" creationId="{6B9CDC66-EA40-6DB5-113F-9728C46996BC}"/>
          </ac:picMkLst>
        </pc:picChg>
        <pc:cxnChg chg="add del">
          <ac:chgData name="Giri, Atanu" userId="S::agiri@miners.utep.edu::e0ae8cc7-49c3-42df-948f-23e195e4ba55" providerId="AD" clId="Web-{5E0A595A-CE42-7B13-E795-7E07FA4A8EC8}" dt="2023-04-16T16:55:02.867" v="60"/>
          <ac:cxnSpMkLst>
            <pc:docMk/>
            <pc:sldMk cId="3281417760" sldId="740"/>
            <ac:cxnSpMk id="12" creationId="{8C730EAB-A532-4295-A302-FB4B90DB9F5E}"/>
          </ac:cxnSpMkLst>
        </pc:cxnChg>
      </pc:sldChg>
      <pc:sldChg chg="addSp delSp modSp new mod setBg">
        <pc:chgData name="Giri, Atanu" userId="S::agiri@miners.utep.edu::e0ae8cc7-49c3-42df-948f-23e195e4ba55" providerId="AD" clId="Web-{5E0A595A-CE42-7B13-E795-7E07FA4A8EC8}" dt="2023-04-16T17:15:46.462" v="148" actId="1076"/>
        <pc:sldMkLst>
          <pc:docMk/>
          <pc:sldMk cId="4144759782" sldId="741"/>
        </pc:sldMkLst>
        <pc:spChg chg="add mod">
          <ac:chgData name="Giri, Atanu" userId="S::agiri@miners.utep.edu::e0ae8cc7-49c3-42df-948f-23e195e4ba55" providerId="AD" clId="Web-{5E0A595A-CE42-7B13-E795-7E07FA4A8EC8}" dt="2023-04-16T17:15:24.993" v="144"/>
          <ac:spMkLst>
            <pc:docMk/>
            <pc:sldMk cId="4144759782" sldId="741"/>
            <ac:spMk id="7" creationId="{D85DFF94-B843-77B9-8C65-A6CDC9333C6A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9:39.117" v="96"/>
          <ac:spMkLst>
            <pc:docMk/>
            <pc:sldMk cId="4144759782" sldId="741"/>
            <ac:spMk id="12" creationId="{DA21A4AC-5300-4176-B2FB-67830A380702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9:39.117" v="96"/>
          <ac:spMkLst>
            <pc:docMk/>
            <pc:sldMk cId="4144759782" sldId="741"/>
            <ac:spMk id="14" creationId="{5A09F8C8-3B6F-414C-866C-80565B61075D}"/>
          </ac:spMkLst>
        </pc:spChg>
        <pc:spChg chg="add del">
          <ac:chgData name="Giri, Atanu" userId="S::agiri@miners.utep.edu::e0ae8cc7-49c3-42df-948f-23e195e4ba55" providerId="AD" clId="Web-{5E0A595A-CE42-7B13-E795-7E07FA4A8EC8}" dt="2023-04-16T17:15:24.993" v="144"/>
          <ac:spMkLst>
            <pc:docMk/>
            <pc:sldMk cId="4144759782" sldId="741"/>
            <ac:spMk id="19" creationId="{C4879EFC-8E62-4E00-973C-C45EE9EC676D}"/>
          </ac:spMkLst>
        </pc:spChg>
        <pc:spChg chg="add del">
          <ac:chgData name="Giri, Atanu" userId="S::agiri@miners.utep.edu::e0ae8cc7-49c3-42df-948f-23e195e4ba55" providerId="AD" clId="Web-{5E0A595A-CE42-7B13-E795-7E07FA4A8EC8}" dt="2023-04-16T17:15:24.993" v="144"/>
          <ac:spMkLst>
            <pc:docMk/>
            <pc:sldMk cId="4144759782" sldId="741"/>
            <ac:spMk id="21" creationId="{D6A9C53F-5F90-40A5-8C85-5412D39C8C68}"/>
          </ac:spMkLst>
        </pc:spChg>
        <pc:spChg chg="add">
          <ac:chgData name="Giri, Atanu" userId="S::agiri@miners.utep.edu::e0ae8cc7-49c3-42df-948f-23e195e4ba55" providerId="AD" clId="Web-{5E0A595A-CE42-7B13-E795-7E07FA4A8EC8}" dt="2023-04-16T17:15:24.993" v="144"/>
          <ac:spMkLst>
            <pc:docMk/>
            <pc:sldMk cId="4144759782" sldId="741"/>
            <ac:spMk id="26" creationId="{7C98A213-5994-475E-B327-DC6EC27FBA8B}"/>
          </ac:spMkLst>
        </pc:spChg>
        <pc:spChg chg="add">
          <ac:chgData name="Giri, Atanu" userId="S::agiri@miners.utep.edu::e0ae8cc7-49c3-42df-948f-23e195e4ba55" providerId="AD" clId="Web-{5E0A595A-CE42-7B13-E795-7E07FA4A8EC8}" dt="2023-04-16T17:15:24.993" v="144"/>
          <ac:spMkLst>
            <pc:docMk/>
            <pc:sldMk cId="4144759782" sldId="741"/>
            <ac:spMk id="28" creationId="{4B030A0D-0DAD-4A99-89BB-419527D6A64B}"/>
          </ac:spMkLst>
        </pc:spChg>
        <pc:picChg chg="add del mod">
          <ac:chgData name="Giri, Atanu" userId="S::agiri@miners.utep.edu::e0ae8cc7-49c3-42df-948f-23e195e4ba55" providerId="AD" clId="Web-{5E0A595A-CE42-7B13-E795-7E07FA4A8EC8}" dt="2023-04-16T16:54:00.334" v="40"/>
          <ac:picMkLst>
            <pc:docMk/>
            <pc:sldMk cId="4144759782" sldId="741"/>
            <ac:picMk id="2" creationId="{3EA81D79-2EAE-F4C9-F5D2-F90DC1A08A3C}"/>
          </ac:picMkLst>
        </pc:picChg>
        <pc:picChg chg="add del mod">
          <ac:chgData name="Giri, Atanu" userId="S::agiri@miners.utep.edu::e0ae8cc7-49c3-42df-948f-23e195e4ba55" providerId="AD" clId="Web-{5E0A595A-CE42-7B13-E795-7E07FA4A8EC8}" dt="2023-04-16T16:54:00.334" v="39"/>
          <ac:picMkLst>
            <pc:docMk/>
            <pc:sldMk cId="4144759782" sldId="741"/>
            <ac:picMk id="3" creationId="{EAC6B872-1B5E-5C5F-A39A-93F8195710D7}"/>
          </ac:picMkLst>
        </pc:picChg>
        <pc:picChg chg="add del mod ord">
          <ac:chgData name="Giri, Atanu" userId="S::agiri@miners.utep.edu::e0ae8cc7-49c3-42df-948f-23e195e4ba55" providerId="AD" clId="Web-{5E0A595A-CE42-7B13-E795-7E07FA4A8EC8}" dt="2023-04-16T16:59:23.710" v="92"/>
          <ac:picMkLst>
            <pc:docMk/>
            <pc:sldMk cId="4144759782" sldId="741"/>
            <ac:picMk id="4" creationId="{2AE58465-3152-1E7B-6E13-7677992C483E}"/>
          </ac:picMkLst>
        </pc:picChg>
        <pc:picChg chg="add del mod ord">
          <ac:chgData name="Giri, Atanu" userId="S::agiri@miners.utep.edu::e0ae8cc7-49c3-42df-948f-23e195e4ba55" providerId="AD" clId="Web-{5E0A595A-CE42-7B13-E795-7E07FA4A8EC8}" dt="2023-04-16T16:59:23.710" v="91"/>
          <ac:picMkLst>
            <pc:docMk/>
            <pc:sldMk cId="4144759782" sldId="741"/>
            <ac:picMk id="5" creationId="{92DD1326-22E1-02C3-26AB-79E8431DAE62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6T17:15:34.946" v="146" actId="1076"/>
          <ac:picMkLst>
            <pc:docMk/>
            <pc:sldMk cId="4144759782" sldId="741"/>
            <ac:picMk id="8" creationId="{B8CF1D0A-BB73-CB58-FBAB-3DC96F64467B}"/>
          </ac:picMkLst>
        </pc:picChg>
        <pc:picChg chg="add mod">
          <ac:chgData name="Giri, Atanu" userId="S::agiri@miners.utep.edu::e0ae8cc7-49c3-42df-948f-23e195e4ba55" providerId="AD" clId="Web-{5E0A595A-CE42-7B13-E795-7E07FA4A8EC8}" dt="2023-04-16T17:15:40.853" v="147" actId="1076"/>
          <ac:picMkLst>
            <pc:docMk/>
            <pc:sldMk cId="4144759782" sldId="741"/>
            <ac:picMk id="9" creationId="{9514A21A-E7CA-A6DC-40D7-F1E999C31F47}"/>
          </ac:picMkLst>
        </pc:picChg>
        <pc:picChg chg="add mod">
          <ac:chgData name="Giri, Atanu" userId="S::agiri@miners.utep.edu::e0ae8cc7-49c3-42df-948f-23e195e4ba55" providerId="AD" clId="Web-{5E0A595A-CE42-7B13-E795-7E07FA4A8EC8}" dt="2023-04-16T17:15:46.462" v="148" actId="1076"/>
          <ac:picMkLst>
            <pc:docMk/>
            <pc:sldMk cId="4144759782" sldId="741"/>
            <ac:picMk id="10" creationId="{57F9454F-F097-3750-78E0-D62B59247FA8}"/>
          </ac:picMkLst>
        </pc:picChg>
      </pc:sldChg>
      <pc:sldChg chg="new">
        <pc:chgData name="Giri, Atanu" userId="S::agiri@miners.utep.edu::e0ae8cc7-49c3-42df-948f-23e195e4ba55" providerId="AD" clId="Web-{5E0A595A-CE42-7B13-E795-7E07FA4A8EC8}" dt="2023-04-16T16:50:40.561" v="16"/>
        <pc:sldMkLst>
          <pc:docMk/>
          <pc:sldMk cId="4157945273" sldId="742"/>
        </pc:sldMkLst>
      </pc:sldChg>
      <pc:sldChg chg="addSp delSp modSp new mod setBg">
        <pc:chgData name="Giri, Atanu" userId="S::agiri@miners.utep.edu::e0ae8cc7-49c3-42df-948f-23e195e4ba55" providerId="AD" clId="Web-{5E0A595A-CE42-7B13-E795-7E07FA4A8EC8}" dt="2023-04-16T17:16:24.932" v="154" actId="1076"/>
        <pc:sldMkLst>
          <pc:docMk/>
          <pc:sldMk cId="2893100092" sldId="743"/>
        </pc:sldMkLst>
        <pc:spChg chg="add mod">
          <ac:chgData name="Giri, Atanu" userId="S::agiri@miners.utep.edu::e0ae8cc7-49c3-42df-948f-23e195e4ba55" providerId="AD" clId="Web-{5E0A595A-CE42-7B13-E795-7E07FA4A8EC8}" dt="2023-04-16T17:16:08.463" v="151"/>
          <ac:spMkLst>
            <pc:docMk/>
            <pc:sldMk cId="2893100092" sldId="743"/>
            <ac:spMk id="5" creationId="{139936DF-26BD-562B-1E86-C4FDA229950B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7:21.813" v="75"/>
          <ac:spMkLst>
            <pc:docMk/>
            <pc:sldMk cId="2893100092" sldId="743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5E0A595A-CE42-7B13-E795-7E07FA4A8EC8}" dt="2023-04-16T16:57:21.813" v="75"/>
          <ac:spMkLst>
            <pc:docMk/>
            <pc:sldMk cId="2893100092" sldId="743"/>
            <ac:spMk id="10" creationId="{20586029-32A0-47E5-9AEC-AE3ABA6B94D0}"/>
          </ac:spMkLst>
        </pc:spChg>
        <pc:spChg chg="add del">
          <ac:chgData name="Giri, Atanu" userId="S::agiri@miners.utep.edu::e0ae8cc7-49c3-42df-948f-23e195e4ba55" providerId="AD" clId="Web-{5E0A595A-CE42-7B13-E795-7E07FA4A8EC8}" dt="2023-04-16T17:16:08.463" v="151"/>
          <ac:spMkLst>
            <pc:docMk/>
            <pc:sldMk cId="2893100092" sldId="743"/>
            <ac:spMk id="17" creationId="{C4879EFC-8E62-4E00-973C-C45EE9EC676D}"/>
          </ac:spMkLst>
        </pc:spChg>
        <pc:spChg chg="add del">
          <ac:chgData name="Giri, Atanu" userId="S::agiri@miners.utep.edu::e0ae8cc7-49c3-42df-948f-23e195e4ba55" providerId="AD" clId="Web-{5E0A595A-CE42-7B13-E795-7E07FA4A8EC8}" dt="2023-04-16T17:16:08.463" v="151"/>
          <ac:spMkLst>
            <pc:docMk/>
            <pc:sldMk cId="2893100092" sldId="743"/>
            <ac:spMk id="19" creationId="{D6A9C53F-5F90-40A5-8C85-5412D39C8C68}"/>
          </ac:spMkLst>
        </pc:spChg>
        <pc:spChg chg="add">
          <ac:chgData name="Giri, Atanu" userId="S::agiri@miners.utep.edu::e0ae8cc7-49c3-42df-948f-23e195e4ba55" providerId="AD" clId="Web-{5E0A595A-CE42-7B13-E795-7E07FA4A8EC8}" dt="2023-04-16T17:16:08.463" v="151"/>
          <ac:spMkLst>
            <pc:docMk/>
            <pc:sldMk cId="2893100092" sldId="743"/>
            <ac:spMk id="24" creationId="{70155189-D96C-4527-B0EC-654B946BE615}"/>
          </ac:spMkLst>
        </pc:spChg>
        <pc:picChg chg="add mod ord">
          <ac:chgData name="Giri, Atanu" userId="S::agiri@miners.utep.edu::e0ae8cc7-49c3-42df-948f-23e195e4ba55" providerId="AD" clId="Web-{5E0A595A-CE42-7B13-E795-7E07FA4A8EC8}" dt="2023-04-16T17:16:24.932" v="154" actId="1076"/>
          <ac:picMkLst>
            <pc:docMk/>
            <pc:sldMk cId="2893100092" sldId="743"/>
            <ac:picMk id="2" creationId="{3C2948D1-ED77-E427-B308-972EC7D45E9A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6T17:16:08.463" v="151"/>
          <ac:picMkLst>
            <pc:docMk/>
            <pc:sldMk cId="2893100092" sldId="743"/>
            <ac:picMk id="3" creationId="{DFC364D7-1ED5-CBF8-887A-1BC960C55208}"/>
          </ac:picMkLst>
        </pc:picChg>
        <pc:picChg chg="add mod">
          <ac:chgData name="Giri, Atanu" userId="S::agiri@miners.utep.edu::e0ae8cc7-49c3-42df-948f-23e195e4ba55" providerId="AD" clId="Web-{5E0A595A-CE42-7B13-E795-7E07FA4A8EC8}" dt="2023-04-16T17:16:19.182" v="153" actId="1076"/>
          <ac:picMkLst>
            <pc:docMk/>
            <pc:sldMk cId="2893100092" sldId="743"/>
            <ac:picMk id="6" creationId="{08471925-EED6-A811-925E-869DBE604845}"/>
          </ac:picMkLst>
        </pc:picChg>
        <pc:cxnChg chg="add del">
          <ac:chgData name="Giri, Atanu" userId="S::agiri@miners.utep.edu::e0ae8cc7-49c3-42df-948f-23e195e4ba55" providerId="AD" clId="Web-{5E0A595A-CE42-7B13-E795-7E07FA4A8EC8}" dt="2023-04-16T16:57:21.813" v="75"/>
          <ac:cxnSpMkLst>
            <pc:docMk/>
            <pc:sldMk cId="2893100092" sldId="743"/>
            <ac:cxnSpMk id="12" creationId="{8C730EAB-A532-4295-A302-FB4B90DB9F5E}"/>
          </ac:cxnSpMkLst>
        </pc:cxnChg>
      </pc:sldChg>
      <pc:sldChg chg="new del">
        <pc:chgData name="Giri, Atanu" userId="S::agiri@miners.utep.edu::e0ae8cc7-49c3-42df-948f-23e195e4ba55" providerId="AD" clId="Web-{5E0A595A-CE42-7B13-E795-7E07FA4A8EC8}" dt="2023-04-16T16:50:50.124" v="18"/>
        <pc:sldMkLst>
          <pc:docMk/>
          <pc:sldMk cId="3696686566" sldId="743"/>
        </pc:sldMkLst>
      </pc:sldChg>
      <pc:sldChg chg="addSp delSp modSp new mod setBg">
        <pc:chgData name="Giri, Atanu" userId="S::agiri@miners.utep.edu::e0ae8cc7-49c3-42df-948f-23e195e4ba55" providerId="AD" clId="Web-{5E0A595A-CE42-7B13-E795-7E07FA4A8EC8}" dt="2023-04-16T17:17:19.153" v="163" actId="1076"/>
        <pc:sldMkLst>
          <pc:docMk/>
          <pc:sldMk cId="3081872748" sldId="744"/>
        </pc:sldMkLst>
        <pc:spChg chg="add mod ord">
          <ac:chgData name="Giri, Atanu" userId="S::agiri@miners.utep.edu::e0ae8cc7-49c3-42df-948f-23e195e4ba55" providerId="AD" clId="Web-{5E0A595A-CE42-7B13-E795-7E07FA4A8EC8}" dt="2023-04-16T17:16:47.355" v="156"/>
          <ac:spMkLst>
            <pc:docMk/>
            <pc:sldMk cId="3081872748" sldId="744"/>
            <ac:spMk id="5" creationId="{6278BC10-5905-EB28-E79B-E9C2DFB91A1C}"/>
          </ac:spMkLst>
        </pc:spChg>
        <pc:spChg chg="add del">
          <ac:chgData name="Giri, Atanu" userId="S::agiri@miners.utep.edu::e0ae8cc7-49c3-42df-948f-23e195e4ba55" providerId="AD" clId="Web-{5E0A595A-CE42-7B13-E795-7E07FA4A8EC8}" dt="2023-04-16T17:16:47.355" v="156"/>
          <ac:spMkLst>
            <pc:docMk/>
            <pc:sldMk cId="3081872748" sldId="744"/>
            <ac:spMk id="10" creationId="{C4879EFC-8E62-4E00-973C-C45EE9EC676D}"/>
          </ac:spMkLst>
        </pc:spChg>
        <pc:spChg chg="add del">
          <ac:chgData name="Giri, Atanu" userId="S::agiri@miners.utep.edu::e0ae8cc7-49c3-42df-948f-23e195e4ba55" providerId="AD" clId="Web-{5E0A595A-CE42-7B13-E795-7E07FA4A8EC8}" dt="2023-04-16T17:16:47.355" v="156"/>
          <ac:spMkLst>
            <pc:docMk/>
            <pc:sldMk cId="3081872748" sldId="744"/>
            <ac:spMk id="12" creationId="{D6A9C53F-5F90-40A5-8C85-5412D39C8C68}"/>
          </ac:spMkLst>
        </pc:spChg>
        <pc:spChg chg="add">
          <ac:chgData name="Giri, Atanu" userId="S::agiri@miners.utep.edu::e0ae8cc7-49c3-42df-948f-23e195e4ba55" providerId="AD" clId="Web-{5E0A595A-CE42-7B13-E795-7E07FA4A8EC8}" dt="2023-04-16T17:16:47.355" v="156"/>
          <ac:spMkLst>
            <pc:docMk/>
            <pc:sldMk cId="3081872748" sldId="744"/>
            <ac:spMk id="17" creationId="{7C98A213-5994-475E-B327-DC6EC27FBA8B}"/>
          </ac:spMkLst>
        </pc:spChg>
        <pc:spChg chg="add">
          <ac:chgData name="Giri, Atanu" userId="S::agiri@miners.utep.edu::e0ae8cc7-49c3-42df-948f-23e195e4ba55" providerId="AD" clId="Web-{5E0A595A-CE42-7B13-E795-7E07FA4A8EC8}" dt="2023-04-16T17:16:47.355" v="156"/>
          <ac:spMkLst>
            <pc:docMk/>
            <pc:sldMk cId="3081872748" sldId="744"/>
            <ac:spMk id="19" creationId="{4B030A0D-0DAD-4A99-89BB-419527D6A64B}"/>
          </ac:spMkLst>
        </pc:spChg>
        <pc:picChg chg="add mod ord">
          <ac:chgData name="Giri, Atanu" userId="S::agiri@miners.utep.edu::e0ae8cc7-49c3-42df-948f-23e195e4ba55" providerId="AD" clId="Web-{5E0A595A-CE42-7B13-E795-7E07FA4A8EC8}" dt="2023-04-16T17:17:15.309" v="162" actId="1076"/>
          <ac:picMkLst>
            <pc:docMk/>
            <pc:sldMk cId="3081872748" sldId="744"/>
            <ac:picMk id="2" creationId="{DECECE42-17B8-41AD-D4DE-B5973C39C78D}"/>
          </ac:picMkLst>
        </pc:picChg>
        <pc:picChg chg="add mod">
          <ac:chgData name="Giri, Atanu" userId="S::agiri@miners.utep.edu::e0ae8cc7-49c3-42df-948f-23e195e4ba55" providerId="AD" clId="Web-{5E0A595A-CE42-7B13-E795-7E07FA4A8EC8}" dt="2023-04-16T17:17:19.153" v="163" actId="1076"/>
          <ac:picMkLst>
            <pc:docMk/>
            <pc:sldMk cId="3081872748" sldId="744"/>
            <ac:picMk id="3" creationId="{E701DE37-84D0-B46C-FF50-EB573E7FFE2E}"/>
          </ac:picMkLst>
        </pc:picChg>
        <pc:picChg chg="add mod">
          <ac:chgData name="Giri, Atanu" userId="S::agiri@miners.utep.edu::e0ae8cc7-49c3-42df-948f-23e195e4ba55" providerId="AD" clId="Web-{5E0A595A-CE42-7B13-E795-7E07FA4A8EC8}" dt="2023-04-16T17:17:00.043" v="159" actId="1076"/>
          <ac:picMkLst>
            <pc:docMk/>
            <pc:sldMk cId="3081872748" sldId="744"/>
            <ac:picMk id="6" creationId="{1CB48BC0-E3D2-5299-E8F8-EAC0FEB7E1A2}"/>
          </ac:picMkLst>
        </pc:picChg>
      </pc:sldChg>
      <pc:sldChg chg="addSp delSp modSp new mod setBg">
        <pc:chgData name="Giri, Atanu" userId="S::agiri@miners.utep.edu::e0ae8cc7-49c3-42df-948f-23e195e4ba55" providerId="AD" clId="Web-{5E0A595A-CE42-7B13-E795-7E07FA4A8EC8}" dt="2023-04-16T17:05:20.300" v="132" actId="1076"/>
        <pc:sldMkLst>
          <pc:docMk/>
          <pc:sldMk cId="842321956" sldId="745"/>
        </pc:sldMkLst>
        <pc:spChg chg="add mod">
          <ac:chgData name="Giri, Atanu" userId="S::agiri@miners.utep.edu::e0ae8cc7-49c3-42df-948f-23e195e4ba55" providerId="AD" clId="Web-{5E0A595A-CE42-7B13-E795-7E07FA4A8EC8}" dt="2023-04-16T17:05:00.862" v="129"/>
          <ac:spMkLst>
            <pc:docMk/>
            <pc:sldMk cId="842321956" sldId="745"/>
            <ac:spMk id="5" creationId="{D0B71DFF-6983-7E81-C1FE-669A6619CCD3}"/>
          </ac:spMkLst>
        </pc:spChg>
        <pc:spChg chg="add del">
          <ac:chgData name="Giri, Atanu" userId="S::agiri@miners.utep.edu::e0ae8cc7-49c3-42df-948f-23e195e4ba55" providerId="AD" clId="Web-{5E0A595A-CE42-7B13-E795-7E07FA4A8EC8}" dt="2023-04-16T17:05:00.862" v="129"/>
          <ac:spMkLst>
            <pc:docMk/>
            <pc:sldMk cId="842321956" sldId="745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5E0A595A-CE42-7B13-E795-7E07FA4A8EC8}" dt="2023-04-16T17:05:00.862" v="129"/>
          <ac:spMkLst>
            <pc:docMk/>
            <pc:sldMk cId="842321956" sldId="745"/>
            <ac:spMk id="10" creationId="{20586029-32A0-47E5-9AEC-AE3ABA6B94D0}"/>
          </ac:spMkLst>
        </pc:spChg>
        <pc:spChg chg="add">
          <ac:chgData name="Giri, Atanu" userId="S::agiri@miners.utep.edu::e0ae8cc7-49c3-42df-948f-23e195e4ba55" providerId="AD" clId="Web-{5E0A595A-CE42-7B13-E795-7E07FA4A8EC8}" dt="2023-04-16T17:05:00.862" v="129"/>
          <ac:spMkLst>
            <pc:docMk/>
            <pc:sldMk cId="842321956" sldId="745"/>
            <ac:spMk id="17" creationId="{C4879EFC-8E62-4E00-973C-C45EE9EC676D}"/>
          </ac:spMkLst>
        </pc:spChg>
        <pc:spChg chg="add">
          <ac:chgData name="Giri, Atanu" userId="S::agiri@miners.utep.edu::e0ae8cc7-49c3-42df-948f-23e195e4ba55" providerId="AD" clId="Web-{5E0A595A-CE42-7B13-E795-7E07FA4A8EC8}" dt="2023-04-16T17:05:00.862" v="129"/>
          <ac:spMkLst>
            <pc:docMk/>
            <pc:sldMk cId="842321956" sldId="745"/>
            <ac:spMk id="19" creationId="{D6A9C53F-5F90-40A5-8C85-5412D39C8C68}"/>
          </ac:spMkLst>
        </pc:spChg>
        <pc:picChg chg="add mod ord">
          <ac:chgData name="Giri, Atanu" userId="S::agiri@miners.utep.edu::e0ae8cc7-49c3-42df-948f-23e195e4ba55" providerId="AD" clId="Web-{5E0A595A-CE42-7B13-E795-7E07FA4A8EC8}" dt="2023-04-16T17:05:20.300" v="132" actId="1076"/>
          <ac:picMkLst>
            <pc:docMk/>
            <pc:sldMk cId="842321956" sldId="745"/>
            <ac:picMk id="2" creationId="{82DE0413-C3CD-9D43-03BC-47301554D4A4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6T17:05:10.456" v="131" actId="1076"/>
          <ac:picMkLst>
            <pc:docMk/>
            <pc:sldMk cId="842321956" sldId="745"/>
            <ac:picMk id="3" creationId="{D9EFC8D0-CA1F-382E-A9DF-20F0C543C25F}"/>
          </ac:picMkLst>
        </pc:picChg>
        <pc:cxnChg chg="add del">
          <ac:chgData name="Giri, Atanu" userId="S::agiri@miners.utep.edu::e0ae8cc7-49c3-42df-948f-23e195e4ba55" providerId="AD" clId="Web-{5E0A595A-CE42-7B13-E795-7E07FA4A8EC8}" dt="2023-04-16T17:05:00.862" v="129"/>
          <ac:cxnSpMkLst>
            <pc:docMk/>
            <pc:sldMk cId="842321956" sldId="745"/>
            <ac:cxnSpMk id="12" creationId="{8C730EAB-A532-4295-A302-FB4B90DB9F5E}"/>
          </ac:cxnSpMkLst>
        </pc:cxnChg>
      </pc:sldChg>
      <pc:sldChg chg="new del">
        <pc:chgData name="Giri, Atanu" userId="S::agiri@miners.utep.edu::e0ae8cc7-49c3-42df-948f-23e195e4ba55" providerId="AD" clId="Web-{5E0A595A-CE42-7B13-E795-7E07FA4A8EC8}" dt="2023-04-16T17:00:06.180" v="97"/>
        <pc:sldMkLst>
          <pc:docMk/>
          <pc:sldMk cId="2703526132" sldId="745"/>
        </pc:sldMkLst>
      </pc:sldChg>
      <pc:sldChg chg="addSp delSp modSp new mod setBg">
        <pc:chgData name="Giri, Atanu" userId="S::agiri@miners.utep.edu::e0ae8cc7-49c3-42df-948f-23e195e4ba55" providerId="AD" clId="Web-{5E0A595A-CE42-7B13-E795-7E07FA4A8EC8}" dt="2023-04-16T17:20:53.816" v="180" actId="1076"/>
        <pc:sldMkLst>
          <pc:docMk/>
          <pc:sldMk cId="336811663" sldId="746"/>
        </pc:sldMkLst>
        <pc:spChg chg="add mod ord">
          <ac:chgData name="Giri, Atanu" userId="S::agiri@miners.utep.edu::e0ae8cc7-49c3-42df-948f-23e195e4ba55" providerId="AD" clId="Web-{5E0A595A-CE42-7B13-E795-7E07FA4A8EC8}" dt="2023-04-16T17:20:28.019" v="176"/>
          <ac:spMkLst>
            <pc:docMk/>
            <pc:sldMk cId="336811663" sldId="746"/>
            <ac:spMk id="6" creationId="{A88B72E2-85E6-6803-6F57-7E19FF551EE2}"/>
          </ac:spMkLst>
        </pc:spChg>
        <pc:spChg chg="add">
          <ac:chgData name="Giri, Atanu" userId="S::agiri@miners.utep.edu::e0ae8cc7-49c3-42df-948f-23e195e4ba55" providerId="AD" clId="Web-{5E0A595A-CE42-7B13-E795-7E07FA4A8EC8}" dt="2023-04-16T17:20:28.019" v="176"/>
          <ac:spMkLst>
            <pc:docMk/>
            <pc:sldMk cId="336811663" sldId="746"/>
            <ac:spMk id="16" creationId="{7C98A213-5994-475E-B327-DC6EC27FBA8B}"/>
          </ac:spMkLst>
        </pc:spChg>
        <pc:spChg chg="add">
          <ac:chgData name="Giri, Atanu" userId="S::agiri@miners.utep.edu::e0ae8cc7-49c3-42df-948f-23e195e4ba55" providerId="AD" clId="Web-{5E0A595A-CE42-7B13-E795-7E07FA4A8EC8}" dt="2023-04-16T17:20:28.019" v="176"/>
          <ac:spMkLst>
            <pc:docMk/>
            <pc:sldMk cId="336811663" sldId="746"/>
            <ac:spMk id="18" creationId="{4B030A0D-0DAD-4A99-89BB-419527D6A64B}"/>
          </ac:spMkLst>
        </pc:spChg>
        <pc:picChg chg="add mod ord">
          <ac:chgData name="Giri, Atanu" userId="S::agiri@miners.utep.edu::e0ae8cc7-49c3-42df-948f-23e195e4ba55" providerId="AD" clId="Web-{5E0A595A-CE42-7B13-E795-7E07FA4A8EC8}" dt="2023-04-16T17:20:39.066" v="178" actId="1076"/>
          <ac:picMkLst>
            <pc:docMk/>
            <pc:sldMk cId="336811663" sldId="746"/>
            <ac:picMk id="2" creationId="{A3B05F9C-3239-1C32-2E23-8E85B67F9473}"/>
          </ac:picMkLst>
        </pc:picChg>
        <pc:picChg chg="add mod">
          <ac:chgData name="Giri, Atanu" userId="S::agiri@miners.utep.edu::e0ae8cc7-49c3-42df-948f-23e195e4ba55" providerId="AD" clId="Web-{5E0A595A-CE42-7B13-E795-7E07FA4A8EC8}" dt="2023-04-16T17:20:42.847" v="179" actId="1076"/>
          <ac:picMkLst>
            <pc:docMk/>
            <pc:sldMk cId="336811663" sldId="746"/>
            <ac:picMk id="3" creationId="{9FC438EB-7030-51E1-0DB4-A0A62C4B4852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6T17:20:53.816" v="180" actId="1076"/>
          <ac:picMkLst>
            <pc:docMk/>
            <pc:sldMk cId="336811663" sldId="746"/>
            <ac:picMk id="4" creationId="{D9EBABE4-8B4F-F909-A9BD-EDBB4CB1D195}"/>
          </ac:picMkLst>
        </pc:picChg>
        <pc:cxnChg chg="add del">
          <ac:chgData name="Giri, Atanu" userId="S::agiri@miners.utep.edu::e0ae8cc7-49c3-42df-948f-23e195e4ba55" providerId="AD" clId="Web-{5E0A595A-CE42-7B13-E795-7E07FA4A8EC8}" dt="2023-04-16T17:20:28.019" v="176"/>
          <ac:cxnSpMkLst>
            <pc:docMk/>
            <pc:sldMk cId="336811663" sldId="746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5E0A595A-CE42-7B13-E795-7E07FA4A8EC8}" dt="2023-04-16T17:20:28.019" v="176"/>
          <ac:cxnSpMkLst>
            <pc:docMk/>
            <pc:sldMk cId="336811663" sldId="746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5E0A595A-CE42-7B13-E795-7E07FA4A8EC8}" dt="2023-04-17T16:42:10.444" v="255"/>
        <pc:sldMkLst>
          <pc:docMk/>
          <pc:sldMk cId="2275390381" sldId="747"/>
        </pc:sldMkLst>
        <pc:spChg chg="add">
          <ac:chgData name="Giri, Atanu" userId="S::agiri@miners.utep.edu::e0ae8cc7-49c3-42df-948f-23e195e4ba55" providerId="AD" clId="Web-{5E0A595A-CE42-7B13-E795-7E07FA4A8EC8}" dt="2023-04-17T16:42:10.444" v="255"/>
          <ac:spMkLst>
            <pc:docMk/>
            <pc:sldMk cId="2275390381" sldId="747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5E0A595A-CE42-7B13-E795-7E07FA4A8EC8}" dt="2023-04-17T16:42:10.444" v="255"/>
          <ac:spMkLst>
            <pc:docMk/>
            <pc:sldMk cId="2275390381" sldId="747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5E0A595A-CE42-7B13-E795-7E07FA4A8EC8}" dt="2023-04-17T16:42:10.444" v="255"/>
          <ac:spMkLst>
            <pc:docMk/>
            <pc:sldMk cId="2275390381" sldId="747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5E0A595A-CE42-7B13-E795-7E07FA4A8EC8}" dt="2023-04-17T16:42:10.444" v="255"/>
          <ac:picMkLst>
            <pc:docMk/>
            <pc:sldMk cId="2275390381" sldId="747"/>
            <ac:picMk id="2" creationId="{D55702F8-9687-59DF-180A-D79C44FB7093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42:10.444" v="255"/>
          <ac:picMkLst>
            <pc:docMk/>
            <pc:sldMk cId="2275390381" sldId="747"/>
            <ac:picMk id="3" creationId="{DE27BFDC-C53F-DAD7-CD6F-C09EBB8992B5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42:10.444" v="255"/>
          <ac:picMkLst>
            <pc:docMk/>
            <pc:sldMk cId="2275390381" sldId="747"/>
            <ac:picMk id="4" creationId="{266B3558-6ECA-D2DB-E707-91DFE179AF75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42:10.444" v="255"/>
          <ac:picMkLst>
            <pc:docMk/>
            <pc:sldMk cId="2275390381" sldId="747"/>
            <ac:picMk id="5" creationId="{C87484EE-5357-E8A2-5671-12FBF285BA71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42:10.444" v="255"/>
          <ac:picMkLst>
            <pc:docMk/>
            <pc:sldMk cId="2275390381" sldId="747"/>
            <ac:picMk id="6" creationId="{07BF2F72-2EBC-BD40-4ECB-AE38C5459131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42:10.444" v="255"/>
          <ac:picMkLst>
            <pc:docMk/>
            <pc:sldMk cId="2275390381" sldId="747"/>
            <ac:picMk id="7" creationId="{3879D016-465B-7D54-9A78-ECE96474F964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42:10.444" v="255"/>
          <ac:picMkLst>
            <pc:docMk/>
            <pc:sldMk cId="2275390381" sldId="747"/>
            <ac:picMk id="8" creationId="{1B3BFD23-11DF-1CE2-5DB6-3062A7EF3023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42:10.444" v="255"/>
          <ac:picMkLst>
            <pc:docMk/>
            <pc:sldMk cId="2275390381" sldId="747"/>
            <ac:picMk id="9" creationId="{07E21723-380D-B78F-0766-B3FAC430A0FF}"/>
          </ac:picMkLst>
        </pc:picChg>
      </pc:sldChg>
      <pc:sldChg chg="new">
        <pc:chgData name="Giri, Atanu" userId="S::agiri@miners.utep.edu::e0ae8cc7-49c3-42df-948f-23e195e4ba55" providerId="AD" clId="Web-{5E0A595A-CE42-7B13-E795-7E07FA4A8EC8}" dt="2023-04-18T03:39:22.075" v="256"/>
        <pc:sldMkLst>
          <pc:docMk/>
          <pc:sldMk cId="2306605454" sldId="747"/>
        </pc:sldMkLst>
      </pc:sldChg>
      <pc:sldChg chg="addSp modSp new del mod setBg">
        <pc:chgData name="Giri, Atanu" userId="S::agiri@miners.utep.edu::e0ae8cc7-49c3-42df-948f-23e195e4ba55" providerId="AD" clId="Web-{5E0A595A-CE42-7B13-E795-7E07FA4A8EC8}" dt="2023-04-17T16:22:41.910" v="227"/>
        <pc:sldMkLst>
          <pc:docMk/>
          <pc:sldMk cId="4249874129" sldId="747"/>
        </pc:sldMkLst>
        <pc:spChg chg="add">
          <ac:chgData name="Giri, Atanu" userId="S::agiri@miners.utep.edu::e0ae8cc7-49c3-42df-948f-23e195e4ba55" providerId="AD" clId="Web-{5E0A595A-CE42-7B13-E795-7E07FA4A8EC8}" dt="2023-04-17T16:21:56.159" v="226"/>
          <ac:spMkLst>
            <pc:docMk/>
            <pc:sldMk cId="4249874129" sldId="747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5E0A595A-CE42-7B13-E795-7E07FA4A8EC8}" dt="2023-04-17T16:21:56.159" v="226"/>
          <ac:spMkLst>
            <pc:docMk/>
            <pc:sldMk cId="4249874129" sldId="747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5E0A595A-CE42-7B13-E795-7E07FA4A8EC8}" dt="2023-04-17T16:21:56.159" v="226"/>
          <ac:spMkLst>
            <pc:docMk/>
            <pc:sldMk cId="4249874129" sldId="747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5E0A595A-CE42-7B13-E795-7E07FA4A8EC8}" dt="2023-04-17T16:21:56.159" v="226"/>
          <ac:picMkLst>
            <pc:docMk/>
            <pc:sldMk cId="4249874129" sldId="747"/>
            <ac:picMk id="2" creationId="{97C4E1F2-178D-8CB9-E568-5C0734C8E840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21:56.159" v="226"/>
          <ac:picMkLst>
            <pc:docMk/>
            <pc:sldMk cId="4249874129" sldId="747"/>
            <ac:picMk id="3" creationId="{C08B15F7-ED41-4D2C-F182-61C9B018BACE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21:56.159" v="226"/>
          <ac:picMkLst>
            <pc:docMk/>
            <pc:sldMk cId="4249874129" sldId="747"/>
            <ac:picMk id="4" creationId="{6F8A07DB-1A40-2ED9-D308-4A0B9FE0347C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21:56.159" v="226"/>
          <ac:picMkLst>
            <pc:docMk/>
            <pc:sldMk cId="4249874129" sldId="747"/>
            <ac:picMk id="5" creationId="{A13C3168-9811-2AE1-D1A6-596FA6188132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21:56.159" v="226"/>
          <ac:picMkLst>
            <pc:docMk/>
            <pc:sldMk cId="4249874129" sldId="747"/>
            <ac:picMk id="6" creationId="{0FE9C4CB-75FE-DB88-4FDE-0B3F1AF29BC0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21:56.159" v="226"/>
          <ac:picMkLst>
            <pc:docMk/>
            <pc:sldMk cId="4249874129" sldId="747"/>
            <ac:picMk id="7" creationId="{E4AED07F-6AF8-9FAC-4E74-20A1D0E073BF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21:56.159" v="226"/>
          <ac:picMkLst>
            <pc:docMk/>
            <pc:sldMk cId="4249874129" sldId="747"/>
            <ac:picMk id="8" creationId="{67F2EB44-E7D9-EB27-385F-126D6CB621A0}"/>
          </ac:picMkLst>
        </pc:picChg>
        <pc:picChg chg="add mod">
          <ac:chgData name="Giri, Atanu" userId="S::agiri@miners.utep.edu::e0ae8cc7-49c3-42df-948f-23e195e4ba55" providerId="AD" clId="Web-{5E0A595A-CE42-7B13-E795-7E07FA4A8EC8}" dt="2023-04-17T16:21:56.159" v="226"/>
          <ac:picMkLst>
            <pc:docMk/>
            <pc:sldMk cId="4249874129" sldId="747"/>
            <ac:picMk id="9" creationId="{FF6306D9-992D-1782-8055-EEDC735F86F7}"/>
          </ac:picMkLst>
        </pc:picChg>
      </pc:sldChg>
      <pc:sldChg chg="addSp delSp modSp new mod setBg">
        <pc:chgData name="Giri, Atanu" userId="S::agiri@miners.utep.edu::e0ae8cc7-49c3-42df-948f-23e195e4ba55" providerId="AD" clId="Web-{5E0A595A-CE42-7B13-E795-7E07FA4A8EC8}" dt="2023-04-18T04:10:20.987" v="316"/>
        <pc:sldMkLst>
          <pc:docMk/>
          <pc:sldMk cId="2731495919" sldId="748"/>
        </pc:sldMkLst>
        <pc:spChg chg="add mod ord">
          <ac:chgData name="Giri, Atanu" userId="S::agiri@miners.utep.edu::e0ae8cc7-49c3-42df-948f-23e195e4ba55" providerId="AD" clId="Web-{5E0A595A-CE42-7B13-E795-7E07FA4A8EC8}" dt="2023-04-18T04:10:20.987" v="316"/>
          <ac:spMkLst>
            <pc:docMk/>
            <pc:sldMk cId="2731495919" sldId="748"/>
            <ac:spMk id="8" creationId="{38F5CF73-B0C9-518A-67C4-0D2125DCB246}"/>
          </ac:spMkLst>
        </pc:spChg>
        <pc:spChg chg="add">
          <ac:chgData name="Giri, Atanu" userId="S::agiri@miners.utep.edu::e0ae8cc7-49c3-42df-948f-23e195e4ba55" providerId="AD" clId="Web-{5E0A595A-CE42-7B13-E795-7E07FA4A8EC8}" dt="2023-04-18T04:10:20.987" v="316"/>
          <ac:spMkLst>
            <pc:docMk/>
            <pc:sldMk cId="2731495919" sldId="748"/>
            <ac:spMk id="13" creationId="{33E72FA3-BD00-444A-AD9B-E6C3D069CDE3}"/>
          </ac:spMkLst>
        </pc:spChg>
        <pc:picChg chg="add mod ord">
          <ac:chgData name="Giri, Atanu" userId="S::agiri@miners.utep.edu::e0ae8cc7-49c3-42df-948f-23e195e4ba55" providerId="AD" clId="Web-{5E0A595A-CE42-7B13-E795-7E07FA4A8EC8}" dt="2023-04-18T04:10:20.987" v="316"/>
          <ac:picMkLst>
            <pc:docMk/>
            <pc:sldMk cId="2731495919" sldId="748"/>
            <ac:picMk id="2" creationId="{D7645EA8-E9AB-A5A3-F1D6-D0814B768362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8T04:10:20.987" v="316"/>
          <ac:picMkLst>
            <pc:docMk/>
            <pc:sldMk cId="2731495919" sldId="748"/>
            <ac:picMk id="3" creationId="{724022AD-16E8-7F4D-09CE-ED784C7A0D8A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8T04:10:20.987" v="316"/>
          <ac:picMkLst>
            <pc:docMk/>
            <pc:sldMk cId="2731495919" sldId="748"/>
            <ac:picMk id="4" creationId="{68BBEAD7-7011-C81A-8CA5-D41A265DA306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8T04:10:20.987" v="316"/>
          <ac:picMkLst>
            <pc:docMk/>
            <pc:sldMk cId="2731495919" sldId="748"/>
            <ac:picMk id="5" creationId="{9851C7BF-1435-B4FB-DE67-9A685A5A05DE}"/>
          </ac:picMkLst>
        </pc:picChg>
        <pc:picChg chg="add mod">
          <ac:chgData name="Giri, Atanu" userId="S::agiri@miners.utep.edu::e0ae8cc7-49c3-42df-948f-23e195e4ba55" providerId="AD" clId="Web-{5E0A595A-CE42-7B13-E795-7E07FA4A8EC8}" dt="2023-04-18T04:10:20.987" v="316"/>
          <ac:picMkLst>
            <pc:docMk/>
            <pc:sldMk cId="2731495919" sldId="748"/>
            <ac:picMk id="6" creationId="{2DEA10D1-61CC-DE73-C902-FA28AC9345C8}"/>
          </ac:picMkLst>
        </pc:picChg>
        <pc:picChg chg="add mod">
          <ac:chgData name="Giri, Atanu" userId="S::agiri@miners.utep.edu::e0ae8cc7-49c3-42df-948f-23e195e4ba55" providerId="AD" clId="Web-{5E0A595A-CE42-7B13-E795-7E07FA4A8EC8}" dt="2023-04-18T04:10:20.987" v="316"/>
          <ac:picMkLst>
            <pc:docMk/>
            <pc:sldMk cId="2731495919" sldId="748"/>
            <ac:picMk id="7" creationId="{92E88542-59CC-A82C-4C3C-21DAD6F778D0}"/>
          </ac:picMkLst>
        </pc:picChg>
        <pc:cxnChg chg="add del">
          <ac:chgData name="Giri, Atanu" userId="S::agiri@miners.utep.edu::e0ae8cc7-49c3-42df-948f-23e195e4ba55" providerId="AD" clId="Web-{5E0A595A-CE42-7B13-E795-7E07FA4A8EC8}" dt="2023-04-18T04:04:44.928" v="266"/>
          <ac:cxnSpMkLst>
            <pc:docMk/>
            <pc:sldMk cId="2731495919" sldId="748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5E0A595A-CE42-7B13-E795-7E07FA4A8EC8}" dt="2023-04-18T04:04:44.928" v="266"/>
          <ac:cxnSpMkLst>
            <pc:docMk/>
            <pc:sldMk cId="2731495919" sldId="748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5E0A595A-CE42-7B13-E795-7E07FA4A8EC8}" dt="2023-04-18T04:04:44.928" v="266"/>
          <ac:cxnSpMkLst>
            <pc:docMk/>
            <pc:sldMk cId="2731495919" sldId="748"/>
            <ac:cxnSpMk id="14" creationId="{08C5794E-A9A1-4A23-AF68-C79A7822334C}"/>
          </ac:cxnSpMkLst>
        </pc:cxnChg>
      </pc:sldChg>
      <pc:sldChg chg="new">
        <pc:chgData name="Giri, Atanu" userId="S::agiri@miners.utep.edu::e0ae8cc7-49c3-42df-948f-23e195e4ba55" providerId="AD" clId="Web-{5E0A595A-CE42-7B13-E795-7E07FA4A8EC8}" dt="2023-04-18T04:09:37.360" v="269"/>
        <pc:sldMkLst>
          <pc:docMk/>
          <pc:sldMk cId="2184951148" sldId="749"/>
        </pc:sldMkLst>
      </pc:sldChg>
      <pc:sldChg chg="addSp delSp modSp new del mod ord setBg">
        <pc:chgData name="Giri, Atanu" userId="S::agiri@miners.utep.edu::e0ae8cc7-49c3-42df-948f-23e195e4ba55" providerId="AD" clId="Web-{5E0A595A-CE42-7B13-E795-7E07FA4A8EC8}" dt="2023-04-19T02:09:01.870" v="342"/>
        <pc:sldMkLst>
          <pc:docMk/>
          <pc:sldMk cId="2895270917" sldId="751"/>
        </pc:sldMkLst>
        <pc:picChg chg="add mod ord">
          <ac:chgData name="Giri, Atanu" userId="S::agiri@miners.utep.edu::e0ae8cc7-49c3-42df-948f-23e195e4ba55" providerId="AD" clId="Web-{5E0A595A-CE42-7B13-E795-7E07FA4A8EC8}" dt="2023-04-19T01:54:50.997" v="325"/>
          <ac:picMkLst>
            <pc:docMk/>
            <pc:sldMk cId="2895270917" sldId="751"/>
            <ac:picMk id="2" creationId="{90F5253B-DF0E-A993-B28B-5ED9318F16BE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9T01:54:50.997" v="325"/>
          <ac:picMkLst>
            <pc:docMk/>
            <pc:sldMk cId="2895270917" sldId="751"/>
            <ac:picMk id="3" creationId="{3B2BDE57-F7CB-3B1C-1D68-1F611E0E1F4C}"/>
          </ac:picMkLst>
        </pc:picChg>
        <pc:picChg chg="add mod">
          <ac:chgData name="Giri, Atanu" userId="S::agiri@miners.utep.edu::e0ae8cc7-49c3-42df-948f-23e195e4ba55" providerId="AD" clId="Web-{5E0A595A-CE42-7B13-E795-7E07FA4A8EC8}" dt="2023-04-19T01:54:50.997" v="325"/>
          <ac:picMkLst>
            <pc:docMk/>
            <pc:sldMk cId="2895270917" sldId="751"/>
            <ac:picMk id="4" creationId="{A9631036-155A-1BDE-1293-3748F31BA163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9T01:54:50.997" v="325"/>
          <ac:picMkLst>
            <pc:docMk/>
            <pc:sldMk cId="2895270917" sldId="751"/>
            <ac:picMk id="5" creationId="{4BD707D1-CE99-DC32-92C3-6F64F24651B8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9T01:54:50.997" v="325"/>
          <ac:picMkLst>
            <pc:docMk/>
            <pc:sldMk cId="2895270917" sldId="751"/>
            <ac:picMk id="6" creationId="{CEFF0538-09E7-CFC7-B408-4C575A32F98B}"/>
          </ac:picMkLst>
        </pc:picChg>
        <pc:cxnChg chg="add del">
          <ac:chgData name="Giri, Atanu" userId="S::agiri@miners.utep.edu::e0ae8cc7-49c3-42df-948f-23e195e4ba55" providerId="AD" clId="Web-{5E0A595A-CE42-7B13-E795-7E07FA4A8EC8}" dt="2023-04-19T01:54:50.997" v="325"/>
          <ac:cxnSpMkLst>
            <pc:docMk/>
            <pc:sldMk cId="2895270917" sldId="751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5E0A595A-CE42-7B13-E795-7E07FA4A8EC8}" dt="2023-04-19T01:54:50.997" v="325"/>
          <ac:cxnSpMkLst>
            <pc:docMk/>
            <pc:sldMk cId="2895270917" sldId="751"/>
            <ac:cxnSpMk id="11" creationId="{20F1788F-A5AE-4188-8274-F7F2E3833ECD}"/>
          </ac:cxnSpMkLst>
        </pc:cxnChg>
      </pc:sldChg>
      <pc:sldChg chg="addSp modSp add del">
        <pc:chgData name="Giri, Atanu" userId="S::agiri@miners.utep.edu::e0ae8cc7-49c3-42df-948f-23e195e4ba55" providerId="AD" clId="Web-{5E0A595A-CE42-7B13-E795-7E07FA4A8EC8}" dt="2023-04-20T15:44:07.662" v="695"/>
        <pc:sldMkLst>
          <pc:docMk/>
          <pc:sldMk cId="3296745145" sldId="751"/>
        </pc:sldMkLst>
        <pc:spChg chg="add mod">
          <ac:chgData name="Giri, Atanu" userId="S::agiri@miners.utep.edu::e0ae8cc7-49c3-42df-948f-23e195e4ba55" providerId="AD" clId="Web-{5E0A595A-CE42-7B13-E795-7E07FA4A8EC8}" dt="2023-04-19T02:30:13.226" v="439" actId="20577"/>
          <ac:spMkLst>
            <pc:docMk/>
            <pc:sldMk cId="3296745145" sldId="751"/>
            <ac:spMk id="8" creationId="{A3746132-F214-4964-9989-DFDFF59F301E}"/>
          </ac:spMkLst>
        </pc:spChg>
      </pc:sldChg>
      <pc:sldChg chg="addSp modSp add del">
        <pc:chgData name="Giri, Atanu" userId="S::agiri@miners.utep.edu::e0ae8cc7-49c3-42df-948f-23e195e4ba55" providerId="AD" clId="Web-{5E0A595A-CE42-7B13-E795-7E07FA4A8EC8}" dt="2023-04-20T15:44:07.662" v="696"/>
        <pc:sldMkLst>
          <pc:docMk/>
          <pc:sldMk cId="1067339877" sldId="752"/>
        </pc:sldMkLst>
        <pc:spChg chg="add mod">
          <ac:chgData name="Giri, Atanu" userId="S::agiri@miners.utep.edu::e0ae8cc7-49c3-42df-948f-23e195e4ba55" providerId="AD" clId="Web-{5E0A595A-CE42-7B13-E795-7E07FA4A8EC8}" dt="2023-04-19T02:30:02.195" v="436" actId="20577"/>
          <ac:spMkLst>
            <pc:docMk/>
            <pc:sldMk cId="1067339877" sldId="752"/>
            <ac:spMk id="8" creationId="{4C6858CC-2395-BE97-8F2A-68D51F85C483}"/>
          </ac:spMkLst>
        </pc:spChg>
      </pc:sldChg>
      <pc:sldChg chg="addSp delSp modSp new del mod setBg">
        <pc:chgData name="Giri, Atanu" userId="S::agiri@miners.utep.edu::e0ae8cc7-49c3-42df-948f-23e195e4ba55" providerId="AD" clId="Web-{5E0A595A-CE42-7B13-E795-7E07FA4A8EC8}" dt="2023-04-19T02:09:01.870" v="341"/>
        <pc:sldMkLst>
          <pc:docMk/>
          <pc:sldMk cId="1494431605" sldId="752"/>
        </pc:sldMkLst>
        <pc:spChg chg="add del">
          <ac:chgData name="Giri, Atanu" userId="S::agiri@miners.utep.edu::e0ae8cc7-49c3-42df-948f-23e195e4ba55" providerId="AD" clId="Web-{5E0A595A-CE42-7B13-E795-7E07FA4A8EC8}" dt="2023-04-19T02:07:14.679" v="338"/>
          <ac:spMkLst>
            <pc:docMk/>
            <pc:sldMk cId="1494431605" sldId="752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5E0A595A-CE42-7B13-E795-7E07FA4A8EC8}" dt="2023-04-19T02:07:14.679" v="338"/>
          <ac:spMkLst>
            <pc:docMk/>
            <pc:sldMk cId="1494431605" sldId="752"/>
            <ac:spMk id="10" creationId="{20586029-32A0-47E5-9AEC-AE3ABA6B94D0}"/>
          </ac:spMkLst>
        </pc:spChg>
        <pc:picChg chg="add del mod ord">
          <ac:chgData name="Giri, Atanu" userId="S::agiri@miners.utep.edu::e0ae8cc7-49c3-42df-948f-23e195e4ba55" providerId="AD" clId="Web-{5E0A595A-CE42-7B13-E795-7E07FA4A8EC8}" dt="2023-04-19T02:04:06.625" v="333"/>
          <ac:picMkLst>
            <pc:docMk/>
            <pc:sldMk cId="1494431605" sldId="752"/>
            <ac:picMk id="2" creationId="{EFE903BA-A66E-6EFE-97CC-C09BF40401E9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9T02:08:37.760" v="340"/>
          <ac:picMkLst>
            <pc:docMk/>
            <pc:sldMk cId="1494431605" sldId="752"/>
            <ac:picMk id="3" creationId="{495ED6A1-E4C6-4552-E859-6AACBABEBAA9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9T02:08:37.760" v="340"/>
          <ac:picMkLst>
            <pc:docMk/>
            <pc:sldMk cId="1494431605" sldId="752"/>
            <ac:picMk id="4" creationId="{59803678-DFE7-043A-C0D4-81E30C11BC4B}"/>
          </ac:picMkLst>
        </pc:picChg>
        <pc:picChg chg="add mod">
          <ac:chgData name="Giri, Atanu" userId="S::agiri@miners.utep.edu::e0ae8cc7-49c3-42df-948f-23e195e4ba55" providerId="AD" clId="Web-{5E0A595A-CE42-7B13-E795-7E07FA4A8EC8}" dt="2023-04-19T02:08:37.760" v="340"/>
          <ac:picMkLst>
            <pc:docMk/>
            <pc:sldMk cId="1494431605" sldId="752"/>
            <ac:picMk id="5" creationId="{2C0CF113-DB9D-BFBC-3902-08B59206A329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9T02:08:37.760" v="340"/>
          <ac:picMkLst>
            <pc:docMk/>
            <pc:sldMk cId="1494431605" sldId="752"/>
            <ac:picMk id="6" creationId="{1D3C06B8-A932-3EA4-B865-08C13B85E1CA}"/>
          </ac:picMkLst>
        </pc:picChg>
        <pc:picChg chg="add mod">
          <ac:chgData name="Giri, Atanu" userId="S::agiri@miners.utep.edu::e0ae8cc7-49c3-42df-948f-23e195e4ba55" providerId="AD" clId="Web-{5E0A595A-CE42-7B13-E795-7E07FA4A8EC8}" dt="2023-04-19T02:08:37.760" v="340"/>
          <ac:picMkLst>
            <pc:docMk/>
            <pc:sldMk cId="1494431605" sldId="752"/>
            <ac:picMk id="7" creationId="{63969EDC-619E-14E8-C7A0-1E33F3E56C2E}"/>
          </ac:picMkLst>
        </pc:picChg>
        <pc:cxnChg chg="add del">
          <ac:chgData name="Giri, Atanu" userId="S::agiri@miners.utep.edu::e0ae8cc7-49c3-42df-948f-23e195e4ba55" providerId="AD" clId="Web-{5E0A595A-CE42-7B13-E795-7E07FA4A8EC8}" dt="2023-04-19T02:07:14.679" v="338"/>
          <ac:cxnSpMkLst>
            <pc:docMk/>
            <pc:sldMk cId="1494431605" sldId="752"/>
            <ac:cxnSpMk id="12" creationId="{8C730EAB-A532-4295-A302-FB4B90DB9F5E}"/>
          </ac:cxnSpMkLst>
        </pc:cxnChg>
        <pc:cxnChg chg="add del">
          <ac:chgData name="Giri, Atanu" userId="S::agiri@miners.utep.edu::e0ae8cc7-49c3-42df-948f-23e195e4ba55" providerId="AD" clId="Web-{5E0A595A-CE42-7B13-E795-7E07FA4A8EC8}" dt="2023-04-19T02:08:37.760" v="340"/>
          <ac:cxnSpMkLst>
            <pc:docMk/>
            <pc:sldMk cId="1494431605" sldId="752"/>
            <ac:cxnSpMk id="17" creationId="{91B6081D-D3E8-4209-B85B-EB1C655A6272}"/>
          </ac:cxnSpMkLst>
        </pc:cxnChg>
        <pc:cxnChg chg="add del">
          <ac:chgData name="Giri, Atanu" userId="S::agiri@miners.utep.edu::e0ae8cc7-49c3-42df-948f-23e195e4ba55" providerId="AD" clId="Web-{5E0A595A-CE42-7B13-E795-7E07FA4A8EC8}" dt="2023-04-19T02:08:37.760" v="340"/>
          <ac:cxnSpMkLst>
            <pc:docMk/>
            <pc:sldMk cId="1494431605" sldId="752"/>
            <ac:cxnSpMk id="19" creationId="{28CA55E4-1295-45C8-BA05-5A9E705B749A}"/>
          </ac:cxnSpMkLst>
        </pc:cxnChg>
        <pc:cxnChg chg="add del">
          <ac:chgData name="Giri, Atanu" userId="S::agiri@miners.utep.edu::e0ae8cc7-49c3-42df-948f-23e195e4ba55" providerId="AD" clId="Web-{5E0A595A-CE42-7B13-E795-7E07FA4A8EC8}" dt="2023-04-19T02:08:37.760" v="340"/>
          <ac:cxnSpMkLst>
            <pc:docMk/>
            <pc:sldMk cId="1494431605" sldId="752"/>
            <ac:cxnSpMk id="21" creationId="{08C5794E-A9A1-4A23-AF68-C79A7822334C}"/>
          </ac:cxnSpMkLst>
        </pc:cxnChg>
      </pc:sldChg>
      <pc:sldChg chg="new">
        <pc:chgData name="Giri, Atanu" userId="S::agiri@miners.utep.edu::e0ae8cc7-49c3-42df-948f-23e195e4ba55" providerId="AD" clId="Web-{5E0A595A-CE42-7B13-E795-7E07FA4A8EC8}" dt="2023-04-19T02:09:10.870" v="345"/>
        <pc:sldMkLst>
          <pc:docMk/>
          <pc:sldMk cId="1198209536" sldId="753"/>
        </pc:sldMkLst>
      </pc:sldChg>
      <pc:sldChg chg="add">
        <pc:chgData name="Giri, Atanu" userId="S::agiri@miners.utep.edu::e0ae8cc7-49c3-42df-948f-23e195e4ba55" providerId="AD" clId="Web-{5E0A595A-CE42-7B13-E795-7E07FA4A8EC8}" dt="2023-04-19T02:33:04.154" v="442"/>
        <pc:sldMkLst>
          <pc:docMk/>
          <pc:sldMk cId="588629879" sldId="754"/>
        </pc:sldMkLst>
      </pc:sldChg>
      <pc:sldChg chg="addSp delSp modSp new del mod setBg">
        <pc:chgData name="Giri, Atanu" userId="S::agiri@miners.utep.edu::e0ae8cc7-49c3-42df-948f-23e195e4ba55" providerId="AD" clId="Web-{5E0A595A-CE42-7B13-E795-7E07FA4A8EC8}" dt="2023-04-19T02:32:55.716" v="441"/>
        <pc:sldMkLst>
          <pc:docMk/>
          <pc:sldMk cId="2728318664" sldId="754"/>
        </pc:sldMkLst>
        <pc:spChg chg="add mod">
          <ac:chgData name="Giri, Atanu" userId="S::agiri@miners.utep.edu::e0ae8cc7-49c3-42df-948f-23e195e4ba55" providerId="AD" clId="Web-{5E0A595A-CE42-7B13-E795-7E07FA4A8EC8}" dt="2023-04-19T02:29:10.583" v="433" actId="20577"/>
          <ac:spMkLst>
            <pc:docMk/>
            <pc:sldMk cId="2728318664" sldId="754"/>
            <ac:spMk id="8" creationId="{6264D5B2-82B1-F82D-84F6-DCDF5EF83CF4}"/>
          </ac:spMkLst>
        </pc:spChg>
        <pc:picChg chg="add mod ord">
          <ac:chgData name="Giri, Atanu" userId="S::agiri@miners.utep.edu::e0ae8cc7-49c3-42df-948f-23e195e4ba55" providerId="AD" clId="Web-{5E0A595A-CE42-7B13-E795-7E07FA4A8EC8}" dt="2023-04-19T02:22:51.617" v="395"/>
          <ac:picMkLst>
            <pc:docMk/>
            <pc:sldMk cId="2728318664" sldId="754"/>
            <ac:picMk id="2" creationId="{4F8A358D-21F3-BA5B-8C6C-A0E68C586CD8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9T02:22:51.617" v="395"/>
          <ac:picMkLst>
            <pc:docMk/>
            <pc:sldMk cId="2728318664" sldId="754"/>
            <ac:picMk id="3" creationId="{FA70ED80-2AF2-E291-D6A2-5A346D7FA8F4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9T02:22:51.617" v="395"/>
          <ac:picMkLst>
            <pc:docMk/>
            <pc:sldMk cId="2728318664" sldId="754"/>
            <ac:picMk id="4" creationId="{488AE04F-DE27-4BEA-1BDE-6EEC32FE9563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9T02:22:51.617" v="395"/>
          <ac:picMkLst>
            <pc:docMk/>
            <pc:sldMk cId="2728318664" sldId="754"/>
            <ac:picMk id="5" creationId="{732E2DF3-18E1-90D6-BB8B-21D5A5806414}"/>
          </ac:picMkLst>
        </pc:picChg>
        <pc:picChg chg="add mod">
          <ac:chgData name="Giri, Atanu" userId="S::agiri@miners.utep.edu::e0ae8cc7-49c3-42df-948f-23e195e4ba55" providerId="AD" clId="Web-{5E0A595A-CE42-7B13-E795-7E07FA4A8EC8}" dt="2023-04-19T02:22:51.617" v="395"/>
          <ac:picMkLst>
            <pc:docMk/>
            <pc:sldMk cId="2728318664" sldId="754"/>
            <ac:picMk id="6" creationId="{F50B5CDB-9D38-7A0E-80E5-17D64D6B6AB6}"/>
          </ac:picMkLst>
        </pc:picChg>
        <pc:cxnChg chg="add del">
          <ac:chgData name="Giri, Atanu" userId="S::agiri@miners.utep.edu::e0ae8cc7-49c3-42df-948f-23e195e4ba55" providerId="AD" clId="Web-{5E0A595A-CE42-7B13-E795-7E07FA4A8EC8}" dt="2023-04-19T02:22:51.617" v="395"/>
          <ac:cxnSpMkLst>
            <pc:docMk/>
            <pc:sldMk cId="2728318664" sldId="754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5E0A595A-CE42-7B13-E795-7E07FA4A8EC8}" dt="2023-04-19T02:22:51.617" v="395"/>
          <ac:cxnSpMkLst>
            <pc:docMk/>
            <pc:sldMk cId="2728318664" sldId="754"/>
            <ac:cxnSpMk id="11" creationId="{20F1788F-A5AE-4188-8274-F7F2E3833ECD}"/>
          </ac:cxnSpMkLst>
        </pc:cxnChg>
      </pc:sldChg>
      <pc:sldChg chg="addSp modSp new del mod setBg">
        <pc:chgData name="Giri, Atanu" userId="S::agiri@miners.utep.edu::e0ae8cc7-49c3-42df-948f-23e195e4ba55" providerId="AD" clId="Web-{5E0A595A-CE42-7B13-E795-7E07FA4A8EC8}" dt="2023-04-19T02:32:55.716" v="440"/>
        <pc:sldMkLst>
          <pc:docMk/>
          <pc:sldMk cId="1110451854" sldId="755"/>
        </pc:sldMkLst>
        <pc:spChg chg="add mod">
          <ac:chgData name="Giri, Atanu" userId="S::agiri@miners.utep.edu::e0ae8cc7-49c3-42df-948f-23e195e4ba55" providerId="AD" clId="Web-{5E0A595A-CE42-7B13-E795-7E07FA4A8EC8}" dt="2023-04-19T02:28:50.708" v="427" actId="20577"/>
          <ac:spMkLst>
            <pc:docMk/>
            <pc:sldMk cId="1110451854" sldId="755"/>
            <ac:spMk id="8" creationId="{90131912-F453-6A3B-DD86-F67A14D3A719}"/>
          </ac:spMkLst>
        </pc:spChg>
        <pc:picChg chg="add mod">
          <ac:chgData name="Giri, Atanu" userId="S::agiri@miners.utep.edu::e0ae8cc7-49c3-42df-948f-23e195e4ba55" providerId="AD" clId="Web-{5E0A595A-CE42-7B13-E795-7E07FA4A8EC8}" dt="2023-04-19T02:27:58.206" v="410"/>
          <ac:picMkLst>
            <pc:docMk/>
            <pc:sldMk cId="1110451854" sldId="755"/>
            <ac:picMk id="2" creationId="{DF4A88BF-BFB6-C41A-CDB1-7EAD3827A305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19T02:27:58.206" v="410"/>
          <ac:picMkLst>
            <pc:docMk/>
            <pc:sldMk cId="1110451854" sldId="755"/>
            <ac:picMk id="3" creationId="{5B69D1B3-43AC-DF48-6DED-503D80ECA82D}"/>
          </ac:picMkLst>
        </pc:picChg>
        <pc:picChg chg="add mod">
          <ac:chgData name="Giri, Atanu" userId="S::agiri@miners.utep.edu::e0ae8cc7-49c3-42df-948f-23e195e4ba55" providerId="AD" clId="Web-{5E0A595A-CE42-7B13-E795-7E07FA4A8EC8}" dt="2023-04-19T02:27:58.206" v="410"/>
          <ac:picMkLst>
            <pc:docMk/>
            <pc:sldMk cId="1110451854" sldId="755"/>
            <ac:picMk id="4" creationId="{264D260E-82D9-1445-75CB-A74027E58687}"/>
          </ac:picMkLst>
        </pc:picChg>
        <pc:picChg chg="add mod">
          <ac:chgData name="Giri, Atanu" userId="S::agiri@miners.utep.edu::e0ae8cc7-49c3-42df-948f-23e195e4ba55" providerId="AD" clId="Web-{5E0A595A-CE42-7B13-E795-7E07FA4A8EC8}" dt="2023-04-19T02:27:58.206" v="410"/>
          <ac:picMkLst>
            <pc:docMk/>
            <pc:sldMk cId="1110451854" sldId="755"/>
            <ac:picMk id="5" creationId="{73BE9B53-D188-A436-B17D-61037CE01D26}"/>
          </ac:picMkLst>
        </pc:picChg>
        <pc:picChg chg="add mod">
          <ac:chgData name="Giri, Atanu" userId="S::agiri@miners.utep.edu::e0ae8cc7-49c3-42df-948f-23e195e4ba55" providerId="AD" clId="Web-{5E0A595A-CE42-7B13-E795-7E07FA4A8EC8}" dt="2023-04-19T02:27:58.206" v="410"/>
          <ac:picMkLst>
            <pc:docMk/>
            <pc:sldMk cId="1110451854" sldId="755"/>
            <ac:picMk id="6" creationId="{0595DE9A-942F-A156-0121-094B7C709151}"/>
          </ac:picMkLst>
        </pc:picChg>
      </pc:sldChg>
      <pc:sldChg chg="add">
        <pc:chgData name="Giri, Atanu" userId="S::agiri@miners.utep.edu::e0ae8cc7-49c3-42df-948f-23e195e4ba55" providerId="AD" clId="Web-{5E0A595A-CE42-7B13-E795-7E07FA4A8EC8}" dt="2023-04-19T02:33:04.451" v="443"/>
        <pc:sldMkLst>
          <pc:docMk/>
          <pc:sldMk cId="1748940210" sldId="755"/>
        </pc:sldMkLst>
      </pc:sldChg>
      <pc:sldChg chg="new">
        <pc:chgData name="Giri, Atanu" userId="S::agiri@miners.utep.edu::e0ae8cc7-49c3-42df-948f-23e195e4ba55" providerId="AD" clId="Web-{5E0A595A-CE42-7B13-E795-7E07FA4A8EC8}" dt="2023-04-19T02:33:08.498" v="444"/>
        <pc:sldMkLst>
          <pc:docMk/>
          <pc:sldMk cId="3976332010" sldId="756"/>
        </pc:sldMkLst>
      </pc:sldChg>
      <pc:sldChg chg="addSp delSp modSp new mod setBg">
        <pc:chgData name="Giri, Atanu" userId="S::agiri@miners.utep.edu::e0ae8cc7-49c3-42df-948f-23e195e4ba55" providerId="AD" clId="Web-{5E0A595A-CE42-7B13-E795-7E07FA4A8EC8}" dt="2023-04-20T14:19:25.799" v="567" actId="20577"/>
        <pc:sldMkLst>
          <pc:docMk/>
          <pc:sldMk cId="2530271792" sldId="757"/>
        </pc:sldMkLst>
        <pc:spChg chg="add mod">
          <ac:chgData name="Giri, Atanu" userId="S::agiri@miners.utep.edu::e0ae8cc7-49c3-42df-948f-23e195e4ba55" providerId="AD" clId="Web-{5E0A595A-CE42-7B13-E795-7E07FA4A8EC8}" dt="2023-04-20T14:19:25.799" v="567" actId="20577"/>
          <ac:spMkLst>
            <pc:docMk/>
            <pc:sldMk cId="2530271792" sldId="757"/>
            <ac:spMk id="4" creationId="{7BA176FC-6F51-B657-6862-55A2280FD759}"/>
          </ac:spMkLst>
        </pc:spChg>
        <pc:spChg chg="add del">
          <ac:chgData name="Giri, Atanu" userId="S::agiri@miners.utep.edu::e0ae8cc7-49c3-42df-948f-23e195e4ba55" providerId="AD" clId="Web-{5E0A595A-CE42-7B13-E795-7E07FA4A8EC8}" dt="2023-04-20T13:42:19.871" v="496"/>
          <ac:spMkLst>
            <pc:docMk/>
            <pc:sldMk cId="2530271792" sldId="757"/>
            <ac:spMk id="10" creationId="{022BDE4A-8A20-4A69-9C5A-581C82036A4D}"/>
          </ac:spMkLst>
        </pc:spChg>
        <pc:spChg chg="add del">
          <ac:chgData name="Giri, Atanu" userId="S::agiri@miners.utep.edu::e0ae8cc7-49c3-42df-948f-23e195e4ba55" providerId="AD" clId="Web-{5E0A595A-CE42-7B13-E795-7E07FA4A8EC8}" dt="2023-04-20T13:47:14.258" v="499"/>
          <ac:spMkLst>
            <pc:docMk/>
            <pc:sldMk cId="2530271792" sldId="757"/>
            <ac:spMk id="12" creationId="{0ADDB668-2CA4-4D2B-9C34-3487CA330BA8}"/>
          </ac:spMkLst>
        </pc:spChg>
        <pc:spChg chg="add del">
          <ac:chgData name="Giri, Atanu" userId="S::agiri@miners.utep.edu::e0ae8cc7-49c3-42df-948f-23e195e4ba55" providerId="AD" clId="Web-{5E0A595A-CE42-7B13-E795-7E07FA4A8EC8}" dt="2023-04-20T13:47:14.258" v="499"/>
          <ac:spMkLst>
            <pc:docMk/>
            <pc:sldMk cId="2530271792" sldId="757"/>
            <ac:spMk id="13" creationId="{88263A24-0C1F-4677-B43C-4AE14E276B27}"/>
          </ac:spMkLst>
        </pc:spChg>
        <pc:spChg chg="add del">
          <ac:chgData name="Giri, Atanu" userId="S::agiri@miners.utep.edu::e0ae8cc7-49c3-42df-948f-23e195e4ba55" providerId="AD" clId="Web-{5E0A595A-CE42-7B13-E795-7E07FA4A8EC8}" dt="2023-04-20T13:47:14.258" v="499"/>
          <ac:spMkLst>
            <pc:docMk/>
            <pc:sldMk cId="2530271792" sldId="757"/>
            <ac:spMk id="14" creationId="{2568BC19-F052-4108-93E1-6A3D1DEC072F}"/>
          </ac:spMkLst>
        </pc:spChg>
        <pc:spChg chg="add del">
          <ac:chgData name="Giri, Atanu" userId="S::agiri@miners.utep.edu::e0ae8cc7-49c3-42df-948f-23e195e4ba55" providerId="AD" clId="Web-{5E0A595A-CE42-7B13-E795-7E07FA4A8EC8}" dt="2023-04-20T13:47:14.258" v="499"/>
          <ac:spMkLst>
            <pc:docMk/>
            <pc:sldMk cId="2530271792" sldId="757"/>
            <ac:spMk id="16" creationId="{D5FD337D-4D6B-4C8B-B6F5-121097E09881}"/>
          </ac:spMkLst>
        </pc:spChg>
        <pc:spChg chg="add del">
          <ac:chgData name="Giri, Atanu" userId="S::agiri@miners.utep.edu::e0ae8cc7-49c3-42df-948f-23e195e4ba55" providerId="AD" clId="Web-{5E0A595A-CE42-7B13-E795-7E07FA4A8EC8}" dt="2023-04-20T13:50:21.499" v="511"/>
          <ac:spMkLst>
            <pc:docMk/>
            <pc:sldMk cId="2530271792" sldId="757"/>
            <ac:spMk id="21" creationId="{7C98A213-5994-475E-B327-DC6EC27FBA8B}"/>
          </ac:spMkLst>
        </pc:spChg>
        <pc:spChg chg="add del">
          <ac:chgData name="Giri, Atanu" userId="S::agiri@miners.utep.edu::e0ae8cc7-49c3-42df-948f-23e195e4ba55" providerId="AD" clId="Web-{5E0A595A-CE42-7B13-E795-7E07FA4A8EC8}" dt="2023-04-20T13:50:21.499" v="511"/>
          <ac:spMkLst>
            <pc:docMk/>
            <pc:sldMk cId="2530271792" sldId="757"/>
            <ac:spMk id="23" creationId="{4B030A0D-0DAD-4A99-89BB-419527D6A64B}"/>
          </ac:spMkLst>
        </pc:spChg>
        <pc:spChg chg="add del">
          <ac:chgData name="Giri, Atanu" userId="S::agiri@miners.utep.edu::e0ae8cc7-49c3-42df-948f-23e195e4ba55" providerId="AD" clId="Web-{5E0A595A-CE42-7B13-E795-7E07FA4A8EC8}" dt="2023-04-20T13:59:37.207" v="513"/>
          <ac:spMkLst>
            <pc:docMk/>
            <pc:sldMk cId="2530271792" sldId="757"/>
            <ac:spMk id="28" creationId="{7C98A213-5994-475E-B327-DC6EC27FBA8B}"/>
          </ac:spMkLst>
        </pc:spChg>
        <pc:spChg chg="add del">
          <ac:chgData name="Giri, Atanu" userId="S::agiri@miners.utep.edu::e0ae8cc7-49c3-42df-948f-23e195e4ba55" providerId="AD" clId="Web-{5E0A595A-CE42-7B13-E795-7E07FA4A8EC8}" dt="2023-04-20T13:59:37.207" v="513"/>
          <ac:spMkLst>
            <pc:docMk/>
            <pc:sldMk cId="2530271792" sldId="757"/>
            <ac:spMk id="30" creationId="{4B030A0D-0DAD-4A99-89BB-419527D6A64B}"/>
          </ac:spMkLst>
        </pc:spChg>
        <pc:spChg chg="add">
          <ac:chgData name="Giri, Atanu" userId="S::agiri@miners.utep.edu::e0ae8cc7-49c3-42df-948f-23e195e4ba55" providerId="AD" clId="Web-{5E0A595A-CE42-7B13-E795-7E07FA4A8EC8}" dt="2023-04-20T13:59:37.207" v="513"/>
          <ac:spMkLst>
            <pc:docMk/>
            <pc:sldMk cId="2530271792" sldId="757"/>
            <ac:spMk id="35" creationId="{91F55C5D-1648-4BE3-932D-8CADBF3F6736}"/>
          </ac:spMkLst>
        </pc:spChg>
        <pc:spChg chg="add">
          <ac:chgData name="Giri, Atanu" userId="S::agiri@miners.utep.edu::e0ae8cc7-49c3-42df-948f-23e195e4ba55" providerId="AD" clId="Web-{5E0A595A-CE42-7B13-E795-7E07FA4A8EC8}" dt="2023-04-20T13:59:37.207" v="513"/>
          <ac:spMkLst>
            <pc:docMk/>
            <pc:sldMk cId="2530271792" sldId="757"/>
            <ac:spMk id="37" creationId="{A38E1331-B5A6-44BE-BF4E-EE6C2FD2A242}"/>
          </ac:spMkLst>
        </pc:spChg>
        <pc:picChg chg="add del mod">
          <ac:chgData name="Giri, Atanu" userId="S::agiri@miners.utep.edu::e0ae8cc7-49c3-42df-948f-23e195e4ba55" providerId="AD" clId="Web-{5E0A595A-CE42-7B13-E795-7E07FA4A8EC8}" dt="2023-04-20T05:01:02.707" v="492"/>
          <ac:picMkLst>
            <pc:docMk/>
            <pc:sldMk cId="2530271792" sldId="757"/>
            <ac:picMk id="2" creationId="{2F47E9EC-A494-8B37-64E8-46245DCE9569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20T13:59:37.207" v="513"/>
          <ac:picMkLst>
            <pc:docMk/>
            <pc:sldMk cId="2530271792" sldId="757"/>
            <ac:picMk id="3" creationId="{093ED917-B962-7B0E-DC02-FC2B62C7E805}"/>
          </ac:picMkLst>
        </pc:picChg>
        <pc:picChg chg="add del mod ord">
          <ac:chgData name="Giri, Atanu" userId="S::agiri@miners.utep.edu::e0ae8cc7-49c3-42df-948f-23e195e4ba55" providerId="AD" clId="Web-{5E0A595A-CE42-7B13-E795-7E07FA4A8EC8}" dt="2023-04-20T13:50:17.952" v="510"/>
          <ac:picMkLst>
            <pc:docMk/>
            <pc:sldMk cId="2530271792" sldId="757"/>
            <ac:picMk id="5" creationId="{4825D967-B3AF-74C2-CD22-B47CFCBD96CD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20T13:59:37.207" v="513"/>
          <ac:picMkLst>
            <pc:docMk/>
            <pc:sldMk cId="2530271792" sldId="757"/>
            <ac:picMk id="6" creationId="{4152E7A2-7FA5-FA8C-E07B-7A69E56CCE69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00:14.224" v="516" actId="1076"/>
          <ac:picMkLst>
            <pc:docMk/>
            <pc:sldMk cId="2530271792" sldId="757"/>
            <ac:picMk id="7" creationId="{DEC9AD79-2A2A-B7AA-69AD-0FED9F2F0450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00:03.958" v="515" actId="1076"/>
          <ac:picMkLst>
            <pc:docMk/>
            <pc:sldMk cId="2530271792" sldId="757"/>
            <ac:picMk id="8" creationId="{040DAD31-1257-FEDE-DA7C-D376B77711C9}"/>
          </ac:picMkLst>
        </pc:picChg>
      </pc:sldChg>
      <pc:sldChg chg="addSp delSp modSp new del mod setBg">
        <pc:chgData name="Giri, Atanu" userId="S::agiri@miners.utep.edu::e0ae8cc7-49c3-42df-948f-23e195e4ba55" providerId="AD" clId="Web-{5E0A595A-CE42-7B13-E795-7E07FA4A8EC8}" dt="2023-04-20T14:19:13.127" v="557"/>
        <pc:sldMkLst>
          <pc:docMk/>
          <pc:sldMk cId="3953396828" sldId="758"/>
        </pc:sldMkLst>
        <pc:spChg chg="add del mod">
          <ac:chgData name="Giri, Atanu" userId="S::agiri@miners.utep.edu::e0ae8cc7-49c3-42df-948f-23e195e4ba55" providerId="AD" clId="Web-{5E0A595A-CE42-7B13-E795-7E07FA4A8EC8}" dt="2023-04-20T14:09:15.698" v="521"/>
          <ac:spMkLst>
            <pc:docMk/>
            <pc:sldMk cId="3953396828" sldId="758"/>
            <ac:spMk id="2" creationId="{29B19EB6-3887-4264-6D5C-29C8F0DD4CDD}"/>
          </ac:spMkLst>
        </pc:spChg>
        <pc:picChg chg="add mod ord">
          <ac:chgData name="Giri, Atanu" userId="S::agiri@miners.utep.edu::e0ae8cc7-49c3-42df-948f-23e195e4ba55" providerId="AD" clId="Web-{5E0A595A-CE42-7B13-E795-7E07FA4A8EC8}" dt="2023-04-20T14:16:38.027" v="528" actId="1076"/>
          <ac:picMkLst>
            <pc:docMk/>
            <pc:sldMk cId="3953396828" sldId="758"/>
            <ac:picMk id="3" creationId="{B5F76A2B-A445-61A4-E2CC-4BFC0D27EF73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16:42.402" v="529" actId="1076"/>
          <ac:picMkLst>
            <pc:docMk/>
            <pc:sldMk cId="3953396828" sldId="758"/>
            <ac:picMk id="4" creationId="{51D0F9F2-0993-0F3D-60A6-F916B2516642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20T14:16:49.949" v="531" actId="1076"/>
          <ac:picMkLst>
            <pc:docMk/>
            <pc:sldMk cId="3953396828" sldId="758"/>
            <ac:picMk id="5" creationId="{2446B4EB-019F-A07D-83C5-041F45785BE0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17:00.184" v="532" actId="1076"/>
          <ac:picMkLst>
            <pc:docMk/>
            <pc:sldMk cId="3953396828" sldId="758"/>
            <ac:picMk id="6" creationId="{DFD38BCA-1BD2-3E86-A7F9-6CD6730B01F5}"/>
          </ac:picMkLst>
        </pc:picChg>
        <pc:cxnChg chg="add">
          <ac:chgData name="Giri, Atanu" userId="S::agiri@miners.utep.edu::e0ae8cc7-49c3-42df-948f-23e195e4ba55" providerId="AD" clId="Web-{5E0A595A-CE42-7B13-E795-7E07FA4A8EC8}" dt="2023-04-20T14:15:54.900" v="526"/>
          <ac:cxnSpMkLst>
            <pc:docMk/>
            <pc:sldMk cId="3953396828" sldId="758"/>
            <ac:cxnSpMk id="11" creationId="{50DA1EB8-87CF-4588-A1FD-4756F9A28F6B}"/>
          </ac:cxnSpMkLst>
        </pc:cxnChg>
        <pc:cxnChg chg="add">
          <ac:chgData name="Giri, Atanu" userId="S::agiri@miners.utep.edu::e0ae8cc7-49c3-42df-948f-23e195e4ba55" providerId="AD" clId="Web-{5E0A595A-CE42-7B13-E795-7E07FA4A8EC8}" dt="2023-04-20T14:15:54.900" v="526"/>
          <ac:cxnSpMkLst>
            <pc:docMk/>
            <pc:sldMk cId="3953396828" sldId="758"/>
            <ac:cxnSpMk id="13" creationId="{D7A4E378-EA57-47B9-B1EB-58B998F6CFFB}"/>
          </ac:cxnSpMkLst>
        </pc:cxnChg>
        <pc:cxnChg chg="add">
          <ac:chgData name="Giri, Atanu" userId="S::agiri@miners.utep.edu::e0ae8cc7-49c3-42df-948f-23e195e4ba55" providerId="AD" clId="Web-{5E0A595A-CE42-7B13-E795-7E07FA4A8EC8}" dt="2023-04-20T14:15:54.900" v="526"/>
          <ac:cxnSpMkLst>
            <pc:docMk/>
            <pc:sldMk cId="3953396828" sldId="758"/>
            <ac:cxnSpMk id="15" creationId="{D2B31ED6-76F0-425A-9A41-C947AEF9C145}"/>
          </ac:cxnSpMkLst>
        </pc:cxnChg>
      </pc:sldChg>
      <pc:sldChg chg="addSp delSp modSp add replId">
        <pc:chgData name="Giri, Atanu" userId="S::agiri@miners.utep.edu::e0ae8cc7-49c3-42df-948f-23e195e4ba55" providerId="AD" clId="Web-{5E0A595A-CE42-7B13-E795-7E07FA4A8EC8}" dt="2023-04-20T14:18:55.095" v="556" actId="1076"/>
        <pc:sldMkLst>
          <pc:docMk/>
          <pc:sldMk cId="2243000984" sldId="759"/>
        </pc:sldMkLst>
        <pc:spChg chg="mod">
          <ac:chgData name="Giri, Atanu" userId="S::agiri@miners.utep.edu::e0ae8cc7-49c3-42df-948f-23e195e4ba55" providerId="AD" clId="Web-{5E0A595A-CE42-7B13-E795-7E07FA4A8EC8}" dt="2023-04-20T14:17:39.076" v="540" actId="20577"/>
          <ac:spMkLst>
            <pc:docMk/>
            <pc:sldMk cId="2243000984" sldId="759"/>
            <ac:spMk id="4" creationId="{7BA176FC-6F51-B657-6862-55A2280FD759}"/>
          </ac:spMkLst>
        </pc:spChg>
        <pc:picChg chg="del">
          <ac:chgData name="Giri, Atanu" userId="S::agiri@miners.utep.edu::e0ae8cc7-49c3-42df-948f-23e195e4ba55" providerId="AD" clId="Web-{5E0A595A-CE42-7B13-E795-7E07FA4A8EC8}" dt="2023-04-20T14:18:50.469" v="554"/>
          <ac:picMkLst>
            <pc:docMk/>
            <pc:sldMk cId="2243000984" sldId="759"/>
            <ac:picMk id="3" creationId="{093ED917-B962-7B0E-DC02-FC2B62C7E805}"/>
          </ac:picMkLst>
        </pc:picChg>
        <pc:picChg chg="add del">
          <ac:chgData name="Giri, Atanu" userId="S::agiri@miners.utep.edu::e0ae8cc7-49c3-42df-948f-23e195e4ba55" providerId="AD" clId="Web-{5E0A595A-CE42-7B13-E795-7E07FA4A8EC8}" dt="2023-04-20T14:17:48.576" v="543"/>
          <ac:picMkLst>
            <pc:docMk/>
            <pc:sldMk cId="2243000984" sldId="759"/>
            <ac:picMk id="5" creationId="{863C4EC9-3128-E49F-8D4F-1F21AD2551E5}"/>
          </ac:picMkLst>
        </pc:picChg>
        <pc:picChg chg="del">
          <ac:chgData name="Giri, Atanu" userId="S::agiri@miners.utep.edu::e0ae8cc7-49c3-42df-948f-23e195e4ba55" providerId="AD" clId="Web-{5E0A595A-CE42-7B13-E795-7E07FA4A8EC8}" dt="2023-04-20T14:18:23.125" v="548"/>
          <ac:picMkLst>
            <pc:docMk/>
            <pc:sldMk cId="2243000984" sldId="759"/>
            <ac:picMk id="6" creationId="{4152E7A2-7FA5-FA8C-E07B-7A69E56CCE69}"/>
          </ac:picMkLst>
        </pc:picChg>
        <pc:picChg chg="del">
          <ac:chgData name="Giri, Atanu" userId="S::agiri@miners.utep.edu::e0ae8cc7-49c3-42df-948f-23e195e4ba55" providerId="AD" clId="Web-{5E0A595A-CE42-7B13-E795-7E07FA4A8EC8}" dt="2023-04-20T14:18:35.188" v="551"/>
          <ac:picMkLst>
            <pc:docMk/>
            <pc:sldMk cId="2243000984" sldId="759"/>
            <ac:picMk id="7" creationId="{DEC9AD79-2A2A-B7AA-69AD-0FED9F2F0450}"/>
          </ac:picMkLst>
        </pc:picChg>
        <pc:picChg chg="add del">
          <ac:chgData name="Giri, Atanu" userId="S::agiri@miners.utep.edu::e0ae8cc7-49c3-42df-948f-23e195e4ba55" providerId="AD" clId="Web-{5E0A595A-CE42-7B13-E795-7E07FA4A8EC8}" dt="2023-04-20T14:18:08.468" v="545"/>
          <ac:picMkLst>
            <pc:docMk/>
            <pc:sldMk cId="2243000984" sldId="759"/>
            <ac:picMk id="8" creationId="{040DAD31-1257-FEDE-DA7C-D376B77711C9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18:15.765" v="547" actId="1076"/>
          <ac:picMkLst>
            <pc:docMk/>
            <pc:sldMk cId="2243000984" sldId="759"/>
            <ac:picMk id="10" creationId="{6AEF7891-48AC-7141-7C22-9522A09E1D45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18:28.375" v="550" actId="1076"/>
          <ac:picMkLst>
            <pc:docMk/>
            <pc:sldMk cId="2243000984" sldId="759"/>
            <ac:picMk id="12" creationId="{6873DB69-87CD-26DB-A585-81424B5B4EB1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18:42.266" v="553" actId="1076"/>
          <ac:picMkLst>
            <pc:docMk/>
            <pc:sldMk cId="2243000984" sldId="759"/>
            <ac:picMk id="14" creationId="{1A2E6087-7579-514C-2FDF-84EF532BC026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18:55.095" v="556" actId="1076"/>
          <ac:picMkLst>
            <pc:docMk/>
            <pc:sldMk cId="2243000984" sldId="759"/>
            <ac:picMk id="16" creationId="{BAD5FE41-01F4-DB88-6207-1D3876631C93}"/>
          </ac:picMkLst>
        </pc:picChg>
      </pc:sldChg>
      <pc:sldChg chg="new del">
        <pc:chgData name="Giri, Atanu" userId="S::agiri@miners.utep.edu::e0ae8cc7-49c3-42df-948f-23e195e4ba55" providerId="AD" clId="Web-{5E0A595A-CE42-7B13-E795-7E07FA4A8EC8}" dt="2023-04-20T14:20:19.051" v="569"/>
        <pc:sldMkLst>
          <pc:docMk/>
          <pc:sldMk cId="2095436803" sldId="760"/>
        </pc:sldMkLst>
      </pc:sldChg>
      <pc:sldChg chg="addSp delSp modSp add replId">
        <pc:chgData name="Giri, Atanu" userId="S::agiri@miners.utep.edu::e0ae8cc7-49c3-42df-948f-23e195e4ba55" providerId="AD" clId="Web-{5E0A595A-CE42-7B13-E795-7E07FA4A8EC8}" dt="2023-04-20T14:29:30.025" v="591" actId="1076"/>
        <pc:sldMkLst>
          <pc:docMk/>
          <pc:sldMk cId="3683543856" sldId="760"/>
        </pc:sldMkLst>
        <pc:spChg chg="mod">
          <ac:chgData name="Giri, Atanu" userId="S::agiri@miners.utep.edu::e0ae8cc7-49c3-42df-948f-23e195e4ba55" providerId="AD" clId="Web-{5E0A595A-CE42-7B13-E795-7E07FA4A8EC8}" dt="2023-04-20T14:25:32.016" v="582" actId="20577"/>
          <ac:spMkLst>
            <pc:docMk/>
            <pc:sldMk cId="3683543856" sldId="760"/>
            <ac:spMk id="4" creationId="{7BA176FC-6F51-B657-6862-55A2280FD759}"/>
          </ac:spMkLst>
        </pc:spChg>
        <pc:picChg chg="add mod">
          <ac:chgData name="Giri, Atanu" userId="S::agiri@miners.utep.edu::e0ae8cc7-49c3-42df-948f-23e195e4ba55" providerId="AD" clId="Web-{5E0A595A-CE42-7B13-E795-7E07FA4A8EC8}" dt="2023-04-20T14:24:26.451" v="574" actId="1076"/>
          <ac:picMkLst>
            <pc:docMk/>
            <pc:sldMk cId="3683543856" sldId="760"/>
            <ac:picMk id="2" creationId="{7AAC02DB-928B-8CD1-7E9A-288F16715C35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26:48.503" v="585" actId="1076"/>
          <ac:picMkLst>
            <pc:docMk/>
            <pc:sldMk cId="3683543856" sldId="760"/>
            <ac:picMk id="3" creationId="{3C19DE22-2639-19AD-B64C-E55E6C18F252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28:21.913" v="588" actId="1076"/>
          <ac:picMkLst>
            <pc:docMk/>
            <pc:sldMk cId="3683543856" sldId="760"/>
            <ac:picMk id="5" creationId="{FAF681B8-E49E-5912-2E19-83602A8E1014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29:30.025" v="591" actId="1076"/>
          <ac:picMkLst>
            <pc:docMk/>
            <pc:sldMk cId="3683543856" sldId="760"/>
            <ac:picMk id="6" creationId="{57EC69C8-1DA5-34C1-7B6E-BABCE811BE5E}"/>
          </ac:picMkLst>
        </pc:picChg>
        <pc:picChg chg="del">
          <ac:chgData name="Giri, Atanu" userId="S::agiri@miners.utep.edu::e0ae8cc7-49c3-42df-948f-23e195e4ba55" providerId="AD" clId="Web-{5E0A595A-CE42-7B13-E795-7E07FA4A8EC8}" dt="2023-04-20T14:24:05.091" v="571"/>
          <ac:picMkLst>
            <pc:docMk/>
            <pc:sldMk cId="3683543856" sldId="760"/>
            <ac:picMk id="10" creationId="{6AEF7891-48AC-7141-7C22-9522A09E1D45}"/>
          </ac:picMkLst>
        </pc:picChg>
        <pc:picChg chg="del">
          <ac:chgData name="Giri, Atanu" userId="S::agiri@miners.utep.edu::e0ae8cc7-49c3-42df-948f-23e195e4ba55" providerId="AD" clId="Web-{5E0A595A-CE42-7B13-E795-7E07FA4A8EC8}" dt="2023-04-20T14:26:27.862" v="583"/>
          <ac:picMkLst>
            <pc:docMk/>
            <pc:sldMk cId="3683543856" sldId="760"/>
            <ac:picMk id="12" creationId="{6873DB69-87CD-26DB-A585-81424B5B4EB1}"/>
          </ac:picMkLst>
        </pc:picChg>
        <pc:picChg chg="del">
          <ac:chgData name="Giri, Atanu" userId="S::agiri@miners.utep.edu::e0ae8cc7-49c3-42df-948f-23e195e4ba55" providerId="AD" clId="Web-{5E0A595A-CE42-7B13-E795-7E07FA4A8EC8}" dt="2023-04-20T14:28:09.522" v="586"/>
          <ac:picMkLst>
            <pc:docMk/>
            <pc:sldMk cId="3683543856" sldId="760"/>
            <ac:picMk id="14" creationId="{1A2E6087-7579-514C-2FDF-84EF532BC026}"/>
          </ac:picMkLst>
        </pc:picChg>
        <pc:picChg chg="del">
          <ac:chgData name="Giri, Atanu" userId="S::agiri@miners.utep.edu::e0ae8cc7-49c3-42df-948f-23e195e4ba55" providerId="AD" clId="Web-{5E0A595A-CE42-7B13-E795-7E07FA4A8EC8}" dt="2023-04-20T14:29:09.243" v="589"/>
          <ac:picMkLst>
            <pc:docMk/>
            <pc:sldMk cId="3683543856" sldId="760"/>
            <ac:picMk id="16" creationId="{BAD5FE41-01F4-DB88-6207-1D3876631C93}"/>
          </ac:picMkLst>
        </pc:picChg>
      </pc:sldChg>
      <pc:sldChg chg="addSp delSp modSp add replId">
        <pc:chgData name="Giri, Atanu" userId="S::agiri@miners.utep.edu::e0ae8cc7-49c3-42df-948f-23e195e4ba55" providerId="AD" clId="Web-{5E0A595A-CE42-7B13-E795-7E07FA4A8EC8}" dt="2023-04-20T14:35:35.179" v="619" actId="1076"/>
        <pc:sldMkLst>
          <pc:docMk/>
          <pc:sldMk cId="3401072709" sldId="761"/>
        </pc:sldMkLst>
        <pc:spChg chg="mod">
          <ac:chgData name="Giri, Atanu" userId="S::agiri@miners.utep.edu::e0ae8cc7-49c3-42df-948f-23e195e4ba55" providerId="AD" clId="Web-{5E0A595A-CE42-7B13-E795-7E07FA4A8EC8}" dt="2023-04-20T14:31:20.591" v="606" actId="20577"/>
          <ac:spMkLst>
            <pc:docMk/>
            <pc:sldMk cId="3401072709" sldId="761"/>
            <ac:spMk id="4" creationId="{7BA176FC-6F51-B657-6862-55A2280FD759}"/>
          </ac:spMkLst>
        </pc:spChg>
        <pc:picChg chg="del">
          <ac:chgData name="Giri, Atanu" userId="S::agiri@miners.utep.edu::e0ae8cc7-49c3-42df-948f-23e195e4ba55" providerId="AD" clId="Web-{5E0A595A-CE42-7B13-E795-7E07FA4A8EC8}" dt="2023-04-20T14:32:09.875" v="607"/>
          <ac:picMkLst>
            <pc:docMk/>
            <pc:sldMk cId="3401072709" sldId="761"/>
            <ac:picMk id="2" creationId="{7AAC02DB-928B-8CD1-7E9A-288F16715C35}"/>
          </ac:picMkLst>
        </pc:picChg>
        <pc:picChg chg="del">
          <ac:chgData name="Giri, Atanu" userId="S::agiri@miners.utep.edu::e0ae8cc7-49c3-42df-948f-23e195e4ba55" providerId="AD" clId="Web-{5E0A595A-CE42-7B13-E795-7E07FA4A8EC8}" dt="2023-04-20T14:33:20.674" v="610"/>
          <ac:picMkLst>
            <pc:docMk/>
            <pc:sldMk cId="3401072709" sldId="761"/>
            <ac:picMk id="3" creationId="{3C19DE22-2639-19AD-B64C-E55E6C18F252}"/>
          </ac:picMkLst>
        </pc:picChg>
        <pc:picChg chg="del">
          <ac:chgData name="Giri, Atanu" userId="S::agiri@miners.utep.edu::e0ae8cc7-49c3-42df-948f-23e195e4ba55" providerId="AD" clId="Web-{5E0A595A-CE42-7B13-E795-7E07FA4A8EC8}" dt="2023-04-20T14:34:22.520" v="613"/>
          <ac:picMkLst>
            <pc:docMk/>
            <pc:sldMk cId="3401072709" sldId="761"/>
            <ac:picMk id="5" creationId="{FAF681B8-E49E-5912-2E19-83602A8E1014}"/>
          </ac:picMkLst>
        </pc:picChg>
        <pc:picChg chg="del">
          <ac:chgData name="Giri, Atanu" userId="S::agiri@miners.utep.edu::e0ae8cc7-49c3-42df-948f-23e195e4ba55" providerId="AD" clId="Web-{5E0A595A-CE42-7B13-E795-7E07FA4A8EC8}" dt="2023-04-20T14:35:09.459" v="616"/>
          <ac:picMkLst>
            <pc:docMk/>
            <pc:sldMk cId="3401072709" sldId="761"/>
            <ac:picMk id="6" creationId="{57EC69C8-1DA5-34C1-7B6E-BABCE811BE5E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32:24.969" v="609" actId="1076"/>
          <ac:picMkLst>
            <pc:docMk/>
            <pc:sldMk cId="3401072709" sldId="761"/>
            <ac:picMk id="7" creationId="{B8664CC6-465B-DF75-D9B8-B23881893F7C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33:40.159" v="612" actId="1076"/>
          <ac:picMkLst>
            <pc:docMk/>
            <pc:sldMk cId="3401072709" sldId="761"/>
            <ac:picMk id="8" creationId="{8272F424-AB82-2155-30AC-88E64C5B93C2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34:33.552" v="615" actId="1076"/>
          <ac:picMkLst>
            <pc:docMk/>
            <pc:sldMk cId="3401072709" sldId="761"/>
            <ac:picMk id="9" creationId="{F7BB9D22-5FB0-98E5-9C78-CAD56C6D502A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35:35.179" v="619" actId="1076"/>
          <ac:picMkLst>
            <pc:docMk/>
            <pc:sldMk cId="3401072709" sldId="761"/>
            <ac:picMk id="10" creationId="{66FFB797-886E-0EEB-D89E-795AAE5930F3}"/>
          </ac:picMkLst>
        </pc:picChg>
      </pc:sldChg>
      <pc:sldChg chg="addSp delSp modSp add replId">
        <pc:chgData name="Giri, Atanu" userId="S::agiri@miners.utep.edu::e0ae8cc7-49c3-42df-948f-23e195e4ba55" providerId="AD" clId="Web-{5E0A595A-CE42-7B13-E795-7E07FA4A8EC8}" dt="2023-04-20T14:40:46.644" v="643" actId="1076"/>
        <pc:sldMkLst>
          <pc:docMk/>
          <pc:sldMk cId="3596617455" sldId="762"/>
        </pc:sldMkLst>
        <pc:spChg chg="mod">
          <ac:chgData name="Giri, Atanu" userId="S::agiri@miners.utep.edu::e0ae8cc7-49c3-42df-948f-23e195e4ba55" providerId="AD" clId="Web-{5E0A595A-CE42-7B13-E795-7E07FA4A8EC8}" dt="2023-04-20T14:36:54.667" v="631" actId="20577"/>
          <ac:spMkLst>
            <pc:docMk/>
            <pc:sldMk cId="3596617455" sldId="762"/>
            <ac:spMk id="4" creationId="{7BA176FC-6F51-B657-6862-55A2280FD759}"/>
          </ac:spMkLst>
        </pc:spChg>
        <pc:picChg chg="add mod">
          <ac:chgData name="Giri, Atanu" userId="S::agiri@miners.utep.edu::e0ae8cc7-49c3-42df-948f-23e195e4ba55" providerId="AD" clId="Web-{5E0A595A-CE42-7B13-E795-7E07FA4A8EC8}" dt="2023-04-20T14:37:59.857" v="634" actId="1076"/>
          <ac:picMkLst>
            <pc:docMk/>
            <pc:sldMk cId="3596617455" sldId="762"/>
            <ac:picMk id="2" creationId="{F070E9B9-A962-4450-164C-6BE8D3463CA8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38:49.437" v="637" actId="1076"/>
          <ac:picMkLst>
            <pc:docMk/>
            <pc:sldMk cId="3596617455" sldId="762"/>
            <ac:picMk id="3" creationId="{1F053547-43A4-C1E3-BDE0-C6D1D9F80830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39:47.001" v="640" actId="1076"/>
          <ac:picMkLst>
            <pc:docMk/>
            <pc:sldMk cId="3596617455" sldId="762"/>
            <ac:picMk id="5" creationId="{FAEEA47A-5EF4-8AD2-E7EB-D1696E50260D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40:46.644" v="643" actId="1076"/>
          <ac:picMkLst>
            <pc:docMk/>
            <pc:sldMk cId="3596617455" sldId="762"/>
            <ac:picMk id="6" creationId="{FD470834-A399-01D3-7619-141ED41977BE}"/>
          </ac:picMkLst>
        </pc:picChg>
        <pc:picChg chg="del">
          <ac:chgData name="Giri, Atanu" userId="S::agiri@miners.utep.edu::e0ae8cc7-49c3-42df-948f-23e195e4ba55" providerId="AD" clId="Web-{5E0A595A-CE42-7B13-E795-7E07FA4A8EC8}" dt="2023-04-20T14:37:43.106" v="632"/>
          <ac:picMkLst>
            <pc:docMk/>
            <pc:sldMk cId="3596617455" sldId="762"/>
            <ac:picMk id="7" creationId="{B8664CC6-465B-DF75-D9B8-B23881893F7C}"/>
          </ac:picMkLst>
        </pc:picChg>
        <pc:picChg chg="del">
          <ac:chgData name="Giri, Atanu" userId="S::agiri@miners.utep.edu::e0ae8cc7-49c3-42df-948f-23e195e4ba55" providerId="AD" clId="Web-{5E0A595A-CE42-7B13-E795-7E07FA4A8EC8}" dt="2023-04-20T14:38:33.889" v="635"/>
          <ac:picMkLst>
            <pc:docMk/>
            <pc:sldMk cId="3596617455" sldId="762"/>
            <ac:picMk id="8" creationId="{8272F424-AB82-2155-30AC-88E64C5B93C2}"/>
          </ac:picMkLst>
        </pc:picChg>
        <pc:picChg chg="del">
          <ac:chgData name="Giri, Atanu" userId="S::agiri@miners.utep.edu::e0ae8cc7-49c3-42df-948f-23e195e4ba55" providerId="AD" clId="Web-{5E0A595A-CE42-7B13-E795-7E07FA4A8EC8}" dt="2023-04-20T14:39:33.235" v="638"/>
          <ac:picMkLst>
            <pc:docMk/>
            <pc:sldMk cId="3596617455" sldId="762"/>
            <ac:picMk id="9" creationId="{F7BB9D22-5FB0-98E5-9C78-CAD56C6D502A}"/>
          </ac:picMkLst>
        </pc:picChg>
        <pc:picChg chg="del">
          <ac:chgData name="Giri, Atanu" userId="S::agiri@miners.utep.edu::e0ae8cc7-49c3-42df-948f-23e195e4ba55" providerId="AD" clId="Web-{5E0A595A-CE42-7B13-E795-7E07FA4A8EC8}" dt="2023-04-20T14:40:31.003" v="641"/>
          <ac:picMkLst>
            <pc:docMk/>
            <pc:sldMk cId="3596617455" sldId="762"/>
            <ac:picMk id="10" creationId="{66FFB797-886E-0EEB-D89E-795AAE5930F3}"/>
          </ac:picMkLst>
        </pc:picChg>
      </pc:sldChg>
      <pc:sldChg chg="addSp delSp modSp add replId">
        <pc:chgData name="Giri, Atanu" userId="S::agiri@miners.utep.edu::e0ae8cc7-49c3-42df-948f-23e195e4ba55" providerId="AD" clId="Web-{5E0A595A-CE42-7B13-E795-7E07FA4A8EC8}" dt="2023-04-20T14:47:05.112" v="666" actId="1076"/>
        <pc:sldMkLst>
          <pc:docMk/>
          <pc:sldMk cId="3757132907" sldId="763"/>
        </pc:sldMkLst>
        <pc:spChg chg="mod">
          <ac:chgData name="Giri, Atanu" userId="S::agiri@miners.utep.edu::e0ae8cc7-49c3-42df-948f-23e195e4ba55" providerId="AD" clId="Web-{5E0A595A-CE42-7B13-E795-7E07FA4A8EC8}" dt="2023-04-20T14:43:55.136" v="653" actId="20577"/>
          <ac:spMkLst>
            <pc:docMk/>
            <pc:sldMk cId="3757132907" sldId="763"/>
            <ac:spMk id="4" creationId="{7BA176FC-6F51-B657-6862-55A2280FD759}"/>
          </ac:spMkLst>
        </pc:spChg>
        <pc:picChg chg="del">
          <ac:chgData name="Giri, Atanu" userId="S::agiri@miners.utep.edu::e0ae8cc7-49c3-42df-948f-23e195e4ba55" providerId="AD" clId="Web-{5E0A595A-CE42-7B13-E795-7E07FA4A8EC8}" dt="2023-04-20T14:44:32.996" v="654"/>
          <ac:picMkLst>
            <pc:docMk/>
            <pc:sldMk cId="3757132907" sldId="763"/>
            <ac:picMk id="2" creationId="{F070E9B9-A962-4450-164C-6BE8D3463CA8}"/>
          </ac:picMkLst>
        </pc:picChg>
        <pc:picChg chg="del">
          <ac:chgData name="Giri, Atanu" userId="S::agiri@miners.utep.edu::e0ae8cc7-49c3-42df-948f-23e195e4ba55" providerId="AD" clId="Web-{5E0A595A-CE42-7B13-E795-7E07FA4A8EC8}" dt="2023-04-20T14:45:15.310" v="657"/>
          <ac:picMkLst>
            <pc:docMk/>
            <pc:sldMk cId="3757132907" sldId="763"/>
            <ac:picMk id="3" creationId="{1F053547-43A4-C1E3-BDE0-C6D1D9F80830}"/>
          </ac:picMkLst>
        </pc:picChg>
        <pc:picChg chg="del">
          <ac:chgData name="Giri, Atanu" userId="S::agiri@miners.utep.edu::e0ae8cc7-49c3-42df-948f-23e195e4ba55" providerId="AD" clId="Web-{5E0A595A-CE42-7B13-E795-7E07FA4A8EC8}" dt="2023-04-20T14:46:02.015" v="660"/>
          <ac:picMkLst>
            <pc:docMk/>
            <pc:sldMk cId="3757132907" sldId="763"/>
            <ac:picMk id="5" creationId="{FAEEA47A-5EF4-8AD2-E7EB-D1696E50260D}"/>
          </ac:picMkLst>
        </pc:picChg>
        <pc:picChg chg="del">
          <ac:chgData name="Giri, Atanu" userId="S::agiri@miners.utep.edu::e0ae8cc7-49c3-42df-948f-23e195e4ba55" providerId="AD" clId="Web-{5E0A595A-CE42-7B13-E795-7E07FA4A8EC8}" dt="2023-04-20T14:46:48.455" v="664"/>
          <ac:picMkLst>
            <pc:docMk/>
            <pc:sldMk cId="3757132907" sldId="763"/>
            <ac:picMk id="6" creationId="{FD470834-A399-01D3-7619-141ED41977BE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44:45.419" v="656" actId="1076"/>
          <ac:picMkLst>
            <pc:docMk/>
            <pc:sldMk cId="3757132907" sldId="763"/>
            <ac:picMk id="7" creationId="{915A544F-84B1-6122-046D-0006225432EC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45:30.389" v="659" actId="1076"/>
          <ac:picMkLst>
            <pc:docMk/>
            <pc:sldMk cId="3757132907" sldId="763"/>
            <ac:picMk id="8" creationId="{54B5BC2C-1E41-0110-4054-B69EDB94D57B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46:21.907" v="663" actId="1076"/>
          <ac:picMkLst>
            <pc:docMk/>
            <pc:sldMk cId="3757132907" sldId="763"/>
            <ac:picMk id="9" creationId="{EC7DC401-2E71-63DE-35CA-077930C13252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47:05.112" v="666" actId="1076"/>
          <ac:picMkLst>
            <pc:docMk/>
            <pc:sldMk cId="3757132907" sldId="763"/>
            <ac:picMk id="10" creationId="{4D599636-4212-1732-A75E-22AC9968738C}"/>
          </ac:picMkLst>
        </pc:picChg>
      </pc:sldChg>
      <pc:sldChg chg="addSp delSp modSp add replId">
        <pc:chgData name="Giri, Atanu" userId="S::agiri@miners.utep.edu::e0ae8cc7-49c3-42df-948f-23e195e4ba55" providerId="AD" clId="Web-{5E0A595A-CE42-7B13-E795-7E07FA4A8EC8}" dt="2023-04-20T14:52:04.935" v="685" actId="1076"/>
        <pc:sldMkLst>
          <pc:docMk/>
          <pc:sldMk cId="741643309" sldId="764"/>
        </pc:sldMkLst>
        <pc:spChg chg="mod">
          <ac:chgData name="Giri, Atanu" userId="S::agiri@miners.utep.edu::e0ae8cc7-49c3-42df-948f-23e195e4ba55" providerId="AD" clId="Web-{5E0A595A-CE42-7B13-E795-7E07FA4A8EC8}" dt="2023-04-20T14:49:23.992" v="673" actId="20577"/>
          <ac:spMkLst>
            <pc:docMk/>
            <pc:sldMk cId="741643309" sldId="764"/>
            <ac:spMk id="4" creationId="{7BA176FC-6F51-B657-6862-55A2280FD759}"/>
          </ac:spMkLst>
        </pc:spChg>
        <pc:picChg chg="add mod">
          <ac:chgData name="Giri, Atanu" userId="S::agiri@miners.utep.edu::e0ae8cc7-49c3-42df-948f-23e195e4ba55" providerId="AD" clId="Web-{5E0A595A-CE42-7B13-E795-7E07FA4A8EC8}" dt="2023-04-20T14:49:41.117" v="676" actId="1076"/>
          <ac:picMkLst>
            <pc:docMk/>
            <pc:sldMk cId="741643309" sldId="764"/>
            <ac:picMk id="2" creationId="{BC4B9D02-D13B-8FB9-C340-D4E5A03079C8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50:23.213" v="679" actId="1076"/>
          <ac:picMkLst>
            <pc:docMk/>
            <pc:sldMk cId="741643309" sldId="764"/>
            <ac:picMk id="3" creationId="{645610F3-404E-1558-F3A9-945631F3788F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51:17.199" v="682" actId="1076"/>
          <ac:picMkLst>
            <pc:docMk/>
            <pc:sldMk cId="741643309" sldId="764"/>
            <ac:picMk id="5" creationId="{32F7D625-4D9A-6DB3-484C-4C70A099B9D4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4:52:04.935" v="685" actId="1076"/>
          <ac:picMkLst>
            <pc:docMk/>
            <pc:sldMk cId="741643309" sldId="764"/>
            <ac:picMk id="6" creationId="{6F910057-D890-1DDB-85F0-CC0991B0F9AB}"/>
          </ac:picMkLst>
        </pc:picChg>
        <pc:picChg chg="del">
          <ac:chgData name="Giri, Atanu" userId="S::agiri@miners.utep.edu::e0ae8cc7-49c3-42df-948f-23e195e4ba55" providerId="AD" clId="Web-{5E0A595A-CE42-7B13-E795-7E07FA4A8EC8}" dt="2023-04-20T14:49:26.632" v="674"/>
          <ac:picMkLst>
            <pc:docMk/>
            <pc:sldMk cId="741643309" sldId="764"/>
            <ac:picMk id="7" creationId="{915A544F-84B1-6122-046D-0006225432EC}"/>
          </ac:picMkLst>
        </pc:picChg>
        <pc:picChg chg="del">
          <ac:chgData name="Giri, Atanu" userId="S::agiri@miners.utep.edu::e0ae8cc7-49c3-42df-948f-23e195e4ba55" providerId="AD" clId="Web-{5E0A595A-CE42-7B13-E795-7E07FA4A8EC8}" dt="2023-04-20T14:50:10.337" v="677"/>
          <ac:picMkLst>
            <pc:docMk/>
            <pc:sldMk cId="741643309" sldId="764"/>
            <ac:picMk id="8" creationId="{54B5BC2C-1E41-0110-4054-B69EDB94D57B}"/>
          </ac:picMkLst>
        </pc:picChg>
        <pc:picChg chg="del">
          <ac:chgData name="Giri, Atanu" userId="S::agiri@miners.utep.edu::e0ae8cc7-49c3-42df-948f-23e195e4ba55" providerId="AD" clId="Web-{5E0A595A-CE42-7B13-E795-7E07FA4A8EC8}" dt="2023-04-20T14:51:01.355" v="680"/>
          <ac:picMkLst>
            <pc:docMk/>
            <pc:sldMk cId="741643309" sldId="764"/>
            <ac:picMk id="9" creationId="{EC7DC401-2E71-63DE-35CA-077930C13252}"/>
          </ac:picMkLst>
        </pc:picChg>
        <pc:picChg chg="del">
          <ac:chgData name="Giri, Atanu" userId="S::agiri@miners.utep.edu::e0ae8cc7-49c3-42df-948f-23e195e4ba55" providerId="AD" clId="Web-{5E0A595A-CE42-7B13-E795-7E07FA4A8EC8}" dt="2023-04-20T14:51:18.949" v="683"/>
          <ac:picMkLst>
            <pc:docMk/>
            <pc:sldMk cId="741643309" sldId="764"/>
            <ac:picMk id="10" creationId="{4D599636-4212-1732-A75E-22AC9968738C}"/>
          </ac:picMkLst>
        </pc:picChg>
      </pc:sldChg>
      <pc:sldChg chg="addSp delSp modSp new mod setBg">
        <pc:chgData name="Giri, Atanu" userId="S::agiri@miners.utep.edu::e0ae8cc7-49c3-42df-948f-23e195e4ba55" providerId="AD" clId="Web-{5E0A595A-CE42-7B13-E795-7E07FA4A8EC8}" dt="2023-04-20T16:12:41.913" v="722" actId="20577"/>
        <pc:sldMkLst>
          <pc:docMk/>
          <pc:sldMk cId="2575799422" sldId="765"/>
        </pc:sldMkLst>
        <pc:spChg chg="add mod ord">
          <ac:chgData name="Giri, Atanu" userId="S::agiri@miners.utep.edu::e0ae8cc7-49c3-42df-948f-23e195e4ba55" providerId="AD" clId="Web-{5E0A595A-CE42-7B13-E795-7E07FA4A8EC8}" dt="2023-04-20T16:12:41.913" v="722" actId="20577"/>
          <ac:spMkLst>
            <pc:docMk/>
            <pc:sldMk cId="2575799422" sldId="765"/>
            <ac:spMk id="13" creationId="{FB8EDCC9-9A45-CB33-5946-695704BD8B5E}"/>
          </ac:spMkLst>
        </pc:spChg>
        <pc:spChg chg="add">
          <ac:chgData name="Giri, Atanu" userId="S::agiri@miners.utep.edu::e0ae8cc7-49c3-42df-948f-23e195e4ba55" providerId="AD" clId="Web-{5E0A595A-CE42-7B13-E795-7E07FA4A8EC8}" dt="2023-04-20T16:12:04.927" v="705"/>
          <ac:spMkLst>
            <pc:docMk/>
            <pc:sldMk cId="2575799422" sldId="765"/>
            <ac:spMk id="21" creationId="{0855A890-B60B-4670-9DC2-69DC05015AB3}"/>
          </ac:spMkLst>
        </pc:spChg>
        <pc:spChg chg="add">
          <ac:chgData name="Giri, Atanu" userId="S::agiri@miners.utep.edu::e0ae8cc7-49c3-42df-948f-23e195e4ba55" providerId="AD" clId="Web-{5E0A595A-CE42-7B13-E795-7E07FA4A8EC8}" dt="2023-04-20T16:12:04.927" v="705"/>
          <ac:spMkLst>
            <pc:docMk/>
            <pc:sldMk cId="2575799422" sldId="765"/>
            <ac:spMk id="23" creationId="{90F533E9-6690-41A8-A372-4C6C622D028D}"/>
          </ac:spMkLst>
        </pc:spChg>
        <pc:spChg chg="add">
          <ac:chgData name="Giri, Atanu" userId="S::agiri@miners.utep.edu::e0ae8cc7-49c3-42df-948f-23e195e4ba55" providerId="AD" clId="Web-{5E0A595A-CE42-7B13-E795-7E07FA4A8EC8}" dt="2023-04-20T16:12:04.927" v="705"/>
          <ac:spMkLst>
            <pc:docMk/>
            <pc:sldMk cId="2575799422" sldId="765"/>
            <ac:spMk id="25" creationId="{99413ED5-9ED4-4772-BCE4-2BCAE6B12E35}"/>
          </ac:spMkLst>
        </pc:spChg>
        <pc:spChg chg="add">
          <ac:chgData name="Giri, Atanu" userId="S::agiri@miners.utep.edu::e0ae8cc7-49c3-42df-948f-23e195e4ba55" providerId="AD" clId="Web-{5E0A595A-CE42-7B13-E795-7E07FA4A8EC8}" dt="2023-04-20T16:12:04.927" v="705"/>
          <ac:spMkLst>
            <pc:docMk/>
            <pc:sldMk cId="2575799422" sldId="765"/>
            <ac:spMk id="27" creationId="{04357C93-F0CB-4A1C-8F77-4E9063789819}"/>
          </ac:spMkLst>
        </pc:spChg>
        <pc:picChg chg="add del mod">
          <ac:chgData name="Giri, Atanu" userId="S::agiri@miners.utep.edu::e0ae8cc7-49c3-42df-948f-23e195e4ba55" providerId="AD" clId="Web-{5E0A595A-CE42-7B13-E795-7E07FA4A8EC8}" dt="2023-04-20T15:53:54.324" v="700"/>
          <ac:picMkLst>
            <pc:docMk/>
            <pc:sldMk cId="2575799422" sldId="765"/>
            <ac:picMk id="2" creationId="{0DA0E01C-C199-7188-6FAF-CF6735378FC4}"/>
          </ac:picMkLst>
        </pc:picChg>
        <pc:picChg chg="add del mod ord">
          <ac:chgData name="Giri, Atanu" userId="S::agiri@miners.utep.edu::e0ae8cc7-49c3-42df-948f-23e195e4ba55" providerId="AD" clId="Web-{5E0A595A-CE42-7B13-E795-7E07FA4A8EC8}" dt="2023-04-20T15:53:54.324" v="699"/>
          <ac:picMkLst>
            <pc:docMk/>
            <pc:sldMk cId="2575799422" sldId="765"/>
            <ac:picMk id="3" creationId="{30896234-2D22-F298-F020-144660C6FE24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20T16:12:04.927" v="705"/>
          <ac:picMkLst>
            <pc:docMk/>
            <pc:sldMk cId="2575799422" sldId="765"/>
            <ac:picMk id="4" creationId="{56C57751-6234-E8BD-2440-C0C8DB10F9B0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6:12:04.927" v="705"/>
          <ac:picMkLst>
            <pc:docMk/>
            <pc:sldMk cId="2575799422" sldId="765"/>
            <ac:picMk id="5" creationId="{BA2D6CCF-56B8-3F5A-5281-E82EFA1A6DA2}"/>
          </ac:picMkLst>
        </pc:picChg>
        <pc:picChg chg="add mod ord">
          <ac:chgData name="Giri, Atanu" userId="S::agiri@miners.utep.edu::e0ae8cc7-49c3-42df-948f-23e195e4ba55" providerId="AD" clId="Web-{5E0A595A-CE42-7B13-E795-7E07FA4A8EC8}" dt="2023-04-20T16:12:04.927" v="705"/>
          <ac:picMkLst>
            <pc:docMk/>
            <pc:sldMk cId="2575799422" sldId="765"/>
            <ac:picMk id="6" creationId="{3CAB9ADB-C47D-C61D-6121-F07B34F9E6F3}"/>
          </ac:picMkLst>
        </pc:picChg>
        <pc:picChg chg="add mod">
          <ac:chgData name="Giri, Atanu" userId="S::agiri@miners.utep.edu::e0ae8cc7-49c3-42df-948f-23e195e4ba55" providerId="AD" clId="Web-{5E0A595A-CE42-7B13-E795-7E07FA4A8EC8}" dt="2023-04-20T16:12:04.927" v="705"/>
          <ac:picMkLst>
            <pc:docMk/>
            <pc:sldMk cId="2575799422" sldId="765"/>
            <ac:picMk id="7" creationId="{6BD4957A-A08E-9DEB-8366-FF39EF83A6FD}"/>
          </ac:picMkLst>
        </pc:picChg>
        <pc:cxnChg chg="add del">
          <ac:chgData name="Giri, Atanu" userId="S::agiri@miners.utep.edu::e0ae8cc7-49c3-42df-948f-23e195e4ba55" providerId="AD" clId="Web-{5E0A595A-CE42-7B13-E795-7E07FA4A8EC8}" dt="2023-04-20T16:12:04.927" v="705"/>
          <ac:cxnSpMkLst>
            <pc:docMk/>
            <pc:sldMk cId="2575799422" sldId="765"/>
            <ac:cxnSpMk id="9" creationId="{91B6081D-D3E8-4209-B85B-EB1C655A6272}"/>
          </ac:cxnSpMkLst>
        </pc:cxnChg>
        <pc:cxnChg chg="add del">
          <ac:chgData name="Giri, Atanu" userId="S::agiri@miners.utep.edu::e0ae8cc7-49c3-42df-948f-23e195e4ba55" providerId="AD" clId="Web-{5E0A595A-CE42-7B13-E795-7E07FA4A8EC8}" dt="2023-04-20T15:43:40.865" v="694"/>
          <ac:cxnSpMkLst>
            <pc:docMk/>
            <pc:sldMk cId="2575799422" sldId="765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5E0A595A-CE42-7B13-E795-7E07FA4A8EC8}" dt="2023-04-20T16:12:04.927" v="705"/>
          <ac:cxnSpMkLst>
            <pc:docMk/>
            <pc:sldMk cId="2575799422" sldId="765"/>
            <ac:cxnSpMk id="11" creationId="{28CA55E4-1295-45C8-BA05-5A9E705B749A}"/>
          </ac:cxnSpMkLst>
        </pc:cxnChg>
        <pc:cxnChg chg="add del">
          <ac:chgData name="Giri, Atanu" userId="S::agiri@miners.utep.edu::e0ae8cc7-49c3-42df-948f-23e195e4ba55" providerId="AD" clId="Web-{5E0A595A-CE42-7B13-E795-7E07FA4A8EC8}" dt="2023-04-20T15:43:40.865" v="694"/>
          <ac:cxnSpMkLst>
            <pc:docMk/>
            <pc:sldMk cId="2575799422" sldId="765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5E0A595A-CE42-7B13-E795-7E07FA4A8EC8}" dt="2023-04-20T15:43:40.865" v="694"/>
          <ac:cxnSpMkLst>
            <pc:docMk/>
            <pc:sldMk cId="2575799422" sldId="765"/>
            <ac:cxnSpMk id="14" creationId="{08C5794E-A9A1-4A23-AF68-C79A7822334C}"/>
          </ac:cxnSpMkLst>
        </pc:cxnChg>
        <pc:cxnChg chg="add del">
          <ac:chgData name="Giri, Atanu" userId="S::agiri@miners.utep.edu::e0ae8cc7-49c3-42df-948f-23e195e4ba55" providerId="AD" clId="Web-{5E0A595A-CE42-7B13-E795-7E07FA4A8EC8}" dt="2023-04-20T16:12:04.927" v="705"/>
          <ac:cxnSpMkLst>
            <pc:docMk/>
            <pc:sldMk cId="2575799422" sldId="765"/>
            <ac:cxnSpMk id="16" creationId="{08C5794E-A9A1-4A23-AF68-C79A7822334C}"/>
          </ac:cxnSpMkLst>
        </pc:cxnChg>
      </pc:sldChg>
      <pc:sldChg chg="add">
        <pc:chgData name="Giri, Atanu" userId="S::agiri@miners.utep.edu::e0ae8cc7-49c3-42df-948f-23e195e4ba55" providerId="AD" clId="Web-{5E0A595A-CE42-7B13-E795-7E07FA4A8EC8}" dt="2023-04-20T15:44:17.288" v="697"/>
        <pc:sldMkLst>
          <pc:docMk/>
          <pc:sldMk cId="780365858" sldId="766"/>
        </pc:sldMkLst>
      </pc:sldChg>
      <pc:sldChg chg="add">
        <pc:chgData name="Giri, Atanu" userId="S::agiri@miners.utep.edu::e0ae8cc7-49c3-42df-948f-23e195e4ba55" providerId="AD" clId="Web-{5E0A595A-CE42-7B13-E795-7E07FA4A8EC8}" dt="2023-04-20T15:44:17.647" v="698"/>
        <pc:sldMkLst>
          <pc:docMk/>
          <pc:sldMk cId="639619783" sldId="767"/>
        </pc:sldMkLst>
      </pc:sldChg>
    </pc:docChg>
  </pc:docChgLst>
  <pc:docChgLst>
    <pc:chgData name="Giri, Atanu" userId="S::agiri@miners.utep.edu::e0ae8cc7-49c3-42df-948f-23e195e4ba55" providerId="AD" clId="Web-{2DD9754B-0253-CDCC-50AB-96DBE55FE31A}"/>
    <pc:docChg chg="addSld delSld modSld">
      <pc:chgData name="Giri, Atanu" userId="S::agiri@miners.utep.edu::e0ae8cc7-49c3-42df-948f-23e195e4ba55" providerId="AD" clId="Web-{2DD9754B-0253-CDCC-50AB-96DBE55FE31A}" dt="2022-10-21T05:37:27.165" v="414"/>
      <pc:docMkLst>
        <pc:docMk/>
      </pc:docMkLst>
      <pc:sldChg chg="new del">
        <pc:chgData name="Giri, Atanu" userId="S::agiri@miners.utep.edu::e0ae8cc7-49c3-42df-948f-23e195e4ba55" providerId="AD" clId="Web-{2DD9754B-0253-CDCC-50AB-96DBE55FE31A}" dt="2022-10-20T18:32:27.084" v="22"/>
        <pc:sldMkLst>
          <pc:docMk/>
          <pc:sldMk cId="1187946696" sldId="397"/>
        </pc:sldMkLst>
      </pc:sldChg>
      <pc:sldChg chg="addSp delSp modSp new">
        <pc:chgData name="Giri, Atanu" userId="S::agiri@miners.utep.edu::e0ae8cc7-49c3-42df-948f-23e195e4ba55" providerId="AD" clId="Web-{2DD9754B-0253-CDCC-50AB-96DBE55FE31A}" dt="2022-10-21T05:26:42.814" v="272" actId="14100"/>
        <pc:sldMkLst>
          <pc:docMk/>
          <pc:sldMk cId="1486409912" sldId="398"/>
        </pc:sldMkLst>
        <pc:spChg chg="del">
          <ac:chgData name="Giri, Atanu" userId="S::agiri@miners.utep.edu::e0ae8cc7-49c3-42df-948f-23e195e4ba55" providerId="AD" clId="Web-{2DD9754B-0253-CDCC-50AB-96DBE55FE31A}" dt="2022-10-21T05:12:12.471" v="203"/>
          <ac:spMkLst>
            <pc:docMk/>
            <pc:sldMk cId="1486409912" sldId="398"/>
            <ac:spMk id="2" creationId="{3AD3DCF3-E851-EF95-929E-6642A35FB475}"/>
          </ac:spMkLst>
        </pc:spChg>
        <pc:spChg chg="del">
          <ac:chgData name="Giri, Atanu" userId="S::agiri@miners.utep.edu::e0ae8cc7-49c3-42df-948f-23e195e4ba55" providerId="AD" clId="Web-{2DD9754B-0253-CDCC-50AB-96DBE55FE31A}" dt="2022-10-20T18:18:01.319" v="2"/>
          <ac:spMkLst>
            <pc:docMk/>
            <pc:sldMk cId="1486409912" sldId="398"/>
            <ac:spMk id="3" creationId="{55C8E815-A942-E547-8327-F18EA77DF1B5}"/>
          </ac:spMkLst>
        </pc:spChg>
        <pc:spChg chg="del">
          <ac:chgData name="Giri, Atanu" userId="S::agiri@miners.utep.edu::e0ae8cc7-49c3-42df-948f-23e195e4ba55" providerId="AD" clId="Web-{2DD9754B-0253-CDCC-50AB-96DBE55FE31A}" dt="2022-10-20T18:32:37.053" v="23"/>
          <ac:spMkLst>
            <pc:docMk/>
            <pc:sldMk cId="1486409912" sldId="398"/>
            <ac:spMk id="4" creationId="{51E27C6F-741E-4FA0-7905-695D8F49FCA1}"/>
          </ac:spMkLst>
        </pc:spChg>
        <pc:picChg chg="add mod">
          <ac:chgData name="Giri, Atanu" userId="S::agiri@miners.utep.edu::e0ae8cc7-49c3-42df-948f-23e195e4ba55" providerId="AD" clId="Web-{2DD9754B-0253-CDCC-50AB-96DBE55FE31A}" dt="2022-10-21T05:26:42.736" v="269" actId="14100"/>
          <ac:picMkLst>
            <pc:docMk/>
            <pc:sldMk cId="1486409912" sldId="398"/>
            <ac:picMk id="3" creationId="{9E44B276-9407-9364-2F8F-422175374518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6:42.768" v="270" actId="14100"/>
          <ac:picMkLst>
            <pc:docMk/>
            <pc:sldMk cId="1486409912" sldId="398"/>
            <ac:picMk id="4" creationId="{19EFBDD6-CFAF-EB51-AD9D-C18E5884B2E3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1T05:26:42.705" v="268" actId="14100"/>
          <ac:picMkLst>
            <pc:docMk/>
            <pc:sldMk cId="1486409912" sldId="398"/>
            <ac:picMk id="5" creationId="{84D596D4-6944-B0B3-89C2-2FDFB82D8C81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1T05:26:42.674" v="267" actId="14100"/>
          <ac:picMkLst>
            <pc:docMk/>
            <pc:sldMk cId="1486409912" sldId="398"/>
            <ac:picMk id="6" creationId="{A9E8C4CC-9F08-E9AD-399E-29FA25EC6918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6:42.799" v="271" actId="14100"/>
          <ac:picMkLst>
            <pc:docMk/>
            <pc:sldMk cId="1486409912" sldId="398"/>
            <ac:picMk id="7" creationId="{121F0886-36A6-04EE-3377-3521C2478992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6:42.814" v="272" actId="14100"/>
          <ac:picMkLst>
            <pc:docMk/>
            <pc:sldMk cId="1486409912" sldId="398"/>
            <ac:picMk id="8" creationId="{20B7EFD5-F2DE-8697-99BF-D0C4D42E29D8}"/>
          </ac:picMkLst>
        </pc:picChg>
      </pc:sldChg>
      <pc:sldChg chg="addSp delSp modSp new del">
        <pc:chgData name="Giri, Atanu" userId="S::agiri@miners.utep.edu::e0ae8cc7-49c3-42df-948f-23e195e4ba55" providerId="AD" clId="Web-{2DD9754B-0253-CDCC-50AB-96DBE55FE31A}" dt="2022-10-20T18:19:18.462" v="12"/>
        <pc:sldMkLst>
          <pc:docMk/>
          <pc:sldMk cId="3138941911" sldId="399"/>
        </pc:sldMkLst>
        <pc:spChg chg="del">
          <ac:chgData name="Giri, Atanu" userId="S::agiri@miners.utep.edu::e0ae8cc7-49c3-42df-948f-23e195e4ba55" providerId="AD" clId="Web-{2DD9754B-0253-CDCC-50AB-96DBE55FE31A}" dt="2022-10-20T18:18:56.305" v="10"/>
          <ac:spMkLst>
            <pc:docMk/>
            <pc:sldMk cId="3138941911" sldId="399"/>
            <ac:spMk id="3" creationId="{0CFC762E-39ED-FC92-B49C-21812EEF96FA}"/>
          </ac:spMkLst>
        </pc:spChg>
        <pc:picChg chg="add mod ord">
          <ac:chgData name="Giri, Atanu" userId="S::agiri@miners.utep.edu::e0ae8cc7-49c3-42df-948f-23e195e4ba55" providerId="AD" clId="Web-{2DD9754B-0253-CDCC-50AB-96DBE55FE31A}" dt="2022-10-20T18:18:56.305" v="10"/>
          <ac:picMkLst>
            <pc:docMk/>
            <pc:sldMk cId="3138941911" sldId="399"/>
            <ac:picMk id="5" creationId="{FAC9878F-1041-25ED-E812-42E0EE562AC1}"/>
          </ac:picMkLst>
        </pc:picChg>
      </pc:sldChg>
      <pc:sldChg chg="addSp delSp modSp new del">
        <pc:chgData name="Giri, Atanu" userId="S::agiri@miners.utep.edu::e0ae8cc7-49c3-42df-948f-23e195e4ba55" providerId="AD" clId="Web-{2DD9754B-0253-CDCC-50AB-96DBE55FE31A}" dt="2022-10-20T18:19:22.931" v="13"/>
        <pc:sldMkLst>
          <pc:docMk/>
          <pc:sldMk cId="1221575993" sldId="400"/>
        </pc:sldMkLst>
        <pc:spChg chg="del">
          <ac:chgData name="Giri, Atanu" userId="S::agiri@miners.utep.edu::e0ae8cc7-49c3-42df-948f-23e195e4ba55" providerId="AD" clId="Web-{2DD9754B-0253-CDCC-50AB-96DBE55FE31A}" dt="2022-10-20T18:19:13.930" v="11"/>
          <ac:spMkLst>
            <pc:docMk/>
            <pc:sldMk cId="1221575993" sldId="400"/>
            <ac:spMk id="3" creationId="{2D35D892-F4CD-B708-F78D-231808C938D8}"/>
          </ac:spMkLst>
        </pc:spChg>
        <pc:picChg chg="add mod ord">
          <ac:chgData name="Giri, Atanu" userId="S::agiri@miners.utep.edu::e0ae8cc7-49c3-42df-948f-23e195e4ba55" providerId="AD" clId="Web-{2DD9754B-0253-CDCC-50AB-96DBE55FE31A}" dt="2022-10-20T18:19:13.930" v="11"/>
          <ac:picMkLst>
            <pc:docMk/>
            <pc:sldMk cId="1221575993" sldId="400"/>
            <ac:picMk id="5" creationId="{A75C2D53-C122-A429-538C-CAF965850906}"/>
          </ac:picMkLst>
        </pc:picChg>
      </pc:sldChg>
      <pc:sldChg chg="new del">
        <pc:chgData name="Giri, Atanu" userId="S::agiri@miners.utep.edu::e0ae8cc7-49c3-42df-948f-23e195e4ba55" providerId="AD" clId="Web-{2DD9754B-0253-CDCC-50AB-96DBE55FE31A}" dt="2022-10-20T20:12:20.100" v="141"/>
        <pc:sldMkLst>
          <pc:docMk/>
          <pc:sldMk cId="3730270875" sldId="401"/>
        </pc:sldMkLst>
      </pc:sldChg>
      <pc:sldChg chg="new del">
        <pc:chgData name="Giri, Atanu" userId="S::agiri@miners.utep.edu::e0ae8cc7-49c3-42df-948f-23e195e4ba55" providerId="AD" clId="Web-{2DD9754B-0253-CDCC-50AB-96DBE55FE31A}" dt="2022-10-20T20:12:22.444" v="142"/>
        <pc:sldMkLst>
          <pc:docMk/>
          <pc:sldMk cId="542671469" sldId="402"/>
        </pc:sldMkLst>
      </pc:sldChg>
      <pc:sldChg chg="addSp delSp modSp new">
        <pc:chgData name="Giri, Atanu" userId="S::agiri@miners.utep.edu::e0ae8cc7-49c3-42df-948f-23e195e4ba55" providerId="AD" clId="Web-{2DD9754B-0253-CDCC-50AB-96DBE55FE31A}" dt="2022-10-21T05:30:03.571" v="328" actId="1076"/>
        <pc:sldMkLst>
          <pc:docMk/>
          <pc:sldMk cId="468847942" sldId="403"/>
        </pc:sldMkLst>
        <pc:spChg chg="del">
          <ac:chgData name="Giri, Atanu" userId="S::agiri@miners.utep.edu::e0ae8cc7-49c3-42df-948f-23e195e4ba55" providerId="AD" clId="Web-{2DD9754B-0253-CDCC-50AB-96DBE55FE31A}" dt="2022-10-21T05:28:02.020" v="273"/>
          <ac:spMkLst>
            <pc:docMk/>
            <pc:sldMk cId="468847942" sldId="403"/>
            <ac:spMk id="2" creationId="{B0BB3C4B-44BA-5DC7-2AA8-4319BCF690E4}"/>
          </ac:spMkLst>
        </pc:spChg>
        <pc:spChg chg="del">
          <ac:chgData name="Giri, Atanu" userId="S::agiri@miners.utep.edu::e0ae8cc7-49c3-42df-948f-23e195e4ba55" providerId="AD" clId="Web-{2DD9754B-0253-CDCC-50AB-96DBE55FE31A}" dt="2022-10-20T18:19:35.072" v="14"/>
          <ac:spMkLst>
            <pc:docMk/>
            <pc:sldMk cId="468847942" sldId="403"/>
            <ac:spMk id="3" creationId="{403038EB-F0D4-D306-8F49-96A3F5153FC2}"/>
          </ac:spMkLst>
        </pc:spChg>
        <pc:spChg chg="del">
          <ac:chgData name="Giri, Atanu" userId="S::agiri@miners.utep.edu::e0ae8cc7-49c3-42df-948f-23e195e4ba55" providerId="AD" clId="Web-{2DD9754B-0253-CDCC-50AB-96DBE55FE31A}" dt="2022-10-20T18:32:59.413" v="24"/>
          <ac:spMkLst>
            <pc:docMk/>
            <pc:sldMk cId="468847942" sldId="403"/>
            <ac:spMk id="4" creationId="{7E872800-814F-A155-959B-9816BA3CD67C}"/>
          </ac:spMkLst>
        </pc:spChg>
        <pc:picChg chg="add mod">
          <ac:chgData name="Giri, Atanu" userId="S::agiri@miners.utep.edu::e0ae8cc7-49c3-42df-948f-23e195e4ba55" providerId="AD" clId="Web-{2DD9754B-0253-CDCC-50AB-96DBE55FE31A}" dt="2022-10-21T05:30:03.478" v="325" actId="1076"/>
          <ac:picMkLst>
            <pc:docMk/>
            <pc:sldMk cId="468847942" sldId="403"/>
            <ac:picMk id="3" creationId="{3BACBC95-17FD-F08B-D625-7E88D69BECAB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0:03.509" v="326" actId="1076"/>
          <ac:picMkLst>
            <pc:docMk/>
            <pc:sldMk cId="468847942" sldId="403"/>
            <ac:picMk id="4" creationId="{D06EF549-29EA-C659-8DC5-804916D288E8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1T05:30:03.431" v="323" actId="1076"/>
          <ac:picMkLst>
            <pc:docMk/>
            <pc:sldMk cId="468847942" sldId="403"/>
            <ac:picMk id="5" creationId="{085844AA-13DB-FC8F-8D90-1BF6325FCE84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1T05:30:03.446" v="324" actId="1076"/>
          <ac:picMkLst>
            <pc:docMk/>
            <pc:sldMk cId="468847942" sldId="403"/>
            <ac:picMk id="6" creationId="{DC040D7A-C8B5-E73E-5D5F-CE21BB5FE6A6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0:03.540" v="327" actId="1076"/>
          <ac:picMkLst>
            <pc:docMk/>
            <pc:sldMk cId="468847942" sldId="403"/>
            <ac:picMk id="7" creationId="{C61FEE45-9FE7-5E77-6EA8-AC9992EBE126}"/>
          </ac:picMkLst>
        </pc:picChg>
        <pc:picChg chg="add del mod">
          <ac:chgData name="Giri, Atanu" userId="S::agiri@miners.utep.edu::e0ae8cc7-49c3-42df-948f-23e195e4ba55" providerId="AD" clId="Web-{2DD9754B-0253-CDCC-50AB-96DBE55FE31A}" dt="2022-10-20T20:11:43.738" v="138"/>
          <ac:picMkLst>
            <pc:docMk/>
            <pc:sldMk cId="468847942" sldId="403"/>
            <ac:picMk id="8" creationId="{60B76CD6-B13F-7002-CD91-3A7655BE83BF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0:03.571" v="328" actId="1076"/>
          <ac:picMkLst>
            <pc:docMk/>
            <pc:sldMk cId="468847942" sldId="403"/>
            <ac:picMk id="9" creationId="{38BF61AB-07B5-CB75-2098-9B7C5321913B}"/>
          </ac:picMkLst>
        </pc:picChg>
      </pc:sldChg>
      <pc:sldChg chg="addSp delSp modSp new">
        <pc:chgData name="Giri, Atanu" userId="S::agiri@miners.utep.edu::e0ae8cc7-49c3-42df-948f-23e195e4ba55" providerId="AD" clId="Web-{2DD9754B-0253-CDCC-50AB-96DBE55FE31A}" dt="2022-10-21T05:32:14.326" v="359" actId="1076"/>
        <pc:sldMkLst>
          <pc:docMk/>
          <pc:sldMk cId="898623995" sldId="404"/>
        </pc:sldMkLst>
        <pc:spChg chg="del mod">
          <ac:chgData name="Giri, Atanu" userId="S::agiri@miners.utep.edu::e0ae8cc7-49c3-42df-948f-23e195e4ba55" providerId="AD" clId="Web-{2DD9754B-0253-CDCC-50AB-96DBE55FE31A}" dt="2022-10-21T05:30:48.120" v="345"/>
          <ac:spMkLst>
            <pc:docMk/>
            <pc:sldMk cId="898623995" sldId="404"/>
            <ac:spMk id="2" creationId="{219EB88F-4DE3-65CA-E2EC-08A3B3E21602}"/>
          </ac:spMkLst>
        </pc:spChg>
        <pc:spChg chg="del">
          <ac:chgData name="Giri, Atanu" userId="S::agiri@miners.utep.edu::e0ae8cc7-49c3-42df-948f-23e195e4ba55" providerId="AD" clId="Web-{2DD9754B-0253-CDCC-50AB-96DBE55FE31A}" dt="2022-10-20T18:19:48.447" v="15"/>
          <ac:spMkLst>
            <pc:docMk/>
            <pc:sldMk cId="898623995" sldId="404"/>
            <ac:spMk id="3" creationId="{B473B4FE-D8B7-7EA8-4B80-F66A3BD68D67}"/>
          </ac:spMkLst>
        </pc:spChg>
        <pc:spChg chg="del">
          <ac:chgData name="Giri, Atanu" userId="S::agiri@miners.utep.edu::e0ae8cc7-49c3-42df-948f-23e195e4ba55" providerId="AD" clId="Web-{2DD9754B-0253-CDCC-50AB-96DBE55FE31A}" dt="2022-10-20T18:33:16.211" v="25"/>
          <ac:spMkLst>
            <pc:docMk/>
            <pc:sldMk cId="898623995" sldId="404"/>
            <ac:spMk id="4" creationId="{F133F355-1845-8867-4BF9-878029EB3AE9}"/>
          </ac:spMkLst>
        </pc:spChg>
        <pc:picChg chg="add mod">
          <ac:chgData name="Giri, Atanu" userId="S::agiri@miners.utep.edu::e0ae8cc7-49c3-42df-948f-23e195e4ba55" providerId="AD" clId="Web-{2DD9754B-0253-CDCC-50AB-96DBE55FE31A}" dt="2022-10-21T05:32:14.248" v="356" actId="1076"/>
          <ac:picMkLst>
            <pc:docMk/>
            <pc:sldMk cId="898623995" sldId="404"/>
            <ac:picMk id="3" creationId="{6ECC8811-CA3E-5127-DFF5-B298CFFD8DE9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2:14.264" v="357" actId="1076"/>
          <ac:picMkLst>
            <pc:docMk/>
            <pc:sldMk cId="898623995" sldId="404"/>
            <ac:picMk id="4" creationId="{2C86A230-D747-F00D-3C1F-C7761E04F4A7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1T05:32:14.185" v="354" actId="1076"/>
          <ac:picMkLst>
            <pc:docMk/>
            <pc:sldMk cId="898623995" sldId="404"/>
            <ac:picMk id="5" creationId="{A380FC64-FF29-A43C-2DEB-5E7AA903E47E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1T05:32:14.217" v="355" actId="1076"/>
          <ac:picMkLst>
            <pc:docMk/>
            <pc:sldMk cId="898623995" sldId="404"/>
            <ac:picMk id="6" creationId="{12D3B6ED-C80D-80B5-3132-CC717679BF2F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2:14.295" v="358" actId="1076"/>
          <ac:picMkLst>
            <pc:docMk/>
            <pc:sldMk cId="898623995" sldId="404"/>
            <ac:picMk id="7" creationId="{6D172D81-A832-C6CC-3266-F13710804C0A}"/>
          </ac:picMkLst>
        </pc:picChg>
        <pc:picChg chg="add del mod">
          <ac:chgData name="Giri, Atanu" userId="S::agiri@miners.utep.edu::e0ae8cc7-49c3-42df-948f-23e195e4ba55" providerId="AD" clId="Web-{2DD9754B-0253-CDCC-50AB-96DBE55FE31A}" dt="2022-10-21T05:31:25.012" v="349"/>
          <ac:picMkLst>
            <pc:docMk/>
            <pc:sldMk cId="898623995" sldId="404"/>
            <ac:picMk id="8" creationId="{F6700C20-ABEB-1DFC-9698-C5A2136B7FB8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2:14.326" v="359" actId="1076"/>
          <ac:picMkLst>
            <pc:docMk/>
            <pc:sldMk cId="898623995" sldId="404"/>
            <ac:picMk id="9" creationId="{1D8CF31D-ABD1-7648-A9DD-8390065B01C0}"/>
          </ac:picMkLst>
        </pc:picChg>
      </pc:sldChg>
      <pc:sldChg chg="addSp delSp modSp new">
        <pc:chgData name="Giri, Atanu" userId="S::agiri@miners.utep.edu::e0ae8cc7-49c3-42df-948f-23e195e4ba55" providerId="AD" clId="Web-{2DD9754B-0253-CDCC-50AB-96DBE55FE31A}" dt="2022-10-21T05:34:21.752" v="390" actId="1076"/>
        <pc:sldMkLst>
          <pc:docMk/>
          <pc:sldMk cId="2716218451" sldId="405"/>
        </pc:sldMkLst>
        <pc:spChg chg="del">
          <ac:chgData name="Giri, Atanu" userId="S::agiri@miners.utep.edu::e0ae8cc7-49c3-42df-948f-23e195e4ba55" providerId="AD" clId="Web-{2DD9754B-0253-CDCC-50AB-96DBE55FE31A}" dt="2022-10-21T05:33:01.859" v="360"/>
          <ac:spMkLst>
            <pc:docMk/>
            <pc:sldMk cId="2716218451" sldId="405"/>
            <ac:spMk id="2" creationId="{4626486D-F6D9-B335-4763-A5E1B37DC8C4}"/>
          </ac:spMkLst>
        </pc:spChg>
        <pc:spChg chg="del">
          <ac:chgData name="Giri, Atanu" userId="S::agiri@miners.utep.edu::e0ae8cc7-49c3-42df-948f-23e195e4ba55" providerId="AD" clId="Web-{2DD9754B-0253-CDCC-50AB-96DBE55FE31A}" dt="2022-10-20T18:20:15.464" v="16"/>
          <ac:spMkLst>
            <pc:docMk/>
            <pc:sldMk cId="2716218451" sldId="405"/>
            <ac:spMk id="3" creationId="{D5057F31-766F-8A24-46A3-FF00E801BCA4}"/>
          </ac:spMkLst>
        </pc:spChg>
        <pc:spChg chg="del">
          <ac:chgData name="Giri, Atanu" userId="S::agiri@miners.utep.edu::e0ae8cc7-49c3-42df-948f-23e195e4ba55" providerId="AD" clId="Web-{2DD9754B-0253-CDCC-50AB-96DBE55FE31A}" dt="2022-10-20T18:33:35.242" v="26"/>
          <ac:spMkLst>
            <pc:docMk/>
            <pc:sldMk cId="2716218451" sldId="405"/>
            <ac:spMk id="4" creationId="{18364F22-BA48-D32E-5401-41E0932EC0C9}"/>
          </ac:spMkLst>
        </pc:spChg>
        <pc:picChg chg="add mod">
          <ac:chgData name="Giri, Atanu" userId="S::agiri@miners.utep.edu::e0ae8cc7-49c3-42df-948f-23e195e4ba55" providerId="AD" clId="Web-{2DD9754B-0253-CDCC-50AB-96DBE55FE31A}" dt="2022-10-21T05:34:21.674" v="387" actId="1076"/>
          <ac:picMkLst>
            <pc:docMk/>
            <pc:sldMk cId="2716218451" sldId="405"/>
            <ac:picMk id="3" creationId="{AA79F745-D5A5-F995-ABA1-022CB608B3EA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4:21.706" v="388" actId="1076"/>
          <ac:picMkLst>
            <pc:docMk/>
            <pc:sldMk cId="2716218451" sldId="405"/>
            <ac:picMk id="4" creationId="{7EA2AE93-14AA-DFBB-DC11-14602ADDA9FA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1T05:34:21.612" v="385" actId="1076"/>
          <ac:picMkLst>
            <pc:docMk/>
            <pc:sldMk cId="2716218451" sldId="405"/>
            <ac:picMk id="5" creationId="{80930E2F-3FB9-7AAA-B548-EC104BD63F57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1T05:34:21.643" v="386" actId="1076"/>
          <ac:picMkLst>
            <pc:docMk/>
            <pc:sldMk cId="2716218451" sldId="405"/>
            <ac:picMk id="6" creationId="{848DC10B-FCB5-2CE4-6142-4194EF6345DA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4:21.721" v="389" actId="1076"/>
          <ac:picMkLst>
            <pc:docMk/>
            <pc:sldMk cId="2716218451" sldId="405"/>
            <ac:picMk id="7" creationId="{CE529A41-405D-C07F-00FD-BE58F599B60A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4:21.752" v="390" actId="1076"/>
          <ac:picMkLst>
            <pc:docMk/>
            <pc:sldMk cId="2716218451" sldId="405"/>
            <ac:picMk id="8" creationId="{8614E3BB-CF69-90A5-A0CD-B2FB8AF286E0}"/>
          </ac:picMkLst>
        </pc:picChg>
      </pc:sldChg>
      <pc:sldChg chg="addSp delSp modSp new del">
        <pc:chgData name="Giri, Atanu" userId="S::agiri@miners.utep.edu::e0ae8cc7-49c3-42df-948f-23e195e4ba55" providerId="AD" clId="Web-{2DD9754B-0253-CDCC-50AB-96DBE55FE31A}" dt="2022-10-20T20:12:27.726" v="143"/>
        <pc:sldMkLst>
          <pc:docMk/>
          <pc:sldMk cId="3147688588" sldId="406"/>
        </pc:sldMkLst>
        <pc:spChg chg="del">
          <ac:chgData name="Giri, Atanu" userId="S::agiri@miners.utep.edu::e0ae8cc7-49c3-42df-948f-23e195e4ba55" providerId="AD" clId="Web-{2DD9754B-0253-CDCC-50AB-96DBE55FE31A}" dt="2022-10-20T18:20:58.497" v="19"/>
          <ac:spMkLst>
            <pc:docMk/>
            <pc:sldMk cId="3147688588" sldId="406"/>
            <ac:spMk id="3" creationId="{0989DC3C-A032-302D-37A7-C5C7E80FD0F4}"/>
          </ac:spMkLst>
        </pc:spChg>
        <pc:spChg chg="add mod">
          <ac:chgData name="Giri, Atanu" userId="S::agiri@miners.utep.edu::e0ae8cc7-49c3-42df-948f-23e195e4ba55" providerId="AD" clId="Web-{2DD9754B-0253-CDCC-50AB-96DBE55FE31A}" dt="2022-10-20T18:21:02.044" v="20"/>
          <ac:spMkLst>
            <pc:docMk/>
            <pc:sldMk cId="3147688588" sldId="406"/>
            <ac:spMk id="7" creationId="{76281717-3AFA-EA4D-E093-847F578B2533}"/>
          </ac:spMkLst>
        </pc:spChg>
        <pc:picChg chg="add del mod ord">
          <ac:chgData name="Giri, Atanu" userId="S::agiri@miners.utep.edu::e0ae8cc7-49c3-42df-948f-23e195e4ba55" providerId="AD" clId="Web-{2DD9754B-0253-CDCC-50AB-96DBE55FE31A}" dt="2022-10-20T18:21:02.044" v="20"/>
          <ac:picMkLst>
            <pc:docMk/>
            <pc:sldMk cId="3147688588" sldId="406"/>
            <ac:picMk id="5" creationId="{CC28B40E-DF86-6930-CE4D-B89CFCB0FAD1}"/>
          </ac:picMkLst>
        </pc:picChg>
      </pc:sldChg>
      <pc:sldChg chg="addSp delSp modSp new">
        <pc:chgData name="Giri, Atanu" userId="S::agiri@miners.utep.edu::e0ae8cc7-49c3-42df-948f-23e195e4ba55" providerId="AD" clId="Web-{2DD9754B-0253-CDCC-50AB-96DBE55FE31A}" dt="2022-10-21T05:35:58.521" v="409" actId="1076"/>
        <pc:sldMkLst>
          <pc:docMk/>
          <pc:sldMk cId="3092436302" sldId="407"/>
        </pc:sldMkLst>
        <pc:spChg chg="del">
          <ac:chgData name="Giri, Atanu" userId="S::agiri@miners.utep.edu::e0ae8cc7-49c3-42df-948f-23e195e4ba55" providerId="AD" clId="Web-{2DD9754B-0253-CDCC-50AB-96DBE55FE31A}" dt="2022-10-21T05:34:38.175" v="391"/>
          <ac:spMkLst>
            <pc:docMk/>
            <pc:sldMk cId="3092436302" sldId="407"/>
            <ac:spMk id="2" creationId="{F187D9FD-F8BC-27CB-94A8-93D749D3E440}"/>
          </ac:spMkLst>
        </pc:spChg>
        <pc:spChg chg="del">
          <ac:chgData name="Giri, Atanu" userId="S::agiri@miners.utep.edu::e0ae8cc7-49c3-42df-948f-23e195e4ba55" providerId="AD" clId="Web-{2DD9754B-0253-CDCC-50AB-96DBE55FE31A}" dt="2022-10-20T18:21:10.872" v="21"/>
          <ac:spMkLst>
            <pc:docMk/>
            <pc:sldMk cId="3092436302" sldId="407"/>
            <ac:spMk id="3" creationId="{2F851F35-77A3-46B5-413B-B88DC07F2BB5}"/>
          </ac:spMkLst>
        </pc:spChg>
        <pc:spChg chg="del">
          <ac:chgData name="Giri, Atanu" userId="S::agiri@miners.utep.edu::e0ae8cc7-49c3-42df-948f-23e195e4ba55" providerId="AD" clId="Web-{2DD9754B-0253-CDCC-50AB-96DBE55FE31A}" dt="2022-10-20T18:33:55.868" v="27"/>
          <ac:spMkLst>
            <pc:docMk/>
            <pc:sldMk cId="3092436302" sldId="407"/>
            <ac:spMk id="4" creationId="{407B642C-656C-BEBE-5137-02B473224C38}"/>
          </ac:spMkLst>
        </pc:spChg>
        <pc:picChg chg="add del mod">
          <ac:chgData name="Giri, Atanu" userId="S::agiri@miners.utep.edu::e0ae8cc7-49c3-42df-948f-23e195e4ba55" providerId="AD" clId="Web-{2DD9754B-0253-CDCC-50AB-96DBE55FE31A}" dt="2022-10-20T19:03:37.823" v="54"/>
          <ac:picMkLst>
            <pc:docMk/>
            <pc:sldMk cId="3092436302" sldId="407"/>
            <ac:picMk id="3" creationId="{AB29291C-4F2D-82B5-07C2-6860F32F1DBA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5:22.083" v="406" actId="1076"/>
          <ac:picMkLst>
            <pc:docMk/>
            <pc:sldMk cId="3092436302" sldId="407"/>
            <ac:picMk id="4" creationId="{354B69DB-DFC1-1D92-82E8-28AD49C3BE94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1T05:35:00.879" v="404" actId="1076"/>
          <ac:picMkLst>
            <pc:docMk/>
            <pc:sldMk cId="3092436302" sldId="407"/>
            <ac:picMk id="5" creationId="{43F0F192-6AB3-8892-55E0-64F730B32302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1T05:35:13.411" v="405" actId="1076"/>
          <ac:picMkLst>
            <pc:docMk/>
            <pc:sldMk cId="3092436302" sldId="407"/>
            <ac:picMk id="6" creationId="{3CC9ECFB-7EF2-41B7-BDC1-A34F5C63FD6C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5:29.630" v="407" actId="1076"/>
          <ac:picMkLst>
            <pc:docMk/>
            <pc:sldMk cId="3092436302" sldId="407"/>
            <ac:picMk id="7" creationId="{1862077D-3AFC-12B3-640C-E881DC793DFC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5:47.927" v="408" actId="1076"/>
          <ac:picMkLst>
            <pc:docMk/>
            <pc:sldMk cId="3092436302" sldId="407"/>
            <ac:picMk id="8" creationId="{CDE6C469-7A11-DA34-D425-1106638AD09B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35:58.521" v="409" actId="1076"/>
          <ac:picMkLst>
            <pc:docMk/>
            <pc:sldMk cId="3092436302" sldId="407"/>
            <ac:picMk id="9" creationId="{367F5169-AE7F-5C87-4F8C-DBA926D13F31}"/>
          </ac:picMkLst>
        </pc:picChg>
      </pc:sldChg>
      <pc:sldChg chg="addSp delSp modSp new del">
        <pc:chgData name="Giri, Atanu" userId="S::agiri@miners.utep.edu::e0ae8cc7-49c3-42df-948f-23e195e4ba55" providerId="AD" clId="Web-{2DD9754B-0253-CDCC-50AB-96DBE55FE31A}" dt="2022-10-20T19:51:13.015" v="110"/>
        <pc:sldMkLst>
          <pc:docMk/>
          <pc:sldMk cId="745658807" sldId="408"/>
        </pc:sldMkLst>
        <pc:spChg chg="del">
          <ac:chgData name="Giri, Atanu" userId="S::agiri@miners.utep.edu::e0ae8cc7-49c3-42df-948f-23e195e4ba55" providerId="AD" clId="Web-{2DD9754B-0253-CDCC-50AB-96DBE55FE31A}" dt="2022-10-20T19:42:59.529" v="88"/>
          <ac:spMkLst>
            <pc:docMk/>
            <pc:sldMk cId="745658807" sldId="408"/>
            <ac:spMk id="3" creationId="{D2CBF2B7-3B62-0A95-3434-D57C294D8B44}"/>
          </ac:spMkLst>
        </pc:spChg>
        <pc:spChg chg="add mod">
          <ac:chgData name="Giri, Atanu" userId="S::agiri@miners.utep.edu::e0ae8cc7-49c3-42df-948f-23e195e4ba55" providerId="AD" clId="Web-{2DD9754B-0253-CDCC-50AB-96DBE55FE31A}" dt="2022-10-20T19:43:04.154" v="89"/>
          <ac:spMkLst>
            <pc:docMk/>
            <pc:sldMk cId="745658807" sldId="408"/>
            <ac:spMk id="7" creationId="{B546459D-F89C-ABD6-81FB-B2C1B44F9CDC}"/>
          </ac:spMkLst>
        </pc:spChg>
        <pc:picChg chg="add del mod ord">
          <ac:chgData name="Giri, Atanu" userId="S::agiri@miners.utep.edu::e0ae8cc7-49c3-42df-948f-23e195e4ba55" providerId="AD" clId="Web-{2DD9754B-0253-CDCC-50AB-96DBE55FE31A}" dt="2022-10-20T19:43:04.154" v="89"/>
          <ac:picMkLst>
            <pc:docMk/>
            <pc:sldMk cId="745658807" sldId="408"/>
            <ac:picMk id="5" creationId="{7095E7FE-77A1-B5EA-E93C-4527FB7DB55D}"/>
          </ac:picMkLst>
        </pc:picChg>
      </pc:sldChg>
      <pc:sldChg chg="addSp delSp modSp new">
        <pc:chgData name="Giri, Atanu" userId="S::agiri@miners.utep.edu::e0ae8cc7-49c3-42df-948f-23e195e4ba55" providerId="AD" clId="Web-{2DD9754B-0253-CDCC-50AB-96DBE55FE31A}" dt="2022-10-20T23:05:59.384" v="194" actId="20577"/>
        <pc:sldMkLst>
          <pc:docMk/>
          <pc:sldMk cId="3756040837" sldId="408"/>
        </pc:sldMkLst>
        <pc:spChg chg="mod">
          <ac:chgData name="Giri, Atanu" userId="S::agiri@miners.utep.edu::e0ae8cc7-49c3-42df-948f-23e195e4ba55" providerId="AD" clId="Web-{2DD9754B-0253-CDCC-50AB-96DBE55FE31A}" dt="2022-10-20T23:05:59.384" v="194" actId="20577"/>
          <ac:spMkLst>
            <pc:docMk/>
            <pc:sldMk cId="3756040837" sldId="408"/>
            <ac:spMk id="2" creationId="{81FD7648-9B9A-E24B-2F90-B5B2DB46C731}"/>
          </ac:spMkLst>
        </pc:spChg>
        <pc:spChg chg="del">
          <ac:chgData name="Giri, Atanu" userId="S::agiri@miners.utep.edu::e0ae8cc7-49c3-42df-948f-23e195e4ba55" providerId="AD" clId="Web-{2DD9754B-0253-CDCC-50AB-96DBE55FE31A}" dt="2022-10-20T23:01:41.345" v="156"/>
          <ac:spMkLst>
            <pc:docMk/>
            <pc:sldMk cId="3756040837" sldId="408"/>
            <ac:spMk id="3" creationId="{44CD1E65-5C06-D158-4418-7011BBC21116}"/>
          </ac:spMkLst>
        </pc:spChg>
        <pc:spChg chg="del">
          <ac:chgData name="Giri, Atanu" userId="S::agiri@miners.utep.edu::e0ae8cc7-49c3-42df-948f-23e195e4ba55" providerId="AD" clId="Web-{2DD9754B-0253-CDCC-50AB-96DBE55FE31A}" dt="2022-10-20T23:03:55.396" v="171"/>
          <ac:spMkLst>
            <pc:docMk/>
            <pc:sldMk cId="3756040837" sldId="408"/>
            <ac:spMk id="4" creationId="{ED968471-46FA-B41C-5DD3-416E6B88F8C8}"/>
          </ac:spMkLst>
        </pc:spChg>
        <pc:picChg chg="add mod ord">
          <ac:chgData name="Giri, Atanu" userId="S::agiri@miners.utep.edu::e0ae8cc7-49c3-42df-948f-23e195e4ba55" providerId="AD" clId="Web-{2DD9754B-0253-CDCC-50AB-96DBE55FE31A}" dt="2022-10-20T23:01:41.345" v="156"/>
          <ac:picMkLst>
            <pc:docMk/>
            <pc:sldMk cId="3756040837" sldId="408"/>
            <ac:picMk id="5" creationId="{3C2F9B5B-DAA3-9380-822D-6450B55F88F9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0T23:03:55.396" v="171"/>
          <ac:picMkLst>
            <pc:docMk/>
            <pc:sldMk cId="3756040837" sldId="408"/>
            <ac:picMk id="6" creationId="{23636FDD-FFE4-70B1-EDD9-BF6EAF8E7AAA}"/>
          </ac:picMkLst>
        </pc:picChg>
      </pc:sldChg>
      <pc:sldChg chg="addSp delSp modSp new">
        <pc:chgData name="Giri, Atanu" userId="S::agiri@miners.utep.edu::e0ae8cc7-49c3-42df-948f-23e195e4ba55" providerId="AD" clId="Web-{2DD9754B-0253-CDCC-50AB-96DBE55FE31A}" dt="2022-10-20T23:04:07.021" v="172"/>
        <pc:sldMkLst>
          <pc:docMk/>
          <pc:sldMk cId="438383870" sldId="409"/>
        </pc:sldMkLst>
        <pc:spChg chg="del">
          <ac:chgData name="Giri, Atanu" userId="S::agiri@miners.utep.edu::e0ae8cc7-49c3-42df-948f-23e195e4ba55" providerId="AD" clId="Web-{2DD9754B-0253-CDCC-50AB-96DBE55FE31A}" dt="2022-10-20T23:02:06.142" v="164"/>
          <ac:spMkLst>
            <pc:docMk/>
            <pc:sldMk cId="438383870" sldId="409"/>
            <ac:spMk id="3" creationId="{3CD4EFAF-0CF5-EDF4-B7F0-22DBD0C2F687}"/>
          </ac:spMkLst>
        </pc:spChg>
        <pc:spChg chg="del">
          <ac:chgData name="Giri, Atanu" userId="S::agiri@miners.utep.edu::e0ae8cc7-49c3-42df-948f-23e195e4ba55" providerId="AD" clId="Web-{2DD9754B-0253-CDCC-50AB-96DBE55FE31A}" dt="2022-10-20T23:04:07.021" v="172"/>
          <ac:spMkLst>
            <pc:docMk/>
            <pc:sldMk cId="438383870" sldId="409"/>
            <ac:spMk id="4" creationId="{2AA96B58-E261-938E-0F4E-0A13F93DFC3C}"/>
          </ac:spMkLst>
        </pc:spChg>
        <pc:picChg chg="add mod ord">
          <ac:chgData name="Giri, Atanu" userId="S::agiri@miners.utep.edu::e0ae8cc7-49c3-42df-948f-23e195e4ba55" providerId="AD" clId="Web-{2DD9754B-0253-CDCC-50AB-96DBE55FE31A}" dt="2022-10-20T23:02:06.142" v="164"/>
          <ac:picMkLst>
            <pc:docMk/>
            <pc:sldMk cId="438383870" sldId="409"/>
            <ac:picMk id="5" creationId="{BCBD1942-2F6F-33C0-7096-4D51045E0372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0T23:04:07.021" v="172"/>
          <ac:picMkLst>
            <pc:docMk/>
            <pc:sldMk cId="438383870" sldId="409"/>
            <ac:picMk id="6" creationId="{D36C4392-4188-1AED-AB73-16596886C93F}"/>
          </ac:picMkLst>
        </pc:picChg>
      </pc:sldChg>
      <pc:sldChg chg="new del">
        <pc:chgData name="Giri, Atanu" userId="S::agiri@miners.utep.edu::e0ae8cc7-49c3-42df-948f-23e195e4ba55" providerId="AD" clId="Web-{2DD9754B-0253-CDCC-50AB-96DBE55FE31A}" dt="2022-10-20T20:12:34.445" v="144"/>
        <pc:sldMkLst>
          <pc:docMk/>
          <pc:sldMk cId="1668785126" sldId="409"/>
        </pc:sldMkLst>
      </pc:sldChg>
      <pc:sldChg chg="addSp delSp modSp new del">
        <pc:chgData name="Giri, Atanu" userId="S::agiri@miners.utep.edu::e0ae8cc7-49c3-42df-948f-23e195e4ba55" providerId="AD" clId="Web-{2DD9754B-0253-CDCC-50AB-96DBE55FE31A}" dt="2022-10-20T19:44:16.112" v="97"/>
        <pc:sldMkLst>
          <pc:docMk/>
          <pc:sldMk cId="2449988334" sldId="409"/>
        </pc:sldMkLst>
        <pc:graphicFrameChg chg="add mod modGraphic">
          <ac:chgData name="Giri, Atanu" userId="S::agiri@miners.utep.edu::e0ae8cc7-49c3-42df-948f-23e195e4ba55" providerId="AD" clId="Web-{2DD9754B-0253-CDCC-50AB-96DBE55FE31A}" dt="2022-10-20T19:43:49.188" v="94"/>
          <ac:graphicFrameMkLst>
            <pc:docMk/>
            <pc:sldMk cId="2449988334" sldId="409"/>
            <ac:graphicFrameMk id="2" creationId="{66DD1F44-6DFD-E118-9D91-1AE3E73086AF}"/>
          </ac:graphicFrameMkLst>
        </pc:graphicFrameChg>
        <pc:picChg chg="add del mod">
          <ac:chgData name="Giri, Atanu" userId="S::agiri@miners.utep.edu::e0ae8cc7-49c3-42df-948f-23e195e4ba55" providerId="AD" clId="Web-{2DD9754B-0253-CDCC-50AB-96DBE55FE31A}" dt="2022-10-20T19:44:01.455" v="96"/>
          <ac:picMkLst>
            <pc:docMk/>
            <pc:sldMk cId="2449988334" sldId="409"/>
            <ac:picMk id="3" creationId="{CA632281-659E-67B9-6A0E-A3E831F768D0}"/>
          </ac:picMkLst>
        </pc:picChg>
      </pc:sldChg>
      <pc:sldChg chg="addSp delSp modSp new">
        <pc:chgData name="Giri, Atanu" userId="S::agiri@miners.utep.edu::e0ae8cc7-49c3-42df-948f-23e195e4ba55" providerId="AD" clId="Web-{2DD9754B-0253-CDCC-50AB-96DBE55FE31A}" dt="2022-10-20T23:04:14.240" v="173"/>
        <pc:sldMkLst>
          <pc:docMk/>
          <pc:sldMk cId="1377029733" sldId="410"/>
        </pc:sldMkLst>
        <pc:spChg chg="del">
          <ac:chgData name="Giri, Atanu" userId="S::agiri@miners.utep.edu::e0ae8cc7-49c3-42df-948f-23e195e4ba55" providerId="AD" clId="Web-{2DD9754B-0253-CDCC-50AB-96DBE55FE31A}" dt="2022-10-20T23:02:12.846" v="165"/>
          <ac:spMkLst>
            <pc:docMk/>
            <pc:sldMk cId="1377029733" sldId="410"/>
            <ac:spMk id="3" creationId="{17883A30-7290-B68D-21D5-53D07BF48B7F}"/>
          </ac:spMkLst>
        </pc:spChg>
        <pc:spChg chg="del">
          <ac:chgData name="Giri, Atanu" userId="S::agiri@miners.utep.edu::e0ae8cc7-49c3-42df-948f-23e195e4ba55" providerId="AD" clId="Web-{2DD9754B-0253-CDCC-50AB-96DBE55FE31A}" dt="2022-10-20T23:04:14.240" v="173"/>
          <ac:spMkLst>
            <pc:docMk/>
            <pc:sldMk cId="1377029733" sldId="410"/>
            <ac:spMk id="4" creationId="{8C947E4E-D85A-3DCE-A6FF-AC4A6DA4425C}"/>
          </ac:spMkLst>
        </pc:spChg>
        <pc:picChg chg="add mod ord">
          <ac:chgData name="Giri, Atanu" userId="S::agiri@miners.utep.edu::e0ae8cc7-49c3-42df-948f-23e195e4ba55" providerId="AD" clId="Web-{2DD9754B-0253-CDCC-50AB-96DBE55FE31A}" dt="2022-10-20T23:02:12.846" v="165"/>
          <ac:picMkLst>
            <pc:docMk/>
            <pc:sldMk cId="1377029733" sldId="410"/>
            <ac:picMk id="5" creationId="{F59FFA05-63D9-FD96-0294-07B412EFE45C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0T23:04:14.240" v="173"/>
          <ac:picMkLst>
            <pc:docMk/>
            <pc:sldMk cId="1377029733" sldId="410"/>
            <ac:picMk id="6" creationId="{5EB1591F-7B87-6BE1-CDD0-DCFB5BC83C44}"/>
          </ac:picMkLst>
        </pc:picChg>
      </pc:sldChg>
      <pc:sldChg chg="addSp delSp modSp new">
        <pc:chgData name="Giri, Atanu" userId="S::agiri@miners.utep.edu::e0ae8cc7-49c3-42df-948f-23e195e4ba55" providerId="AD" clId="Web-{2DD9754B-0253-CDCC-50AB-96DBE55FE31A}" dt="2022-10-20T23:04:21.131" v="174"/>
        <pc:sldMkLst>
          <pc:docMk/>
          <pc:sldMk cId="3859682284" sldId="411"/>
        </pc:sldMkLst>
        <pc:spChg chg="del">
          <ac:chgData name="Giri, Atanu" userId="S::agiri@miners.utep.edu::e0ae8cc7-49c3-42df-948f-23e195e4ba55" providerId="AD" clId="Web-{2DD9754B-0253-CDCC-50AB-96DBE55FE31A}" dt="2022-10-20T23:02:21.612" v="166"/>
          <ac:spMkLst>
            <pc:docMk/>
            <pc:sldMk cId="3859682284" sldId="411"/>
            <ac:spMk id="3" creationId="{670BFC7A-6E44-973D-975E-6F5ABA9977DE}"/>
          </ac:spMkLst>
        </pc:spChg>
        <pc:spChg chg="del">
          <ac:chgData name="Giri, Atanu" userId="S::agiri@miners.utep.edu::e0ae8cc7-49c3-42df-948f-23e195e4ba55" providerId="AD" clId="Web-{2DD9754B-0253-CDCC-50AB-96DBE55FE31A}" dt="2022-10-20T23:04:21.131" v="174"/>
          <ac:spMkLst>
            <pc:docMk/>
            <pc:sldMk cId="3859682284" sldId="411"/>
            <ac:spMk id="4" creationId="{C1DE3B0D-292E-5D47-349B-F03720128F73}"/>
          </ac:spMkLst>
        </pc:spChg>
        <pc:picChg chg="add mod ord">
          <ac:chgData name="Giri, Atanu" userId="S::agiri@miners.utep.edu::e0ae8cc7-49c3-42df-948f-23e195e4ba55" providerId="AD" clId="Web-{2DD9754B-0253-CDCC-50AB-96DBE55FE31A}" dt="2022-10-20T23:02:21.612" v="166"/>
          <ac:picMkLst>
            <pc:docMk/>
            <pc:sldMk cId="3859682284" sldId="411"/>
            <ac:picMk id="5" creationId="{EF0C6356-4600-0C0B-F944-4B5B451F53C4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0T23:04:21.131" v="174"/>
          <ac:picMkLst>
            <pc:docMk/>
            <pc:sldMk cId="3859682284" sldId="411"/>
            <ac:picMk id="6" creationId="{D47562CF-EE59-EC91-A99D-DDA8D0455737}"/>
          </ac:picMkLst>
        </pc:picChg>
      </pc:sldChg>
      <pc:sldChg chg="addSp delSp modSp new">
        <pc:chgData name="Giri, Atanu" userId="S::agiri@miners.utep.edu::e0ae8cc7-49c3-42df-948f-23e195e4ba55" providerId="AD" clId="Web-{2DD9754B-0253-CDCC-50AB-96DBE55FE31A}" dt="2022-10-20T23:04:32.678" v="175"/>
        <pc:sldMkLst>
          <pc:docMk/>
          <pc:sldMk cId="4070920523" sldId="412"/>
        </pc:sldMkLst>
        <pc:spChg chg="del">
          <ac:chgData name="Giri, Atanu" userId="S::agiri@miners.utep.edu::e0ae8cc7-49c3-42df-948f-23e195e4ba55" providerId="AD" clId="Web-{2DD9754B-0253-CDCC-50AB-96DBE55FE31A}" dt="2022-10-20T23:02:33.143" v="167"/>
          <ac:spMkLst>
            <pc:docMk/>
            <pc:sldMk cId="4070920523" sldId="412"/>
            <ac:spMk id="3" creationId="{475C0D71-2143-DC15-5F00-FD70B5E4E9A0}"/>
          </ac:spMkLst>
        </pc:spChg>
        <pc:spChg chg="del">
          <ac:chgData name="Giri, Atanu" userId="S::agiri@miners.utep.edu::e0ae8cc7-49c3-42df-948f-23e195e4ba55" providerId="AD" clId="Web-{2DD9754B-0253-CDCC-50AB-96DBE55FE31A}" dt="2022-10-20T23:04:32.678" v="175"/>
          <ac:spMkLst>
            <pc:docMk/>
            <pc:sldMk cId="4070920523" sldId="412"/>
            <ac:spMk id="4" creationId="{15B97559-A69E-9F91-C075-C571FDD5D230}"/>
          </ac:spMkLst>
        </pc:spChg>
        <pc:picChg chg="add mod ord">
          <ac:chgData name="Giri, Atanu" userId="S::agiri@miners.utep.edu::e0ae8cc7-49c3-42df-948f-23e195e4ba55" providerId="AD" clId="Web-{2DD9754B-0253-CDCC-50AB-96DBE55FE31A}" dt="2022-10-20T23:02:33.143" v="167"/>
          <ac:picMkLst>
            <pc:docMk/>
            <pc:sldMk cId="4070920523" sldId="412"/>
            <ac:picMk id="5" creationId="{E133D729-FBA2-DE82-A124-569FBC1917CD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0T23:04:32.678" v="175"/>
          <ac:picMkLst>
            <pc:docMk/>
            <pc:sldMk cId="4070920523" sldId="412"/>
            <ac:picMk id="6" creationId="{0E932019-CAF5-4692-2C74-77251BC7491B}"/>
          </ac:picMkLst>
        </pc:picChg>
      </pc:sldChg>
      <pc:sldChg chg="addSp delSp modSp new">
        <pc:chgData name="Giri, Atanu" userId="S::agiri@miners.utep.edu::e0ae8cc7-49c3-42df-948f-23e195e4ba55" providerId="AD" clId="Web-{2DD9754B-0253-CDCC-50AB-96DBE55FE31A}" dt="2022-10-20T23:04:44.085" v="176"/>
        <pc:sldMkLst>
          <pc:docMk/>
          <pc:sldMk cId="1302536363" sldId="413"/>
        </pc:sldMkLst>
        <pc:spChg chg="del">
          <ac:chgData name="Giri, Atanu" userId="S::agiri@miners.utep.edu::e0ae8cc7-49c3-42df-948f-23e195e4ba55" providerId="AD" clId="Web-{2DD9754B-0253-CDCC-50AB-96DBE55FE31A}" dt="2022-10-20T23:02:42.487" v="168"/>
          <ac:spMkLst>
            <pc:docMk/>
            <pc:sldMk cId="1302536363" sldId="413"/>
            <ac:spMk id="3" creationId="{B86A4FDD-EC68-2A3E-79E5-9F179F9876B3}"/>
          </ac:spMkLst>
        </pc:spChg>
        <pc:spChg chg="del">
          <ac:chgData name="Giri, Atanu" userId="S::agiri@miners.utep.edu::e0ae8cc7-49c3-42df-948f-23e195e4ba55" providerId="AD" clId="Web-{2DD9754B-0253-CDCC-50AB-96DBE55FE31A}" dt="2022-10-20T23:04:44.085" v="176"/>
          <ac:spMkLst>
            <pc:docMk/>
            <pc:sldMk cId="1302536363" sldId="413"/>
            <ac:spMk id="4" creationId="{C566BA6B-60B8-8C27-7146-0A5C9A477B90}"/>
          </ac:spMkLst>
        </pc:spChg>
        <pc:picChg chg="add mod ord">
          <ac:chgData name="Giri, Atanu" userId="S::agiri@miners.utep.edu::e0ae8cc7-49c3-42df-948f-23e195e4ba55" providerId="AD" clId="Web-{2DD9754B-0253-CDCC-50AB-96DBE55FE31A}" dt="2022-10-20T23:02:42.487" v="168"/>
          <ac:picMkLst>
            <pc:docMk/>
            <pc:sldMk cId="1302536363" sldId="413"/>
            <ac:picMk id="5" creationId="{6C81CE45-CD3E-1DC7-56FA-A8967ECFC6F2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0T23:04:44.085" v="176"/>
          <ac:picMkLst>
            <pc:docMk/>
            <pc:sldMk cId="1302536363" sldId="413"/>
            <ac:picMk id="6" creationId="{C943513C-B292-C2C2-17B5-28B3CBE6AFFF}"/>
          </ac:picMkLst>
        </pc:picChg>
      </pc:sldChg>
      <pc:sldChg chg="addSp delSp modSp new">
        <pc:chgData name="Giri, Atanu" userId="S::agiri@miners.utep.edu::e0ae8cc7-49c3-42df-948f-23e195e4ba55" providerId="AD" clId="Web-{2DD9754B-0253-CDCC-50AB-96DBE55FE31A}" dt="2022-10-20T23:05:01.836" v="177"/>
        <pc:sldMkLst>
          <pc:docMk/>
          <pc:sldMk cId="3277841126" sldId="414"/>
        </pc:sldMkLst>
        <pc:spChg chg="del">
          <ac:chgData name="Giri, Atanu" userId="S::agiri@miners.utep.edu::e0ae8cc7-49c3-42df-948f-23e195e4ba55" providerId="AD" clId="Web-{2DD9754B-0253-CDCC-50AB-96DBE55FE31A}" dt="2022-10-20T23:02:51.300" v="169"/>
          <ac:spMkLst>
            <pc:docMk/>
            <pc:sldMk cId="3277841126" sldId="414"/>
            <ac:spMk id="3" creationId="{7687B3A0-E551-4C9F-1265-A5423931CA09}"/>
          </ac:spMkLst>
        </pc:spChg>
        <pc:spChg chg="del">
          <ac:chgData name="Giri, Atanu" userId="S::agiri@miners.utep.edu::e0ae8cc7-49c3-42df-948f-23e195e4ba55" providerId="AD" clId="Web-{2DD9754B-0253-CDCC-50AB-96DBE55FE31A}" dt="2022-10-20T23:05:01.836" v="177"/>
          <ac:spMkLst>
            <pc:docMk/>
            <pc:sldMk cId="3277841126" sldId="414"/>
            <ac:spMk id="4" creationId="{AEDF672B-96FE-3B5C-0142-58A36ED6D14C}"/>
          </ac:spMkLst>
        </pc:spChg>
        <pc:picChg chg="add mod ord">
          <ac:chgData name="Giri, Atanu" userId="S::agiri@miners.utep.edu::e0ae8cc7-49c3-42df-948f-23e195e4ba55" providerId="AD" clId="Web-{2DD9754B-0253-CDCC-50AB-96DBE55FE31A}" dt="2022-10-20T23:02:51.300" v="169"/>
          <ac:picMkLst>
            <pc:docMk/>
            <pc:sldMk cId="3277841126" sldId="414"/>
            <ac:picMk id="5" creationId="{3D5C766D-CF5F-8DA1-CDC8-B48CEEC7785A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0T23:05:01.836" v="177"/>
          <ac:picMkLst>
            <pc:docMk/>
            <pc:sldMk cId="3277841126" sldId="414"/>
            <ac:picMk id="6" creationId="{10BAB3CD-A853-EE30-8456-0B299219BFF3}"/>
          </ac:picMkLst>
        </pc:picChg>
      </pc:sldChg>
      <pc:sldChg chg="addSp delSp modSp new">
        <pc:chgData name="Giri, Atanu" userId="S::agiri@miners.utep.edu::e0ae8cc7-49c3-42df-948f-23e195e4ba55" providerId="AD" clId="Web-{2DD9754B-0253-CDCC-50AB-96DBE55FE31A}" dt="2022-10-20T23:05:11.570" v="178"/>
        <pc:sldMkLst>
          <pc:docMk/>
          <pc:sldMk cId="1197609707" sldId="415"/>
        </pc:sldMkLst>
        <pc:spChg chg="del">
          <ac:chgData name="Giri, Atanu" userId="S::agiri@miners.utep.edu::e0ae8cc7-49c3-42df-948f-23e195e4ba55" providerId="AD" clId="Web-{2DD9754B-0253-CDCC-50AB-96DBE55FE31A}" dt="2022-10-20T23:02:57.628" v="170"/>
          <ac:spMkLst>
            <pc:docMk/>
            <pc:sldMk cId="1197609707" sldId="415"/>
            <ac:spMk id="3" creationId="{114EA1F6-6EEF-9FBC-DF19-533E520CCA40}"/>
          </ac:spMkLst>
        </pc:spChg>
        <pc:spChg chg="del">
          <ac:chgData name="Giri, Atanu" userId="S::agiri@miners.utep.edu::e0ae8cc7-49c3-42df-948f-23e195e4ba55" providerId="AD" clId="Web-{2DD9754B-0253-CDCC-50AB-96DBE55FE31A}" dt="2022-10-20T23:05:11.570" v="178"/>
          <ac:spMkLst>
            <pc:docMk/>
            <pc:sldMk cId="1197609707" sldId="415"/>
            <ac:spMk id="4" creationId="{144F4DA4-35C3-3113-DAB7-2FB4FF866F18}"/>
          </ac:spMkLst>
        </pc:spChg>
        <pc:picChg chg="add mod ord">
          <ac:chgData name="Giri, Atanu" userId="S::agiri@miners.utep.edu::e0ae8cc7-49c3-42df-948f-23e195e4ba55" providerId="AD" clId="Web-{2DD9754B-0253-CDCC-50AB-96DBE55FE31A}" dt="2022-10-20T23:02:57.628" v="170"/>
          <ac:picMkLst>
            <pc:docMk/>
            <pc:sldMk cId="1197609707" sldId="415"/>
            <ac:picMk id="5" creationId="{1F13B51A-3C6C-AA66-02A7-51E3670F1FFC}"/>
          </ac:picMkLst>
        </pc:picChg>
        <pc:picChg chg="add mod ord">
          <ac:chgData name="Giri, Atanu" userId="S::agiri@miners.utep.edu::e0ae8cc7-49c3-42df-948f-23e195e4ba55" providerId="AD" clId="Web-{2DD9754B-0253-CDCC-50AB-96DBE55FE31A}" dt="2022-10-20T23:05:11.570" v="178"/>
          <ac:picMkLst>
            <pc:docMk/>
            <pc:sldMk cId="1197609707" sldId="415"/>
            <ac:picMk id="6" creationId="{CF5E77FB-DF14-4F42-483E-9C61EF245173}"/>
          </ac:picMkLst>
        </pc:picChg>
      </pc:sldChg>
      <pc:sldChg chg="addSp modSp new del">
        <pc:chgData name="Giri, Atanu" userId="S::agiri@miners.utep.edu::e0ae8cc7-49c3-42df-948f-23e195e4ba55" providerId="AD" clId="Web-{2DD9754B-0253-CDCC-50AB-96DBE55FE31A}" dt="2022-10-21T05:37:27.165" v="414"/>
        <pc:sldMkLst>
          <pc:docMk/>
          <pc:sldMk cId="140858255" sldId="416"/>
        </pc:sldMkLst>
        <pc:picChg chg="add mod">
          <ac:chgData name="Giri, Atanu" userId="S::agiri@miners.utep.edu::e0ae8cc7-49c3-42df-948f-23e195e4ba55" providerId="AD" clId="Web-{2DD9754B-0253-CDCC-50AB-96DBE55FE31A}" dt="2022-10-21T05:16:46.387" v="232" actId="1076"/>
          <ac:picMkLst>
            <pc:docMk/>
            <pc:sldMk cId="140858255" sldId="416"/>
            <ac:picMk id="2" creationId="{C140F49E-07FE-ACD8-B1F3-626F1BC09EC3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0:36.739" v="250" actId="1076"/>
          <ac:picMkLst>
            <pc:docMk/>
            <pc:sldMk cId="140858255" sldId="416"/>
            <ac:picMk id="3" creationId="{C9BE42DC-5E5E-1AB8-8849-AC1A066C2F37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4:02.731" v="260" actId="1076"/>
          <ac:picMkLst>
            <pc:docMk/>
            <pc:sldMk cId="140858255" sldId="416"/>
            <ac:picMk id="4" creationId="{CCAC076E-1520-7F41-4773-022EFD4354B6}"/>
          </ac:picMkLst>
        </pc:picChg>
      </pc:sldChg>
      <pc:sldChg chg="addSp delSp modSp new del">
        <pc:chgData name="Giri, Atanu" userId="S::agiri@miners.utep.edu::e0ae8cc7-49c3-42df-948f-23e195e4ba55" providerId="AD" clId="Web-{2DD9754B-0253-CDCC-50AB-96DBE55FE31A}" dt="2022-10-21T05:15:26.259" v="229"/>
        <pc:sldMkLst>
          <pc:docMk/>
          <pc:sldMk cId="1414780637" sldId="416"/>
        </pc:sldMkLst>
        <pc:graphicFrameChg chg="add modGraphic">
          <ac:chgData name="Giri, Atanu" userId="S::agiri@miners.utep.edu::e0ae8cc7-49c3-42df-948f-23e195e4ba55" providerId="AD" clId="Web-{2DD9754B-0253-CDCC-50AB-96DBE55FE31A}" dt="2022-10-21T05:09:51.482" v="200"/>
          <ac:graphicFrameMkLst>
            <pc:docMk/>
            <pc:sldMk cId="1414780637" sldId="416"/>
            <ac:graphicFrameMk id="2" creationId="{B62565E3-C618-CCB4-4AAE-12433E68539A}"/>
          </ac:graphicFrameMkLst>
        </pc:graphicFrameChg>
        <pc:picChg chg="add del">
          <ac:chgData name="Giri, Atanu" userId="S::agiri@miners.utep.edu::e0ae8cc7-49c3-42df-948f-23e195e4ba55" providerId="AD" clId="Web-{2DD9754B-0253-CDCC-50AB-96DBE55FE31A}" dt="2022-10-21T05:10:56.297" v="202"/>
          <ac:picMkLst>
            <pc:docMk/>
            <pc:sldMk cId="1414780637" sldId="416"/>
            <ac:picMk id="4" creationId="{0513BD70-8C06-DC9A-12CA-FB8C03CC8076}"/>
          </ac:picMkLst>
        </pc:picChg>
      </pc:sldChg>
      <pc:sldChg chg="addSp modSp new del">
        <pc:chgData name="Giri, Atanu" userId="S::agiri@miners.utep.edu::e0ae8cc7-49c3-42df-948f-23e195e4ba55" providerId="AD" clId="Web-{2DD9754B-0253-CDCC-50AB-96DBE55FE31A}" dt="2022-10-21T05:37:27.165" v="413"/>
        <pc:sldMkLst>
          <pc:docMk/>
          <pc:sldMk cId="389295637" sldId="417"/>
        </pc:sldMkLst>
        <pc:picChg chg="add mod">
          <ac:chgData name="Giri, Atanu" userId="S::agiri@miners.utep.edu::e0ae8cc7-49c3-42df-948f-23e195e4ba55" providerId="AD" clId="Web-{2DD9754B-0253-CDCC-50AB-96DBE55FE31A}" dt="2022-10-21T05:18:05.015" v="241" actId="1076"/>
          <ac:picMkLst>
            <pc:docMk/>
            <pc:sldMk cId="389295637" sldId="417"/>
            <ac:picMk id="2" creationId="{8D06AD84-3A30-95AD-7553-E828EC737E57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0:50.333" v="251" actId="1076"/>
          <ac:picMkLst>
            <pc:docMk/>
            <pc:sldMk cId="389295637" sldId="417"/>
            <ac:picMk id="3" creationId="{5101D792-6183-142C-2BDF-2722BABBD1F5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2:34.681" v="256"/>
          <ac:picMkLst>
            <pc:docMk/>
            <pc:sldMk cId="389295637" sldId="417"/>
            <ac:picMk id="4" creationId="{E740F92D-CDF0-AE66-E9F4-8A077914DE2F}"/>
          </ac:picMkLst>
        </pc:picChg>
      </pc:sldChg>
      <pc:sldChg chg="addSp modSp new del">
        <pc:chgData name="Giri, Atanu" userId="S::agiri@miners.utep.edu::e0ae8cc7-49c3-42df-948f-23e195e4ba55" providerId="AD" clId="Web-{2DD9754B-0253-CDCC-50AB-96DBE55FE31A}" dt="2022-10-21T05:37:27.165" v="412"/>
        <pc:sldMkLst>
          <pc:docMk/>
          <pc:sldMk cId="3904289834" sldId="418"/>
        </pc:sldMkLst>
        <pc:picChg chg="add mod">
          <ac:chgData name="Giri, Atanu" userId="S::agiri@miners.utep.edu::e0ae8cc7-49c3-42df-948f-23e195e4ba55" providerId="AD" clId="Web-{2DD9754B-0253-CDCC-50AB-96DBE55FE31A}" dt="2022-10-21T05:18:12.390" v="242" actId="1076"/>
          <ac:picMkLst>
            <pc:docMk/>
            <pc:sldMk cId="3904289834" sldId="418"/>
            <ac:picMk id="2" creationId="{958983ED-84AB-AA29-DEC5-5C8F6BA6E437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0:57.630" v="252" actId="1076"/>
          <ac:picMkLst>
            <pc:docMk/>
            <pc:sldMk cId="3904289834" sldId="418"/>
            <ac:picMk id="3" creationId="{72031555-B3AC-9385-01A1-C2F4399380A7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2:42.212" v="257"/>
          <ac:picMkLst>
            <pc:docMk/>
            <pc:sldMk cId="3904289834" sldId="418"/>
            <ac:picMk id="4" creationId="{8B83F898-CBD2-5F43-F5BF-3C748720C255}"/>
          </ac:picMkLst>
        </pc:picChg>
      </pc:sldChg>
      <pc:sldChg chg="addSp modSp new del">
        <pc:chgData name="Giri, Atanu" userId="S::agiri@miners.utep.edu::e0ae8cc7-49c3-42df-948f-23e195e4ba55" providerId="AD" clId="Web-{2DD9754B-0253-CDCC-50AB-96DBE55FE31A}" dt="2022-10-21T05:37:27.165" v="411"/>
        <pc:sldMkLst>
          <pc:docMk/>
          <pc:sldMk cId="399693119" sldId="419"/>
        </pc:sldMkLst>
        <pc:picChg chg="add mod">
          <ac:chgData name="Giri, Atanu" userId="S::agiri@miners.utep.edu::e0ae8cc7-49c3-42df-948f-23e195e4ba55" providerId="AD" clId="Web-{2DD9754B-0253-CDCC-50AB-96DBE55FE31A}" dt="2022-10-21T05:18:20.359" v="243" actId="1076"/>
          <ac:picMkLst>
            <pc:docMk/>
            <pc:sldMk cId="399693119" sldId="419"/>
            <ac:picMk id="2" creationId="{D6D57077-DABC-9631-982D-4EB9BE8ED1BF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1:03.584" v="253" actId="1076"/>
          <ac:picMkLst>
            <pc:docMk/>
            <pc:sldMk cId="399693119" sldId="419"/>
            <ac:picMk id="3" creationId="{AFE8C8BC-9ECB-2601-9D92-1EA64C9F3504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2:49.478" v="258"/>
          <ac:picMkLst>
            <pc:docMk/>
            <pc:sldMk cId="399693119" sldId="419"/>
            <ac:picMk id="4" creationId="{03EDBA33-DFAC-1E16-86C5-763B27629CB0}"/>
          </ac:picMkLst>
        </pc:picChg>
      </pc:sldChg>
      <pc:sldChg chg="addSp modSp new del">
        <pc:chgData name="Giri, Atanu" userId="S::agiri@miners.utep.edu::e0ae8cc7-49c3-42df-948f-23e195e4ba55" providerId="AD" clId="Web-{2DD9754B-0253-CDCC-50AB-96DBE55FE31A}" dt="2022-10-21T05:37:27.165" v="410"/>
        <pc:sldMkLst>
          <pc:docMk/>
          <pc:sldMk cId="2053489805" sldId="420"/>
        </pc:sldMkLst>
        <pc:picChg chg="add mod">
          <ac:chgData name="Giri, Atanu" userId="S::agiri@miners.utep.edu::e0ae8cc7-49c3-42df-948f-23e195e4ba55" providerId="AD" clId="Web-{2DD9754B-0253-CDCC-50AB-96DBE55FE31A}" dt="2022-10-21T05:18:27.141" v="244" actId="1076"/>
          <ac:picMkLst>
            <pc:docMk/>
            <pc:sldMk cId="2053489805" sldId="420"/>
            <ac:picMk id="2" creationId="{A7BFDFEB-C666-14A4-DE17-F701A572A1F9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1:09.850" v="254" actId="1076"/>
          <ac:picMkLst>
            <pc:docMk/>
            <pc:sldMk cId="2053489805" sldId="420"/>
            <ac:picMk id="3" creationId="{387DCD5C-BE4C-36CC-AAB1-E5A7F5E838CF}"/>
          </ac:picMkLst>
        </pc:picChg>
        <pc:picChg chg="add mod">
          <ac:chgData name="Giri, Atanu" userId="S::agiri@miners.utep.edu::e0ae8cc7-49c3-42df-948f-23e195e4ba55" providerId="AD" clId="Web-{2DD9754B-0253-CDCC-50AB-96DBE55FE31A}" dt="2022-10-21T05:22:56.681" v="259"/>
          <ac:picMkLst>
            <pc:docMk/>
            <pc:sldMk cId="2053489805" sldId="420"/>
            <ac:picMk id="4" creationId="{C6247057-12E0-499F-1CC5-7530D8BE3EE0}"/>
          </ac:picMkLst>
        </pc:picChg>
      </pc:sldChg>
    </pc:docChg>
  </pc:docChgLst>
  <pc:docChgLst>
    <pc:chgData name="Giri, Atanu" userId="S::agiri@miners.utep.edu::e0ae8cc7-49c3-42df-948f-23e195e4ba55" providerId="AD" clId="Web-{742B6446-2E8F-ACAF-9AE8-0E2DD3504B38}"/>
    <pc:docChg chg="addSld modSld">
      <pc:chgData name="Giri, Atanu" userId="S::agiri@miners.utep.edu::e0ae8cc7-49c3-42df-948f-23e195e4ba55" providerId="AD" clId="Web-{742B6446-2E8F-ACAF-9AE8-0E2DD3504B38}" dt="2022-11-29T05:24:45.059" v="20"/>
      <pc:docMkLst>
        <pc:docMk/>
      </pc:docMkLst>
      <pc:sldChg chg="addSp delSp modSp">
        <pc:chgData name="Giri, Atanu" userId="S::agiri@miners.utep.edu::e0ae8cc7-49c3-42df-948f-23e195e4ba55" providerId="AD" clId="Web-{742B6446-2E8F-ACAF-9AE8-0E2DD3504B38}" dt="2022-11-29T05:23:15.837" v="10"/>
        <pc:sldMkLst>
          <pc:docMk/>
          <pc:sldMk cId="517613911" sldId="471"/>
        </pc:sldMkLst>
        <pc:spChg chg="del">
          <ac:chgData name="Giri, Atanu" userId="S::agiri@miners.utep.edu::e0ae8cc7-49c3-42df-948f-23e195e4ba55" providerId="AD" clId="Web-{742B6446-2E8F-ACAF-9AE8-0E2DD3504B38}" dt="2022-11-29T05:21:43.756" v="0"/>
          <ac:spMkLst>
            <pc:docMk/>
            <pc:sldMk cId="517613911" sldId="471"/>
            <ac:spMk id="20" creationId="{9E90EB45-EEE9-4563-8179-65EF62AE0978}"/>
          </ac:spMkLst>
        </pc:spChg>
        <pc:spChg chg="del">
          <ac:chgData name="Giri, Atanu" userId="S::agiri@miners.utep.edu::e0ae8cc7-49c3-42df-948f-23e195e4ba55" providerId="AD" clId="Web-{742B6446-2E8F-ACAF-9AE8-0E2DD3504B38}" dt="2022-11-29T05:21:43.756" v="0"/>
          <ac:spMkLst>
            <pc:docMk/>
            <pc:sldMk cId="517613911" sldId="471"/>
            <ac:spMk id="21" creationId="{23D0EF74-AD1E-4FD9-914D-8EC9058EBBA3}"/>
          </ac:spMkLst>
        </pc:spChg>
        <pc:picChg chg="add del mod">
          <ac:chgData name="Giri, Atanu" userId="S::agiri@miners.utep.edu::e0ae8cc7-49c3-42df-948f-23e195e4ba55" providerId="AD" clId="Web-{742B6446-2E8F-ACAF-9AE8-0E2DD3504B38}" dt="2022-11-29T05:23:15.837" v="9"/>
          <ac:picMkLst>
            <pc:docMk/>
            <pc:sldMk cId="517613911" sldId="471"/>
            <ac:picMk id="2" creationId="{C5460C36-AA5C-55DB-B12D-629FCF75DC4C}"/>
          </ac:picMkLst>
        </pc:picChg>
        <pc:picChg chg="add del mod">
          <ac:chgData name="Giri, Atanu" userId="S::agiri@miners.utep.edu::e0ae8cc7-49c3-42df-948f-23e195e4ba55" providerId="AD" clId="Web-{742B6446-2E8F-ACAF-9AE8-0E2DD3504B38}" dt="2022-11-29T05:23:14.493" v="8"/>
          <ac:picMkLst>
            <pc:docMk/>
            <pc:sldMk cId="517613911" sldId="471"/>
            <ac:picMk id="3" creationId="{45081394-24A3-AAEC-4517-98E0F0660D2A}"/>
          </ac:picMkLst>
        </pc:picChg>
        <pc:picChg chg="add del mod">
          <ac:chgData name="Giri, Atanu" userId="S::agiri@miners.utep.edu::e0ae8cc7-49c3-42df-948f-23e195e4ba55" providerId="AD" clId="Web-{742B6446-2E8F-ACAF-9AE8-0E2DD3504B38}" dt="2022-11-29T05:23:13.431" v="7"/>
          <ac:picMkLst>
            <pc:docMk/>
            <pc:sldMk cId="517613911" sldId="471"/>
            <ac:picMk id="4" creationId="{A02E3DC5-E801-AB9C-F74D-32D98F2071B3}"/>
          </ac:picMkLst>
        </pc:picChg>
        <pc:picChg chg="add del mod ord">
          <ac:chgData name="Giri, Atanu" userId="S::agiri@miners.utep.edu::e0ae8cc7-49c3-42df-948f-23e195e4ba55" providerId="AD" clId="Web-{742B6446-2E8F-ACAF-9AE8-0E2DD3504B38}" dt="2022-11-29T05:23:15.837" v="10"/>
          <ac:picMkLst>
            <pc:docMk/>
            <pc:sldMk cId="517613911" sldId="471"/>
            <ac:picMk id="5" creationId="{0663BED2-0687-E4FE-A5D1-E0E872635CB8}"/>
          </ac:picMkLst>
        </pc:picChg>
      </pc:sldChg>
      <pc:sldChg chg="addSp delSp modSp">
        <pc:chgData name="Giri, Atanu" userId="S::agiri@miners.utep.edu::e0ae8cc7-49c3-42df-948f-23e195e4ba55" providerId="AD" clId="Web-{742B6446-2E8F-ACAF-9AE8-0E2DD3504B38}" dt="2022-11-29T05:24:33.121" v="19"/>
        <pc:sldMkLst>
          <pc:docMk/>
          <pc:sldMk cId="278008806" sldId="472"/>
        </pc:sldMkLst>
        <pc:picChg chg="del">
          <ac:chgData name="Giri, Atanu" userId="S::agiri@miners.utep.edu::e0ae8cc7-49c3-42df-948f-23e195e4ba55" providerId="AD" clId="Web-{742B6446-2E8F-ACAF-9AE8-0E2DD3504B38}" dt="2022-11-29T05:24:19.996" v="16"/>
          <ac:picMkLst>
            <pc:docMk/>
            <pc:sldMk cId="278008806" sldId="472"/>
            <ac:picMk id="2" creationId="{E8D2D21D-A0D8-AE81-4634-010FC5AC738C}"/>
          </ac:picMkLst>
        </pc:picChg>
        <pc:picChg chg="add mod">
          <ac:chgData name="Giri, Atanu" userId="S::agiri@miners.utep.edu::e0ae8cc7-49c3-42df-948f-23e195e4ba55" providerId="AD" clId="Web-{742B6446-2E8F-ACAF-9AE8-0E2DD3504B38}" dt="2022-11-29T05:24:33.121" v="19"/>
          <ac:picMkLst>
            <pc:docMk/>
            <pc:sldMk cId="278008806" sldId="472"/>
            <ac:picMk id="3" creationId="{F9B2D6BD-36A9-6240-1B7A-79461F3CB4C3}"/>
          </ac:picMkLst>
        </pc:picChg>
        <pc:picChg chg="del">
          <ac:chgData name="Giri, Atanu" userId="S::agiri@miners.utep.edu::e0ae8cc7-49c3-42df-948f-23e195e4ba55" providerId="AD" clId="Web-{742B6446-2E8F-ACAF-9AE8-0E2DD3504B38}" dt="2022-11-29T05:24:19.996" v="15"/>
          <ac:picMkLst>
            <pc:docMk/>
            <pc:sldMk cId="278008806" sldId="472"/>
            <ac:picMk id="4" creationId="{7C5BCA99-3244-7E23-1CC3-68B12081ADD8}"/>
          </ac:picMkLst>
        </pc:picChg>
        <pc:picChg chg="add mod">
          <ac:chgData name="Giri, Atanu" userId="S::agiri@miners.utep.edu::e0ae8cc7-49c3-42df-948f-23e195e4ba55" providerId="AD" clId="Web-{742B6446-2E8F-ACAF-9AE8-0E2DD3504B38}" dt="2022-11-29T05:24:33.121" v="19"/>
          <ac:picMkLst>
            <pc:docMk/>
            <pc:sldMk cId="278008806" sldId="472"/>
            <ac:picMk id="5" creationId="{3CD8997E-2E94-90A3-4A33-12F340CD29B7}"/>
          </ac:picMkLst>
        </pc:picChg>
      </pc:sldChg>
      <pc:sldChg chg="delSp modSp">
        <pc:chgData name="Giri, Atanu" userId="S::agiri@miners.utep.edu::e0ae8cc7-49c3-42df-948f-23e195e4ba55" providerId="AD" clId="Web-{742B6446-2E8F-ACAF-9AE8-0E2DD3504B38}" dt="2022-11-29T05:24:45.059" v="20"/>
        <pc:sldMkLst>
          <pc:docMk/>
          <pc:sldMk cId="137697741" sldId="473"/>
        </pc:sldMkLst>
        <pc:spChg chg="del">
          <ac:chgData name="Giri, Atanu" userId="S::agiri@miners.utep.edu::e0ae8cc7-49c3-42df-948f-23e195e4ba55" providerId="AD" clId="Web-{742B6446-2E8F-ACAF-9AE8-0E2DD3504B38}" dt="2022-11-29T05:24:45.059" v="20"/>
          <ac:spMkLst>
            <pc:docMk/>
            <pc:sldMk cId="137697741" sldId="473"/>
            <ac:spMk id="57" creationId="{B670DBD5-770C-4383-9F54-5B86E86BD5BB}"/>
          </ac:spMkLst>
        </pc:spChg>
        <pc:picChg chg="mod">
          <ac:chgData name="Giri, Atanu" userId="S::agiri@miners.utep.edu::e0ae8cc7-49c3-42df-948f-23e195e4ba55" providerId="AD" clId="Web-{742B6446-2E8F-ACAF-9AE8-0E2DD3504B38}" dt="2022-11-29T05:24:45.059" v="20"/>
          <ac:picMkLst>
            <pc:docMk/>
            <pc:sldMk cId="137697741" sldId="473"/>
            <ac:picMk id="2" creationId="{CC642980-E809-6F15-3457-DF2F8BE31EEC}"/>
          </ac:picMkLst>
        </pc:picChg>
      </pc:sldChg>
      <pc:sldChg chg="addSp modSp new mod setBg">
        <pc:chgData name="Giri, Atanu" userId="S::agiri@miners.utep.edu::e0ae8cc7-49c3-42df-948f-23e195e4ba55" providerId="AD" clId="Web-{742B6446-2E8F-ACAF-9AE8-0E2DD3504B38}" dt="2022-11-29T05:23:39.947" v="14"/>
        <pc:sldMkLst>
          <pc:docMk/>
          <pc:sldMk cId="2776284811" sldId="475"/>
        </pc:sldMkLst>
        <pc:picChg chg="add mod">
          <ac:chgData name="Giri, Atanu" userId="S::agiri@miners.utep.edu::e0ae8cc7-49c3-42df-948f-23e195e4ba55" providerId="AD" clId="Web-{742B6446-2E8F-ACAF-9AE8-0E2DD3504B38}" dt="2022-11-29T05:23:39.947" v="14"/>
          <ac:picMkLst>
            <pc:docMk/>
            <pc:sldMk cId="2776284811" sldId="475"/>
            <ac:picMk id="2" creationId="{4E548DEB-BEF0-D41E-6837-C56956DA4662}"/>
          </ac:picMkLst>
        </pc:picChg>
        <pc:picChg chg="add mod">
          <ac:chgData name="Giri, Atanu" userId="S::agiri@miners.utep.edu::e0ae8cc7-49c3-42df-948f-23e195e4ba55" providerId="AD" clId="Web-{742B6446-2E8F-ACAF-9AE8-0E2DD3504B38}" dt="2022-11-29T05:23:39.947" v="14"/>
          <ac:picMkLst>
            <pc:docMk/>
            <pc:sldMk cId="2776284811" sldId="475"/>
            <ac:picMk id="3" creationId="{87AA17A0-4FB3-51BE-9774-5851C41ED80B}"/>
          </ac:picMkLst>
        </pc:picChg>
      </pc:sldChg>
    </pc:docChg>
  </pc:docChgLst>
  <pc:docChgLst>
    <pc:chgData name="Giri, Atanu" userId="S::agiri@miners.utep.edu::e0ae8cc7-49c3-42df-948f-23e195e4ba55" providerId="AD" clId="Web-{CB545C27-489F-D2A1-8DAB-E6E7878E987B}"/>
    <pc:docChg chg="modSld sldOrd">
      <pc:chgData name="Giri, Atanu" userId="S::agiri@miners.utep.edu::e0ae8cc7-49c3-42df-948f-23e195e4ba55" providerId="AD" clId="Web-{CB545C27-489F-D2A1-8DAB-E6E7878E987B}" dt="2023-03-16T20:22:51.872" v="165"/>
      <pc:docMkLst>
        <pc:docMk/>
      </pc:docMkLst>
      <pc:sldChg chg="addSp modSp">
        <pc:chgData name="Giri, Atanu" userId="S::agiri@miners.utep.edu::e0ae8cc7-49c3-42df-948f-23e195e4ba55" providerId="AD" clId="Web-{CB545C27-489F-D2A1-8DAB-E6E7878E987B}" dt="2023-03-16T19:35:03.088" v="14" actId="20577"/>
        <pc:sldMkLst>
          <pc:docMk/>
          <pc:sldMk cId="92898506" sldId="586"/>
        </pc:sldMkLst>
        <pc:spChg chg="add mod">
          <ac:chgData name="Giri, Atanu" userId="S::agiri@miners.utep.edu::e0ae8cc7-49c3-42df-948f-23e195e4ba55" providerId="AD" clId="Web-{CB545C27-489F-D2A1-8DAB-E6E7878E987B}" dt="2023-03-16T19:35:03.088" v="14" actId="20577"/>
          <ac:spMkLst>
            <pc:docMk/>
            <pc:sldMk cId="92898506" sldId="586"/>
            <ac:spMk id="9" creationId="{38745698-E84A-D374-0046-3291B2D4D9D5}"/>
          </ac:spMkLst>
        </pc:spChg>
      </pc:sldChg>
      <pc:sldChg chg="addSp modSp">
        <pc:chgData name="Giri, Atanu" userId="S::agiri@miners.utep.edu::e0ae8cc7-49c3-42df-948f-23e195e4ba55" providerId="AD" clId="Web-{CB545C27-489F-D2A1-8DAB-E6E7878E987B}" dt="2023-03-16T19:35:11.713" v="23" actId="20577"/>
        <pc:sldMkLst>
          <pc:docMk/>
          <pc:sldMk cId="70554934" sldId="588"/>
        </pc:sldMkLst>
        <pc:spChg chg="add mod">
          <ac:chgData name="Giri, Atanu" userId="S::agiri@miners.utep.edu::e0ae8cc7-49c3-42df-948f-23e195e4ba55" providerId="AD" clId="Web-{CB545C27-489F-D2A1-8DAB-E6E7878E987B}" dt="2023-03-16T19:35:11.713" v="23" actId="20577"/>
          <ac:spMkLst>
            <pc:docMk/>
            <pc:sldMk cId="70554934" sldId="588"/>
            <ac:spMk id="5" creationId="{928C1689-0403-9272-CC35-92FEFF306566}"/>
          </ac:spMkLst>
        </pc:spChg>
      </pc:sldChg>
      <pc:sldChg chg="addSp modSp ord">
        <pc:chgData name="Giri, Atanu" userId="S::agiri@miners.utep.edu::e0ae8cc7-49c3-42df-948f-23e195e4ba55" providerId="AD" clId="Web-{CB545C27-489F-D2A1-8DAB-E6E7878E987B}" dt="2023-03-16T19:39:11.301" v="132" actId="1076"/>
        <pc:sldMkLst>
          <pc:docMk/>
          <pc:sldMk cId="3031948011" sldId="589"/>
        </pc:sldMkLst>
        <pc:spChg chg="add mod">
          <ac:chgData name="Giri, Atanu" userId="S::agiri@miners.utep.edu::e0ae8cc7-49c3-42df-948f-23e195e4ba55" providerId="AD" clId="Web-{CB545C27-489F-D2A1-8DAB-E6E7878E987B}" dt="2023-03-16T19:39:11.301" v="132" actId="1076"/>
          <ac:spMkLst>
            <pc:docMk/>
            <pc:sldMk cId="3031948011" sldId="589"/>
            <ac:spMk id="9" creationId="{B034FF75-488A-8147-9E40-F5ED3EB2922B}"/>
          </ac:spMkLst>
        </pc:spChg>
      </pc:sldChg>
      <pc:sldChg chg="addSp delSp modSp">
        <pc:chgData name="Giri, Atanu" userId="S::agiri@miners.utep.edu::e0ae8cc7-49c3-42df-948f-23e195e4ba55" providerId="AD" clId="Web-{CB545C27-489F-D2A1-8DAB-E6E7878E987B}" dt="2023-03-16T19:36:56.170" v="71" actId="20577"/>
        <pc:sldMkLst>
          <pc:docMk/>
          <pc:sldMk cId="2156964609" sldId="591"/>
        </pc:sldMkLst>
        <pc:spChg chg="add mod">
          <ac:chgData name="Giri, Atanu" userId="S::agiri@miners.utep.edu::e0ae8cc7-49c3-42df-948f-23e195e4ba55" providerId="AD" clId="Web-{CB545C27-489F-D2A1-8DAB-E6E7878E987B}" dt="2023-03-16T19:36:56.170" v="71" actId="20577"/>
          <ac:spMkLst>
            <pc:docMk/>
            <pc:sldMk cId="2156964609" sldId="591"/>
            <ac:spMk id="2" creationId="{B15D14E8-E837-53DF-76AB-9178627E4D4D}"/>
          </ac:spMkLst>
        </pc:spChg>
        <pc:spChg chg="del mod">
          <ac:chgData name="Giri, Atanu" userId="S::agiri@miners.utep.edu::e0ae8cc7-49c3-42df-948f-23e195e4ba55" providerId="AD" clId="Web-{CB545C27-489F-D2A1-8DAB-E6E7878E987B}" dt="2023-03-16T19:35:33.620" v="25"/>
          <ac:spMkLst>
            <pc:docMk/>
            <pc:sldMk cId="2156964609" sldId="591"/>
            <ac:spMk id="5" creationId="{9BA44514-D17B-4A89-1BF1-1E3367ECC233}"/>
          </ac:spMkLst>
        </pc:spChg>
        <pc:spChg chg="add del">
          <ac:chgData name="Giri, Atanu" userId="S::agiri@miners.utep.edu::e0ae8cc7-49c3-42df-948f-23e195e4ba55" providerId="AD" clId="Web-{CB545C27-489F-D2A1-8DAB-E6E7878E987B}" dt="2023-03-16T19:35:44.590" v="28"/>
          <ac:spMkLst>
            <pc:docMk/>
            <pc:sldMk cId="2156964609" sldId="591"/>
            <ac:spMk id="55" creationId="{201C88F9-E440-45DE-A776-9609EB590BF5}"/>
          </ac:spMkLst>
        </pc:spChg>
        <pc:picChg chg="mod">
          <ac:chgData name="Giri, Atanu" userId="S::agiri@miners.utep.edu::e0ae8cc7-49c3-42df-948f-23e195e4ba55" providerId="AD" clId="Web-{CB545C27-489F-D2A1-8DAB-E6E7878E987B}" dt="2023-03-16T19:35:44.590" v="28"/>
          <ac:picMkLst>
            <pc:docMk/>
            <pc:sldMk cId="2156964609" sldId="591"/>
            <ac:picMk id="4" creationId="{DDC0210C-9282-907D-A8FA-999478388840}"/>
          </ac:picMkLst>
        </pc:picChg>
        <pc:picChg chg="mod">
          <ac:chgData name="Giri, Atanu" userId="S::agiri@miners.utep.edu::e0ae8cc7-49c3-42df-948f-23e195e4ba55" providerId="AD" clId="Web-{CB545C27-489F-D2A1-8DAB-E6E7878E987B}" dt="2023-03-16T19:35:44.590" v="28"/>
          <ac:picMkLst>
            <pc:docMk/>
            <pc:sldMk cId="2156964609" sldId="591"/>
            <ac:picMk id="6" creationId="{A1F864C3-957D-15DA-4558-10BDD9827B1B}"/>
          </ac:picMkLst>
        </pc:picChg>
        <pc:picChg chg="mod ord">
          <ac:chgData name="Giri, Atanu" userId="S::agiri@miners.utep.edu::e0ae8cc7-49c3-42df-948f-23e195e4ba55" providerId="AD" clId="Web-{CB545C27-489F-D2A1-8DAB-E6E7878E987B}" dt="2023-03-16T19:35:44.590" v="28"/>
          <ac:picMkLst>
            <pc:docMk/>
            <pc:sldMk cId="2156964609" sldId="591"/>
            <ac:picMk id="7" creationId="{98BBE8AA-984C-F8AD-7452-2861754BE271}"/>
          </ac:picMkLst>
        </pc:picChg>
        <pc:picChg chg="mod ord">
          <ac:chgData name="Giri, Atanu" userId="S::agiri@miners.utep.edu::e0ae8cc7-49c3-42df-948f-23e195e4ba55" providerId="AD" clId="Web-{CB545C27-489F-D2A1-8DAB-E6E7878E987B}" dt="2023-03-16T19:35:44.590" v="28"/>
          <ac:picMkLst>
            <pc:docMk/>
            <pc:sldMk cId="2156964609" sldId="591"/>
            <ac:picMk id="8" creationId="{1ED5BF55-6551-E16F-8E3F-8897130612D5}"/>
          </ac:picMkLst>
        </pc:picChg>
        <pc:cxnChg chg="add del">
          <ac:chgData name="Giri, Atanu" userId="S::agiri@miners.utep.edu::e0ae8cc7-49c3-42df-948f-23e195e4ba55" providerId="AD" clId="Web-{CB545C27-489F-D2A1-8DAB-E6E7878E987B}" dt="2023-03-16T19:35:44.574" v="27"/>
          <ac:cxnSpMkLst>
            <pc:docMk/>
            <pc:sldMk cId="2156964609" sldId="591"/>
            <ac:cxnSpMk id="60" creationId="{91B6081D-D3E8-4209-B85B-EB1C655A6272}"/>
          </ac:cxnSpMkLst>
        </pc:cxnChg>
        <pc:cxnChg chg="add del">
          <ac:chgData name="Giri, Atanu" userId="S::agiri@miners.utep.edu::e0ae8cc7-49c3-42df-948f-23e195e4ba55" providerId="AD" clId="Web-{CB545C27-489F-D2A1-8DAB-E6E7878E987B}" dt="2023-03-16T19:35:44.574" v="27"/>
          <ac:cxnSpMkLst>
            <pc:docMk/>
            <pc:sldMk cId="2156964609" sldId="591"/>
            <ac:cxnSpMk id="62" creationId="{28CA55E4-1295-45C8-BA05-5A9E705B749A}"/>
          </ac:cxnSpMkLst>
        </pc:cxnChg>
        <pc:cxnChg chg="add del">
          <ac:chgData name="Giri, Atanu" userId="S::agiri@miners.utep.edu::e0ae8cc7-49c3-42df-948f-23e195e4ba55" providerId="AD" clId="Web-{CB545C27-489F-D2A1-8DAB-E6E7878E987B}" dt="2023-03-16T19:35:44.574" v="27"/>
          <ac:cxnSpMkLst>
            <pc:docMk/>
            <pc:sldMk cId="2156964609" sldId="591"/>
            <ac:cxnSpMk id="64" creationId="{08C5794E-A9A1-4A23-AF68-C79A7822334C}"/>
          </ac:cxnSpMkLst>
        </pc:cxnChg>
        <pc:cxnChg chg="add">
          <ac:chgData name="Giri, Atanu" userId="S::agiri@miners.utep.edu::e0ae8cc7-49c3-42df-948f-23e195e4ba55" providerId="AD" clId="Web-{CB545C27-489F-D2A1-8DAB-E6E7878E987B}" dt="2023-03-16T19:35:44.590" v="28"/>
          <ac:cxnSpMkLst>
            <pc:docMk/>
            <pc:sldMk cId="2156964609" sldId="591"/>
            <ac:cxnSpMk id="66" creationId="{50DA1EB8-87CF-4588-A1FD-4756F9A28F6B}"/>
          </ac:cxnSpMkLst>
        </pc:cxnChg>
        <pc:cxnChg chg="add">
          <ac:chgData name="Giri, Atanu" userId="S::agiri@miners.utep.edu::e0ae8cc7-49c3-42df-948f-23e195e4ba55" providerId="AD" clId="Web-{CB545C27-489F-D2A1-8DAB-E6E7878E987B}" dt="2023-03-16T19:35:44.590" v="28"/>
          <ac:cxnSpMkLst>
            <pc:docMk/>
            <pc:sldMk cId="2156964609" sldId="591"/>
            <ac:cxnSpMk id="67" creationId="{D7A4E378-EA57-47B9-B1EB-58B998F6CFFB}"/>
          </ac:cxnSpMkLst>
        </pc:cxnChg>
        <pc:cxnChg chg="add">
          <ac:chgData name="Giri, Atanu" userId="S::agiri@miners.utep.edu::e0ae8cc7-49c3-42df-948f-23e195e4ba55" providerId="AD" clId="Web-{CB545C27-489F-D2A1-8DAB-E6E7878E987B}" dt="2023-03-16T19:35:44.590" v="28"/>
          <ac:cxnSpMkLst>
            <pc:docMk/>
            <pc:sldMk cId="2156964609" sldId="591"/>
            <ac:cxnSpMk id="68" creationId="{D2B31ED6-76F0-425A-9A41-C947AEF9C145}"/>
          </ac:cxnSpMkLst>
        </pc:cxnChg>
      </pc:sldChg>
      <pc:sldChg chg="addSp modSp">
        <pc:chgData name="Giri, Atanu" userId="S::agiri@miners.utep.edu::e0ae8cc7-49c3-42df-948f-23e195e4ba55" providerId="AD" clId="Web-{CB545C27-489F-D2A1-8DAB-E6E7878E987B}" dt="2023-03-16T20:22:51.872" v="165"/>
        <pc:sldMkLst>
          <pc:docMk/>
          <pc:sldMk cId="2746772626" sldId="592"/>
        </pc:sldMkLst>
        <pc:spChg chg="add mod">
          <ac:chgData name="Giri, Atanu" userId="S::agiri@miners.utep.edu::e0ae8cc7-49c3-42df-948f-23e195e4ba55" providerId="AD" clId="Web-{CB545C27-489F-D2A1-8DAB-E6E7878E987B}" dt="2023-03-16T19:40:00.505" v="141" actId="20577"/>
          <ac:spMkLst>
            <pc:docMk/>
            <pc:sldMk cId="2746772626" sldId="592"/>
            <ac:spMk id="2" creationId="{A60B584B-823E-0D6A-A3A0-EBBEA70CB836}"/>
          </ac:spMkLst>
        </pc:spChg>
        <pc:spChg chg="add mod">
          <ac:chgData name="Giri, Atanu" userId="S::agiri@miners.utep.edu::e0ae8cc7-49c3-42df-948f-23e195e4ba55" providerId="AD" clId="Web-{CB545C27-489F-D2A1-8DAB-E6E7878E987B}" dt="2023-03-16T20:18:58.693" v="154" actId="20577"/>
          <ac:spMkLst>
            <pc:docMk/>
            <pc:sldMk cId="2746772626" sldId="592"/>
            <ac:spMk id="4" creationId="{325C7423-FF96-CA51-2BB9-D0092B8696A7}"/>
          </ac:spMkLst>
        </pc:spChg>
        <pc:spChg chg="add mod">
          <ac:chgData name="Giri, Atanu" userId="S::agiri@miners.utep.edu::e0ae8cc7-49c3-42df-948f-23e195e4ba55" providerId="AD" clId="Web-{CB545C27-489F-D2A1-8DAB-E6E7878E987B}" dt="2023-03-16T20:22:38.387" v="164" actId="20577"/>
          <ac:spMkLst>
            <pc:docMk/>
            <pc:sldMk cId="2746772626" sldId="592"/>
            <ac:spMk id="7" creationId="{84D1052E-99AD-64F1-DD9C-0582E561D51A}"/>
          </ac:spMkLst>
        </pc:spChg>
        <pc:grpChg chg="add">
          <ac:chgData name="Giri, Atanu" userId="S::agiri@miners.utep.edu::e0ae8cc7-49c3-42df-948f-23e195e4ba55" providerId="AD" clId="Web-{CB545C27-489F-D2A1-8DAB-E6E7878E987B}" dt="2023-03-16T20:20:08.148" v="155"/>
          <ac:grpSpMkLst>
            <pc:docMk/>
            <pc:sldMk cId="2746772626" sldId="592"/>
            <ac:grpSpMk id="5" creationId="{E5064BC7-9218-B00F-8384-177AF1F2E8F8}"/>
          </ac:grpSpMkLst>
        </pc:grpChg>
        <pc:grpChg chg="add">
          <ac:chgData name="Giri, Atanu" userId="S::agiri@miners.utep.edu::e0ae8cc7-49c3-42df-948f-23e195e4ba55" providerId="AD" clId="Web-{CB545C27-489F-D2A1-8DAB-E6E7878E987B}" dt="2023-03-16T20:22:51.872" v="165"/>
          <ac:grpSpMkLst>
            <pc:docMk/>
            <pc:sldMk cId="2746772626" sldId="592"/>
            <ac:grpSpMk id="8" creationId="{42B1AE1D-0273-0CB5-BB47-3D3FFC7AB5A6}"/>
          </ac:grpSpMkLst>
        </pc:grpChg>
        <pc:picChg chg="add mod">
          <ac:chgData name="Giri, Atanu" userId="S::agiri@miners.utep.edu::e0ae8cc7-49c3-42df-948f-23e195e4ba55" providerId="AD" clId="Web-{CB545C27-489F-D2A1-8DAB-E6E7878E987B}" dt="2023-03-16T20:18:31.145" v="142"/>
          <ac:picMkLst>
            <pc:docMk/>
            <pc:sldMk cId="2746772626" sldId="592"/>
            <ac:picMk id="3" creationId="{33219F64-340F-763E-E45F-24198323442B}"/>
          </ac:picMkLst>
        </pc:picChg>
        <pc:picChg chg="add mod">
          <ac:chgData name="Giri, Atanu" userId="S::agiri@miners.utep.edu::e0ae8cc7-49c3-42df-948f-23e195e4ba55" providerId="AD" clId="Web-{CB545C27-489F-D2A1-8DAB-E6E7878E987B}" dt="2023-03-16T20:22:22.855" v="157" actId="1076"/>
          <ac:picMkLst>
            <pc:docMk/>
            <pc:sldMk cId="2746772626" sldId="592"/>
            <ac:picMk id="6" creationId="{0A195A8E-05FB-455D-D5F5-396924A7EADD}"/>
          </ac:picMkLst>
        </pc:picChg>
      </pc:sldChg>
      <pc:sldChg chg="addSp modSp">
        <pc:chgData name="Giri, Atanu" userId="S::agiri@miners.utep.edu::e0ae8cc7-49c3-42df-948f-23e195e4ba55" providerId="AD" clId="Web-{CB545C27-489F-D2A1-8DAB-E6E7878E987B}" dt="2023-03-16T19:38:07.016" v="115" actId="20577"/>
        <pc:sldMkLst>
          <pc:docMk/>
          <pc:sldMk cId="1853716992" sldId="595"/>
        </pc:sldMkLst>
        <pc:spChg chg="add mod">
          <ac:chgData name="Giri, Atanu" userId="S::agiri@miners.utep.edu::e0ae8cc7-49c3-42df-948f-23e195e4ba55" providerId="AD" clId="Web-{CB545C27-489F-D2A1-8DAB-E6E7878E987B}" dt="2023-03-16T19:38:07.016" v="115" actId="20577"/>
          <ac:spMkLst>
            <pc:docMk/>
            <pc:sldMk cId="1853716992" sldId="595"/>
            <ac:spMk id="3" creationId="{EE80D5E1-B771-AF1C-56BC-6A8B8765B907}"/>
          </ac:spMkLst>
        </pc:spChg>
      </pc:sldChg>
    </pc:docChg>
  </pc:docChgLst>
  <pc:docChgLst>
    <pc:chgData name="Giri, Atanu" userId="S::agiri@miners.utep.edu::e0ae8cc7-49c3-42df-948f-23e195e4ba55" providerId="AD" clId="Web-{37655E21-2FAF-A657-1386-F7419960126C}"/>
    <pc:docChg chg="addSld delSld modSld">
      <pc:chgData name="Giri, Atanu" userId="S::agiri@miners.utep.edu::e0ae8cc7-49c3-42df-948f-23e195e4ba55" providerId="AD" clId="Web-{37655E21-2FAF-A657-1386-F7419960126C}" dt="2023-02-03T19:15:21.587" v="83" actId="1076"/>
      <pc:docMkLst>
        <pc:docMk/>
      </pc:docMkLst>
      <pc:sldChg chg="addSp delSp modSp">
        <pc:chgData name="Giri, Atanu" userId="S::agiri@miners.utep.edu::e0ae8cc7-49c3-42df-948f-23e195e4ba55" providerId="AD" clId="Web-{37655E21-2FAF-A657-1386-F7419960126C}" dt="2023-01-21T18:16:45.456" v="36"/>
        <pc:sldMkLst>
          <pc:docMk/>
          <pc:sldMk cId="748971120" sldId="520"/>
        </pc:sldMkLst>
        <pc:picChg chg="add mod">
          <ac:chgData name="Giri, Atanu" userId="S::agiri@miners.utep.edu::e0ae8cc7-49c3-42df-948f-23e195e4ba55" providerId="AD" clId="Web-{37655E21-2FAF-A657-1386-F7419960126C}" dt="2023-01-21T18:11:58.354" v="25" actId="1076"/>
          <ac:picMkLst>
            <pc:docMk/>
            <pc:sldMk cId="748971120" sldId="520"/>
            <ac:picMk id="2" creationId="{4819C177-A191-56D3-F269-33038D98D82D}"/>
          </ac:picMkLst>
        </pc:picChg>
        <pc:picChg chg="del">
          <ac:chgData name="Giri, Atanu" userId="S::agiri@miners.utep.edu::e0ae8cc7-49c3-42df-948f-23e195e4ba55" providerId="AD" clId="Web-{37655E21-2FAF-A657-1386-F7419960126C}" dt="2023-01-21T18:11:37.119" v="22"/>
          <ac:picMkLst>
            <pc:docMk/>
            <pc:sldMk cId="748971120" sldId="520"/>
            <ac:picMk id="3" creationId="{D67E236C-118D-1568-37AB-08A82F012BE1}"/>
          </ac:picMkLst>
        </pc:picChg>
        <pc:picChg chg="del">
          <ac:chgData name="Giri, Atanu" userId="S::agiri@miners.utep.edu::e0ae8cc7-49c3-42df-948f-23e195e4ba55" providerId="AD" clId="Web-{37655E21-2FAF-A657-1386-F7419960126C}" dt="2023-01-21T18:11:53.666" v="24"/>
          <ac:picMkLst>
            <pc:docMk/>
            <pc:sldMk cId="748971120" sldId="520"/>
            <ac:picMk id="4" creationId="{5DF69FAC-E205-BE56-0053-6BDC977F8E18}"/>
          </ac:picMkLst>
        </pc:picChg>
        <pc:picChg chg="del">
          <ac:chgData name="Giri, Atanu" userId="S::agiri@miners.utep.edu::e0ae8cc7-49c3-42df-948f-23e195e4ba55" providerId="AD" clId="Web-{37655E21-2FAF-A657-1386-F7419960126C}" dt="2023-01-21T18:16:45.456" v="36"/>
          <ac:picMkLst>
            <pc:docMk/>
            <pc:sldMk cId="748971120" sldId="520"/>
            <ac:picMk id="5" creationId="{275558E2-1E19-D8C5-8FAD-6612CFE999E3}"/>
          </ac:picMkLst>
        </pc:picChg>
        <pc:picChg chg="del">
          <ac:chgData name="Giri, Atanu" userId="S::agiri@miners.utep.edu::e0ae8cc7-49c3-42df-948f-23e195e4ba55" providerId="AD" clId="Web-{37655E21-2FAF-A657-1386-F7419960126C}" dt="2023-01-21T18:16:43.613" v="35"/>
          <ac:picMkLst>
            <pc:docMk/>
            <pc:sldMk cId="748971120" sldId="520"/>
            <ac:picMk id="6" creationId="{8E8EB16E-6AF8-242C-C65B-6F8891EA0370}"/>
          </ac:picMkLst>
        </pc:picChg>
        <pc:picChg chg="add mod">
          <ac:chgData name="Giri, Atanu" userId="S::agiri@miners.utep.edu::e0ae8cc7-49c3-42df-948f-23e195e4ba55" providerId="AD" clId="Web-{37655E21-2FAF-A657-1386-F7419960126C}" dt="2023-01-21T18:11:41.619" v="23" actId="1076"/>
          <ac:picMkLst>
            <pc:docMk/>
            <pc:sldMk cId="748971120" sldId="520"/>
            <ac:picMk id="7" creationId="{C91ACE99-7C46-AEBC-E811-07B76157DA4F}"/>
          </ac:picMkLst>
        </pc:picChg>
      </pc:sldChg>
      <pc:sldChg chg="addSp delSp modSp">
        <pc:chgData name="Giri, Atanu" userId="S::agiri@miners.utep.edu::e0ae8cc7-49c3-42df-948f-23e195e4ba55" providerId="AD" clId="Web-{37655E21-2FAF-A657-1386-F7419960126C}" dt="2023-01-21T18:21:18.389" v="41"/>
        <pc:sldMkLst>
          <pc:docMk/>
          <pc:sldMk cId="3212368479" sldId="521"/>
        </pc:sldMkLst>
        <pc:spChg chg="add del">
          <ac:chgData name="Giri, Atanu" userId="S::agiri@miners.utep.edu::e0ae8cc7-49c3-42df-948f-23e195e4ba55" providerId="AD" clId="Web-{37655E21-2FAF-A657-1386-F7419960126C}" dt="2023-01-21T18:16:07.299" v="34"/>
          <ac:spMkLst>
            <pc:docMk/>
            <pc:sldMk cId="3212368479" sldId="521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37655E21-2FAF-A657-1386-F7419960126C}" dt="2023-01-21T18:16:07.299" v="34"/>
          <ac:spMkLst>
            <pc:docMk/>
            <pc:sldMk cId="3212368479" sldId="521"/>
            <ac:spMk id="10" creationId="{20586029-32A0-47E5-9AEC-AE3ABA6B94D0}"/>
          </ac:spMkLst>
        </pc:spChg>
        <pc:spChg chg="add del">
          <ac:chgData name="Giri, Atanu" userId="S::agiri@miners.utep.edu::e0ae8cc7-49c3-42df-948f-23e195e4ba55" providerId="AD" clId="Web-{37655E21-2FAF-A657-1386-F7419960126C}" dt="2023-01-21T18:19:59.777" v="39"/>
          <ac:spMkLst>
            <pc:docMk/>
            <pc:sldMk cId="3212368479" sldId="521"/>
            <ac:spMk id="14" creationId="{A9F529C3-C941-49FD-8C67-82F134F64BDB}"/>
          </ac:spMkLst>
        </pc:spChg>
        <pc:spChg chg="add del">
          <ac:chgData name="Giri, Atanu" userId="S::agiri@miners.utep.edu::e0ae8cc7-49c3-42df-948f-23e195e4ba55" providerId="AD" clId="Web-{37655E21-2FAF-A657-1386-F7419960126C}" dt="2023-01-21T18:15:37.470" v="31"/>
          <ac:spMkLst>
            <pc:docMk/>
            <pc:sldMk cId="3212368479" sldId="521"/>
            <ac:spMk id="17" creationId="{262ABC4B-37D8-4218-BDD8-6DF6A00C0C80}"/>
          </ac:spMkLst>
        </pc:spChg>
        <pc:spChg chg="add del">
          <ac:chgData name="Giri, Atanu" userId="S::agiri@miners.utep.edu::e0ae8cc7-49c3-42df-948f-23e195e4ba55" providerId="AD" clId="Web-{37655E21-2FAF-A657-1386-F7419960126C}" dt="2023-01-21T18:19:59.777" v="39"/>
          <ac:spMkLst>
            <pc:docMk/>
            <pc:sldMk cId="3212368479" sldId="521"/>
            <ac:spMk id="19" creationId="{20586029-32A0-47E5-9AEC-AE3ABA6B94D0}"/>
          </ac:spMkLst>
        </pc:spChg>
        <pc:picChg chg="del mod ord">
          <ac:chgData name="Giri, Atanu" userId="S::agiri@miners.utep.edu::e0ae8cc7-49c3-42df-948f-23e195e4ba55" providerId="AD" clId="Web-{37655E21-2FAF-A657-1386-F7419960126C}" dt="2023-01-21T18:16:58.597" v="37"/>
          <ac:picMkLst>
            <pc:docMk/>
            <pc:sldMk cId="3212368479" sldId="521"/>
            <ac:picMk id="2" creationId="{7725A663-F193-F5AA-3C2C-D0E3525066B0}"/>
          </ac:picMkLst>
        </pc:picChg>
        <pc:picChg chg="add del mod ord">
          <ac:chgData name="Giri, Atanu" userId="S::agiri@miners.utep.edu::e0ae8cc7-49c3-42df-948f-23e195e4ba55" providerId="AD" clId="Web-{37655E21-2FAF-A657-1386-F7419960126C}" dt="2023-01-21T18:16:03.236" v="33"/>
          <ac:picMkLst>
            <pc:docMk/>
            <pc:sldMk cId="3212368479" sldId="521"/>
            <ac:picMk id="3" creationId="{5CCF5906-1A92-3C9B-4F7E-E638DB51CAE5}"/>
          </ac:picMkLst>
        </pc:picChg>
        <pc:picChg chg="add mod ord">
          <ac:chgData name="Giri, Atanu" userId="S::agiri@miners.utep.edu::e0ae8cc7-49c3-42df-948f-23e195e4ba55" providerId="AD" clId="Web-{37655E21-2FAF-A657-1386-F7419960126C}" dt="2023-01-21T18:21:18.389" v="41"/>
          <ac:picMkLst>
            <pc:docMk/>
            <pc:sldMk cId="3212368479" sldId="521"/>
            <ac:picMk id="4" creationId="{28068C80-3658-D121-74EB-E081C6781D99}"/>
          </ac:picMkLst>
        </pc:picChg>
        <pc:picChg chg="add mod ord">
          <ac:chgData name="Giri, Atanu" userId="S::agiri@miners.utep.edu::e0ae8cc7-49c3-42df-948f-23e195e4ba55" providerId="AD" clId="Web-{37655E21-2FAF-A657-1386-F7419960126C}" dt="2023-01-21T18:21:18.389" v="41"/>
          <ac:picMkLst>
            <pc:docMk/>
            <pc:sldMk cId="3212368479" sldId="521"/>
            <ac:picMk id="5" creationId="{B72C1855-2041-1C39-D562-98CDABD97AD8}"/>
          </ac:picMkLst>
        </pc:picChg>
        <pc:picChg chg="add mod">
          <ac:chgData name="Giri, Atanu" userId="S::agiri@miners.utep.edu::e0ae8cc7-49c3-42df-948f-23e195e4ba55" providerId="AD" clId="Web-{37655E21-2FAF-A657-1386-F7419960126C}" dt="2023-01-21T18:21:18.389" v="41"/>
          <ac:picMkLst>
            <pc:docMk/>
            <pc:sldMk cId="3212368479" sldId="521"/>
            <ac:picMk id="6" creationId="{5CA884BA-709B-A8FF-60BE-BA2925F4EA96}"/>
          </ac:picMkLst>
        </pc:picChg>
        <pc:cxnChg chg="add">
          <ac:chgData name="Giri, Atanu" userId="S::agiri@miners.utep.edu::e0ae8cc7-49c3-42df-948f-23e195e4ba55" providerId="AD" clId="Web-{37655E21-2FAF-A657-1386-F7419960126C}" dt="2023-01-21T18:21:18.389" v="41"/>
          <ac:cxnSpMkLst>
            <pc:docMk/>
            <pc:sldMk cId="3212368479" sldId="521"/>
            <ac:cxnSpMk id="11" creationId="{DCD67800-37AC-4E14-89B0-F79DCB3FB86D}"/>
          </ac:cxnSpMkLst>
        </pc:cxnChg>
        <pc:cxnChg chg="add del">
          <ac:chgData name="Giri, Atanu" userId="S::agiri@miners.utep.edu::e0ae8cc7-49c3-42df-948f-23e195e4ba55" providerId="AD" clId="Web-{37655E21-2FAF-A657-1386-F7419960126C}" dt="2023-01-21T18:16:07.299" v="34"/>
          <ac:cxnSpMkLst>
            <pc:docMk/>
            <pc:sldMk cId="3212368479" sldId="521"/>
            <ac:cxnSpMk id="12" creationId="{8C730EAB-A532-4295-A302-FB4B90DB9F5E}"/>
          </ac:cxnSpMkLst>
        </pc:cxnChg>
        <pc:cxnChg chg="add">
          <ac:chgData name="Giri, Atanu" userId="S::agiri@miners.utep.edu::e0ae8cc7-49c3-42df-948f-23e195e4ba55" providerId="AD" clId="Web-{37655E21-2FAF-A657-1386-F7419960126C}" dt="2023-01-21T18:21:18.389" v="41"/>
          <ac:cxnSpMkLst>
            <pc:docMk/>
            <pc:sldMk cId="3212368479" sldId="521"/>
            <ac:cxnSpMk id="13" creationId="{20F1788F-A5AE-4188-8274-F7F2E3833ECD}"/>
          </ac:cxnSpMkLst>
        </pc:cxnChg>
        <pc:cxnChg chg="add del">
          <ac:chgData name="Giri, Atanu" userId="S::agiri@miners.utep.edu::e0ae8cc7-49c3-42df-948f-23e195e4ba55" providerId="AD" clId="Web-{37655E21-2FAF-A657-1386-F7419960126C}" dt="2023-01-21T18:19:59.777" v="39"/>
          <ac:cxnSpMkLst>
            <pc:docMk/>
            <pc:sldMk cId="3212368479" sldId="521"/>
            <ac:cxnSpMk id="21" creationId="{8C730EAB-A532-4295-A302-FB4B90DB9F5E}"/>
          </ac:cxnSpMkLst>
        </pc:cxnChg>
      </pc:sldChg>
      <pc:sldChg chg="del">
        <pc:chgData name="Giri, Atanu" userId="S::agiri@miners.utep.edu::e0ae8cc7-49c3-42df-948f-23e195e4ba55" providerId="AD" clId="Web-{37655E21-2FAF-A657-1386-F7419960126C}" dt="2023-01-21T17:16:29.242" v="17"/>
        <pc:sldMkLst>
          <pc:docMk/>
          <pc:sldMk cId="2854076328" sldId="522"/>
        </pc:sldMkLst>
      </pc:sldChg>
      <pc:sldChg chg="addSp delSp modSp">
        <pc:chgData name="Giri, Atanu" userId="S::agiri@miners.utep.edu::e0ae8cc7-49c3-42df-948f-23e195e4ba55" providerId="AD" clId="Web-{37655E21-2FAF-A657-1386-F7419960126C}" dt="2023-01-21T17:15:55.584" v="16" actId="1076"/>
        <pc:sldMkLst>
          <pc:docMk/>
          <pc:sldMk cId="1727489050" sldId="523"/>
        </pc:sldMkLst>
        <pc:spChg chg="del">
          <ac:chgData name="Giri, Atanu" userId="S::agiri@miners.utep.edu::e0ae8cc7-49c3-42df-948f-23e195e4ba55" providerId="AD" clId="Web-{37655E21-2FAF-A657-1386-F7419960126C}" dt="2023-01-21T17:02:51.275" v="2"/>
          <ac:spMkLst>
            <pc:docMk/>
            <pc:sldMk cId="1727489050" sldId="523"/>
            <ac:spMk id="43" creationId="{417CDA24-35F8-4540-8C52-3096D6D94949}"/>
          </ac:spMkLst>
        </pc:spChg>
        <pc:spChg chg="del">
          <ac:chgData name="Giri, Atanu" userId="S::agiri@miners.utep.edu::e0ae8cc7-49c3-42df-948f-23e195e4ba55" providerId="AD" clId="Web-{37655E21-2FAF-A657-1386-F7419960126C}" dt="2023-01-21T17:02:51.275" v="2"/>
          <ac:spMkLst>
            <pc:docMk/>
            <pc:sldMk cId="1727489050" sldId="523"/>
            <ac:spMk id="45" creationId="{8658BFE0-4E65-4174-9C75-687C94E88273}"/>
          </ac:spMkLst>
        </pc:spChg>
        <pc:spChg chg="del">
          <ac:chgData name="Giri, Atanu" userId="S::agiri@miners.utep.edu::e0ae8cc7-49c3-42df-948f-23e195e4ba55" providerId="AD" clId="Web-{37655E21-2FAF-A657-1386-F7419960126C}" dt="2023-01-21T17:02:51.275" v="2"/>
          <ac:spMkLst>
            <pc:docMk/>
            <pc:sldMk cId="1727489050" sldId="523"/>
            <ac:spMk id="47" creationId="{FA75DFED-A0C1-4A83-BE1D-0271C1826EF6}"/>
          </ac:spMkLst>
        </pc:spChg>
        <pc:picChg chg="del mod ord">
          <ac:chgData name="Giri, Atanu" userId="S::agiri@miners.utep.edu::e0ae8cc7-49c3-42df-948f-23e195e4ba55" providerId="AD" clId="Web-{37655E21-2FAF-A657-1386-F7419960126C}" dt="2023-01-21T17:10:37.042" v="3"/>
          <ac:picMkLst>
            <pc:docMk/>
            <pc:sldMk cId="1727489050" sldId="523"/>
            <ac:picMk id="2" creationId="{7D8AC437-1E2B-F3C2-1A16-5416C2EB5499}"/>
          </ac:picMkLst>
        </pc:picChg>
        <pc:picChg chg="del mod">
          <ac:chgData name="Giri, Atanu" userId="S::agiri@miners.utep.edu::e0ae8cc7-49c3-42df-948f-23e195e4ba55" providerId="AD" clId="Web-{37655E21-2FAF-A657-1386-F7419960126C}" dt="2023-01-21T17:15:31.786" v="10"/>
          <ac:picMkLst>
            <pc:docMk/>
            <pc:sldMk cId="1727489050" sldId="523"/>
            <ac:picMk id="3" creationId="{2DE52453-1084-D7FE-695A-AB0E55D4E0F9}"/>
          </ac:picMkLst>
        </pc:picChg>
        <pc:picChg chg="mod ord">
          <ac:chgData name="Giri, Atanu" userId="S::agiri@miners.utep.edu::e0ae8cc7-49c3-42df-948f-23e195e4ba55" providerId="AD" clId="Web-{37655E21-2FAF-A657-1386-F7419960126C}" dt="2023-01-21T17:02:51.275" v="2"/>
          <ac:picMkLst>
            <pc:docMk/>
            <pc:sldMk cId="1727489050" sldId="523"/>
            <ac:picMk id="4" creationId="{88D58F5E-2ACB-CE38-CB0A-D0F9EA175B7F}"/>
          </ac:picMkLst>
        </pc:picChg>
        <pc:picChg chg="add mod">
          <ac:chgData name="Giri, Atanu" userId="S::agiri@miners.utep.edu::e0ae8cc7-49c3-42df-948f-23e195e4ba55" providerId="AD" clId="Web-{37655E21-2FAF-A657-1386-F7419960126C}" dt="2023-01-21T17:02:51.275" v="2"/>
          <ac:picMkLst>
            <pc:docMk/>
            <pc:sldMk cId="1727489050" sldId="523"/>
            <ac:picMk id="5" creationId="{C6BE28F5-9C05-9E96-DB02-4835BFB03092}"/>
          </ac:picMkLst>
        </pc:picChg>
        <pc:picChg chg="del">
          <ac:chgData name="Giri, Atanu" userId="S::agiri@miners.utep.edu::e0ae8cc7-49c3-42df-948f-23e195e4ba55" providerId="AD" clId="Web-{37655E21-2FAF-A657-1386-F7419960126C}" dt="2023-01-21T17:02:39.556" v="0"/>
          <ac:picMkLst>
            <pc:docMk/>
            <pc:sldMk cId="1727489050" sldId="523"/>
            <ac:picMk id="6" creationId="{D15C18FD-2456-07B3-6D56-B108B1CCE099}"/>
          </ac:picMkLst>
        </pc:picChg>
        <pc:picChg chg="add mod ord">
          <ac:chgData name="Giri, Atanu" userId="S::agiri@miners.utep.edu::e0ae8cc7-49c3-42df-948f-23e195e4ba55" providerId="AD" clId="Web-{37655E21-2FAF-A657-1386-F7419960126C}" dt="2023-01-21T17:11:18.871" v="7" actId="1076"/>
          <ac:picMkLst>
            <pc:docMk/>
            <pc:sldMk cId="1727489050" sldId="523"/>
            <ac:picMk id="7" creationId="{8143A641-8428-83BB-1BFB-019C4A737C63}"/>
          </ac:picMkLst>
        </pc:picChg>
        <pc:picChg chg="add mod">
          <ac:chgData name="Giri, Atanu" userId="S::agiri@miners.utep.edu::e0ae8cc7-49c3-42df-948f-23e195e4ba55" providerId="AD" clId="Web-{37655E21-2FAF-A657-1386-F7419960126C}" dt="2023-01-21T17:15:55.584" v="16" actId="1076"/>
          <ac:picMkLst>
            <pc:docMk/>
            <pc:sldMk cId="1727489050" sldId="523"/>
            <ac:picMk id="8" creationId="{79E115C3-A90C-D4E5-AD35-74B5BF929998}"/>
          </ac:picMkLst>
        </pc:picChg>
        <pc:cxnChg chg="add del">
          <ac:chgData name="Giri, Atanu" userId="S::agiri@miners.utep.edu::e0ae8cc7-49c3-42df-948f-23e195e4ba55" providerId="AD" clId="Web-{37655E21-2FAF-A657-1386-F7419960126C}" dt="2023-01-21T17:10:49.636" v="5"/>
          <ac:cxnSpMkLst>
            <pc:docMk/>
            <pc:sldMk cId="1727489050" sldId="523"/>
            <ac:cxnSpMk id="52" creationId="{91B6081D-D3E8-4209-B85B-EB1C655A6272}"/>
          </ac:cxnSpMkLst>
        </pc:cxnChg>
        <pc:cxnChg chg="add del">
          <ac:chgData name="Giri, Atanu" userId="S::agiri@miners.utep.edu::e0ae8cc7-49c3-42df-948f-23e195e4ba55" providerId="AD" clId="Web-{37655E21-2FAF-A657-1386-F7419960126C}" dt="2023-01-21T17:10:49.636" v="5"/>
          <ac:cxnSpMkLst>
            <pc:docMk/>
            <pc:sldMk cId="1727489050" sldId="523"/>
            <ac:cxnSpMk id="54" creationId="{28CA55E4-1295-45C8-BA05-5A9E705B749A}"/>
          </ac:cxnSpMkLst>
        </pc:cxnChg>
        <pc:cxnChg chg="add del">
          <ac:chgData name="Giri, Atanu" userId="S::agiri@miners.utep.edu::e0ae8cc7-49c3-42df-948f-23e195e4ba55" providerId="AD" clId="Web-{37655E21-2FAF-A657-1386-F7419960126C}" dt="2023-01-21T17:10:49.636" v="5"/>
          <ac:cxnSpMkLst>
            <pc:docMk/>
            <pc:sldMk cId="1727489050" sldId="523"/>
            <ac:cxnSpMk id="56" creationId="{08C5794E-A9A1-4A23-AF68-C79A7822334C}"/>
          </ac:cxnSpMkLst>
        </pc:cxnChg>
        <pc:cxnChg chg="add">
          <ac:chgData name="Giri, Atanu" userId="S::agiri@miners.utep.edu::e0ae8cc7-49c3-42df-948f-23e195e4ba55" providerId="AD" clId="Web-{37655E21-2FAF-A657-1386-F7419960126C}" dt="2023-01-21T17:10:49.636" v="5"/>
          <ac:cxnSpMkLst>
            <pc:docMk/>
            <pc:sldMk cId="1727489050" sldId="523"/>
            <ac:cxnSpMk id="61" creationId="{91B6081D-D3E8-4209-B85B-EB1C655A6272}"/>
          </ac:cxnSpMkLst>
        </pc:cxnChg>
        <pc:cxnChg chg="add">
          <ac:chgData name="Giri, Atanu" userId="S::agiri@miners.utep.edu::e0ae8cc7-49c3-42df-948f-23e195e4ba55" providerId="AD" clId="Web-{37655E21-2FAF-A657-1386-F7419960126C}" dt="2023-01-21T17:10:49.636" v="5"/>
          <ac:cxnSpMkLst>
            <pc:docMk/>
            <pc:sldMk cId="1727489050" sldId="523"/>
            <ac:cxnSpMk id="63" creationId="{28CA55E4-1295-45C8-BA05-5A9E705B749A}"/>
          </ac:cxnSpMkLst>
        </pc:cxnChg>
        <pc:cxnChg chg="add">
          <ac:chgData name="Giri, Atanu" userId="S::agiri@miners.utep.edu::e0ae8cc7-49c3-42df-948f-23e195e4ba55" providerId="AD" clId="Web-{37655E21-2FAF-A657-1386-F7419960126C}" dt="2023-01-21T17:10:49.636" v="5"/>
          <ac:cxnSpMkLst>
            <pc:docMk/>
            <pc:sldMk cId="1727489050" sldId="523"/>
            <ac:cxnSpMk id="65" creationId="{08C5794E-A9A1-4A23-AF68-C79A7822334C}"/>
          </ac:cxnSpMkLst>
        </pc:cxnChg>
      </pc:sldChg>
      <pc:sldChg chg="delSp del">
        <pc:chgData name="Giri, Atanu" userId="S::agiri@miners.utep.edu::e0ae8cc7-49c3-42df-948f-23e195e4ba55" providerId="AD" clId="Web-{37655E21-2FAF-A657-1386-F7419960126C}" dt="2023-01-21T18:12:03.182" v="26"/>
        <pc:sldMkLst>
          <pc:docMk/>
          <pc:sldMk cId="640373859" sldId="524"/>
        </pc:sldMkLst>
        <pc:picChg chg="del">
          <ac:chgData name="Giri, Atanu" userId="S::agiri@miners.utep.edu::e0ae8cc7-49c3-42df-948f-23e195e4ba55" providerId="AD" clId="Web-{37655E21-2FAF-A657-1386-F7419960126C}" dt="2023-01-21T17:18:00.713" v="19"/>
          <ac:picMkLst>
            <pc:docMk/>
            <pc:sldMk cId="640373859" sldId="524"/>
            <ac:picMk id="2" creationId="{F85A7856-88FD-2DB2-A427-0F320FB9A1A0}"/>
          </ac:picMkLst>
        </pc:picChg>
        <pc:picChg chg="del">
          <ac:chgData name="Giri, Atanu" userId="S::agiri@miners.utep.edu::e0ae8cc7-49c3-42df-948f-23e195e4ba55" providerId="AD" clId="Web-{37655E21-2FAF-A657-1386-F7419960126C}" dt="2023-01-21T17:18:00.713" v="18"/>
          <ac:picMkLst>
            <pc:docMk/>
            <pc:sldMk cId="640373859" sldId="524"/>
            <ac:picMk id="4" creationId="{3B6B4239-CF67-FEBA-F43E-7C769DA7D824}"/>
          </ac:picMkLst>
        </pc:picChg>
      </pc:sldChg>
      <pc:sldChg chg="delSp del">
        <pc:chgData name="Giri, Atanu" userId="S::agiri@miners.utep.edu::e0ae8cc7-49c3-42df-948f-23e195e4ba55" providerId="AD" clId="Web-{37655E21-2FAF-A657-1386-F7419960126C}" dt="2023-01-21T19:05:08.398" v="47"/>
        <pc:sldMkLst>
          <pc:docMk/>
          <pc:sldMk cId="2077683135" sldId="525"/>
        </pc:sldMkLst>
        <pc:spChg chg="del">
          <ac:chgData name="Giri, Atanu" userId="S::agiri@miners.utep.edu::e0ae8cc7-49c3-42df-948f-23e195e4ba55" providerId="AD" clId="Web-{37655E21-2FAF-A657-1386-F7419960126C}" dt="2023-01-21T19:05:04.913" v="46"/>
          <ac:spMkLst>
            <pc:docMk/>
            <pc:sldMk cId="2077683135" sldId="525"/>
            <ac:spMk id="9" creationId="{A9F529C3-C941-49FD-8C67-82F134F64BDB}"/>
          </ac:spMkLst>
        </pc:spChg>
        <pc:spChg chg="del">
          <ac:chgData name="Giri, Atanu" userId="S::agiri@miners.utep.edu::e0ae8cc7-49c3-42df-948f-23e195e4ba55" providerId="AD" clId="Web-{37655E21-2FAF-A657-1386-F7419960126C}" dt="2023-01-21T19:05:04.913" v="45"/>
          <ac:spMkLst>
            <pc:docMk/>
            <pc:sldMk cId="2077683135" sldId="525"/>
            <ac:spMk id="11" creationId="{20586029-32A0-47E5-9AEC-AE3ABA6B94D0}"/>
          </ac:spMkLst>
        </pc:spChg>
        <pc:picChg chg="del">
          <ac:chgData name="Giri, Atanu" userId="S::agiri@miners.utep.edu::e0ae8cc7-49c3-42df-948f-23e195e4ba55" providerId="AD" clId="Web-{37655E21-2FAF-A657-1386-F7419960126C}" dt="2023-01-21T19:05:04.913" v="44"/>
          <ac:picMkLst>
            <pc:docMk/>
            <pc:sldMk cId="2077683135" sldId="525"/>
            <ac:picMk id="2" creationId="{05815CC1-A8D1-E1CA-A9FA-7F7EC5C8EBF6}"/>
          </ac:picMkLst>
        </pc:picChg>
        <pc:picChg chg="del">
          <ac:chgData name="Giri, Atanu" userId="S::agiri@miners.utep.edu::e0ae8cc7-49c3-42df-948f-23e195e4ba55" providerId="AD" clId="Web-{37655E21-2FAF-A657-1386-F7419960126C}" dt="2023-01-21T19:05:04.913" v="42"/>
          <ac:picMkLst>
            <pc:docMk/>
            <pc:sldMk cId="2077683135" sldId="525"/>
            <ac:picMk id="4" creationId="{E5BC97A3-160E-ED44-3F9F-15E6250187B5}"/>
          </ac:picMkLst>
        </pc:picChg>
        <pc:cxnChg chg="del">
          <ac:chgData name="Giri, Atanu" userId="S::agiri@miners.utep.edu::e0ae8cc7-49c3-42df-948f-23e195e4ba55" providerId="AD" clId="Web-{37655E21-2FAF-A657-1386-F7419960126C}" dt="2023-01-21T19:05:04.913" v="43"/>
          <ac:cxnSpMkLst>
            <pc:docMk/>
            <pc:sldMk cId="2077683135" sldId="525"/>
            <ac:cxnSpMk id="13" creationId="{8C730EAB-A532-4295-A302-FB4B90DB9F5E}"/>
          </ac:cxnSpMkLst>
        </pc:cxnChg>
      </pc:sldChg>
      <pc:sldChg chg="addSp delSp modSp">
        <pc:chgData name="Giri, Atanu" userId="S::agiri@miners.utep.edu::e0ae8cc7-49c3-42df-948f-23e195e4ba55" providerId="AD" clId="Web-{37655E21-2FAF-A657-1386-F7419960126C}" dt="2023-01-21T19:12:45.180" v="53"/>
        <pc:sldMkLst>
          <pc:docMk/>
          <pc:sldMk cId="3448825220" sldId="526"/>
        </pc:sldMkLst>
        <pc:picChg chg="mod ord">
          <ac:chgData name="Giri, Atanu" userId="S::agiri@miners.utep.edu::e0ae8cc7-49c3-42df-948f-23e195e4ba55" providerId="AD" clId="Web-{37655E21-2FAF-A657-1386-F7419960126C}" dt="2023-01-21T19:12:45.180" v="53"/>
          <ac:picMkLst>
            <pc:docMk/>
            <pc:sldMk cId="3448825220" sldId="526"/>
            <ac:picMk id="2" creationId="{D4B9A29D-DBF1-9CFF-D555-98674E3FAFE9}"/>
          </ac:picMkLst>
        </pc:picChg>
        <pc:picChg chg="add mod">
          <ac:chgData name="Giri, Atanu" userId="S::agiri@miners.utep.edu::e0ae8cc7-49c3-42df-948f-23e195e4ba55" providerId="AD" clId="Web-{37655E21-2FAF-A657-1386-F7419960126C}" dt="2023-01-21T19:12:45.180" v="53"/>
          <ac:picMkLst>
            <pc:docMk/>
            <pc:sldMk cId="3448825220" sldId="526"/>
            <ac:picMk id="3" creationId="{13B14208-4876-0FB0-D7B6-648C1B952DC5}"/>
          </ac:picMkLst>
        </pc:picChg>
        <pc:picChg chg="del">
          <ac:chgData name="Giri, Atanu" userId="S::agiri@miners.utep.edu::e0ae8cc7-49c3-42df-948f-23e195e4ba55" providerId="AD" clId="Web-{37655E21-2FAF-A657-1386-F7419960126C}" dt="2023-01-21T19:11:04.410" v="50"/>
          <ac:picMkLst>
            <pc:docMk/>
            <pc:sldMk cId="3448825220" sldId="526"/>
            <ac:picMk id="4" creationId="{0CF6AD36-C719-8EAB-8E56-20C4E5B6A625}"/>
          </ac:picMkLst>
        </pc:picChg>
        <pc:picChg chg="mod ord">
          <ac:chgData name="Giri, Atanu" userId="S::agiri@miners.utep.edu::e0ae8cc7-49c3-42df-948f-23e195e4ba55" providerId="AD" clId="Web-{37655E21-2FAF-A657-1386-F7419960126C}" dt="2023-01-21T19:12:45.180" v="53"/>
          <ac:picMkLst>
            <pc:docMk/>
            <pc:sldMk cId="3448825220" sldId="526"/>
            <ac:picMk id="5" creationId="{ABBECFFC-66A9-BCA0-73D6-7D27F00C70B5}"/>
          </ac:picMkLst>
        </pc:picChg>
        <pc:picChg chg="del">
          <ac:chgData name="Giri, Atanu" userId="S::agiri@miners.utep.edu::e0ae8cc7-49c3-42df-948f-23e195e4ba55" providerId="AD" clId="Web-{37655E21-2FAF-A657-1386-F7419960126C}" dt="2023-01-21T19:11:04.410" v="49"/>
          <ac:picMkLst>
            <pc:docMk/>
            <pc:sldMk cId="3448825220" sldId="526"/>
            <ac:picMk id="6" creationId="{8057FB93-AD6B-BBD1-09F8-750833524848}"/>
          </ac:picMkLst>
        </pc:picChg>
        <pc:picChg chg="add mod ord">
          <ac:chgData name="Giri, Atanu" userId="S::agiri@miners.utep.edu::e0ae8cc7-49c3-42df-948f-23e195e4ba55" providerId="AD" clId="Web-{37655E21-2FAF-A657-1386-F7419960126C}" dt="2023-01-21T19:12:45.180" v="53"/>
          <ac:picMkLst>
            <pc:docMk/>
            <pc:sldMk cId="3448825220" sldId="526"/>
            <ac:picMk id="7" creationId="{A2990000-0181-0B5B-1417-DE3DECACDF9D}"/>
          </ac:picMkLst>
        </pc:picChg>
        <pc:cxnChg chg="del">
          <ac:chgData name="Giri, Atanu" userId="S::agiri@miners.utep.edu::e0ae8cc7-49c3-42df-948f-23e195e4ba55" providerId="AD" clId="Web-{37655E21-2FAF-A657-1386-F7419960126C}" dt="2023-01-21T19:11:08.161" v="51"/>
          <ac:cxnSpMkLst>
            <pc:docMk/>
            <pc:sldMk cId="3448825220" sldId="526"/>
            <ac:cxnSpMk id="18" creationId="{91B6081D-D3E8-4209-B85B-EB1C655A6272}"/>
          </ac:cxnSpMkLst>
        </pc:cxnChg>
        <pc:cxnChg chg="del">
          <ac:chgData name="Giri, Atanu" userId="S::agiri@miners.utep.edu::e0ae8cc7-49c3-42df-948f-23e195e4ba55" providerId="AD" clId="Web-{37655E21-2FAF-A657-1386-F7419960126C}" dt="2023-01-21T19:11:08.161" v="51"/>
          <ac:cxnSpMkLst>
            <pc:docMk/>
            <pc:sldMk cId="3448825220" sldId="526"/>
            <ac:cxnSpMk id="20" creationId="{28CA55E4-1295-45C8-BA05-5A9E705B749A}"/>
          </ac:cxnSpMkLst>
        </pc:cxnChg>
        <pc:cxnChg chg="del">
          <ac:chgData name="Giri, Atanu" userId="S::agiri@miners.utep.edu::e0ae8cc7-49c3-42df-948f-23e195e4ba55" providerId="AD" clId="Web-{37655E21-2FAF-A657-1386-F7419960126C}" dt="2023-01-21T19:11:08.161" v="51"/>
          <ac:cxnSpMkLst>
            <pc:docMk/>
            <pc:sldMk cId="3448825220" sldId="526"/>
            <ac:cxnSpMk id="22" creationId="{08C5794E-A9A1-4A23-AF68-C79A7822334C}"/>
          </ac:cxnSpMkLst>
        </pc:cxnChg>
        <pc:cxnChg chg="add del">
          <ac:chgData name="Giri, Atanu" userId="S::agiri@miners.utep.edu::e0ae8cc7-49c3-42df-948f-23e195e4ba55" providerId="AD" clId="Web-{37655E21-2FAF-A657-1386-F7419960126C}" dt="2023-01-21T19:12:45.180" v="53"/>
          <ac:cxnSpMkLst>
            <pc:docMk/>
            <pc:sldMk cId="3448825220" sldId="526"/>
            <ac:cxnSpMk id="27" creationId="{DCD67800-37AC-4E14-89B0-F79DCB3FB86D}"/>
          </ac:cxnSpMkLst>
        </pc:cxnChg>
        <pc:cxnChg chg="add del">
          <ac:chgData name="Giri, Atanu" userId="S::agiri@miners.utep.edu::e0ae8cc7-49c3-42df-948f-23e195e4ba55" providerId="AD" clId="Web-{37655E21-2FAF-A657-1386-F7419960126C}" dt="2023-01-21T19:12:45.180" v="53"/>
          <ac:cxnSpMkLst>
            <pc:docMk/>
            <pc:sldMk cId="3448825220" sldId="526"/>
            <ac:cxnSpMk id="29" creationId="{20F1788F-A5AE-4188-8274-F7F2E3833ECD}"/>
          </ac:cxnSpMkLst>
        </pc:cxnChg>
        <pc:cxnChg chg="add">
          <ac:chgData name="Giri, Atanu" userId="S::agiri@miners.utep.edu::e0ae8cc7-49c3-42df-948f-23e195e4ba55" providerId="AD" clId="Web-{37655E21-2FAF-A657-1386-F7419960126C}" dt="2023-01-21T19:12:45.180" v="53"/>
          <ac:cxnSpMkLst>
            <pc:docMk/>
            <pc:sldMk cId="3448825220" sldId="526"/>
            <ac:cxnSpMk id="34" creationId="{91B6081D-D3E8-4209-B85B-EB1C655A6272}"/>
          </ac:cxnSpMkLst>
        </pc:cxnChg>
        <pc:cxnChg chg="add">
          <ac:chgData name="Giri, Atanu" userId="S::agiri@miners.utep.edu::e0ae8cc7-49c3-42df-948f-23e195e4ba55" providerId="AD" clId="Web-{37655E21-2FAF-A657-1386-F7419960126C}" dt="2023-01-21T19:12:45.180" v="53"/>
          <ac:cxnSpMkLst>
            <pc:docMk/>
            <pc:sldMk cId="3448825220" sldId="526"/>
            <ac:cxnSpMk id="36" creationId="{28CA55E4-1295-45C8-BA05-5A9E705B749A}"/>
          </ac:cxnSpMkLst>
        </pc:cxnChg>
        <pc:cxnChg chg="add">
          <ac:chgData name="Giri, Atanu" userId="S::agiri@miners.utep.edu::e0ae8cc7-49c3-42df-948f-23e195e4ba55" providerId="AD" clId="Web-{37655E21-2FAF-A657-1386-F7419960126C}" dt="2023-01-21T19:12:45.180" v="53"/>
          <ac:cxnSpMkLst>
            <pc:docMk/>
            <pc:sldMk cId="3448825220" sldId="526"/>
            <ac:cxnSpMk id="38" creationId="{08C5794E-A9A1-4A23-AF68-C79A7822334C}"/>
          </ac:cxnSpMkLst>
        </pc:cxnChg>
      </pc:sldChg>
      <pc:sldChg chg="addSp modSp mod setBg">
        <pc:chgData name="Giri, Atanu" userId="S::agiri@miners.utep.edu::e0ae8cc7-49c3-42df-948f-23e195e4ba55" providerId="AD" clId="Web-{37655E21-2FAF-A657-1386-F7419960126C}" dt="2023-02-03T19:15:21.587" v="83" actId="1076"/>
        <pc:sldMkLst>
          <pc:docMk/>
          <pc:sldMk cId="1940414058" sldId="527"/>
        </pc:sldMkLst>
        <pc:picChg chg="add mod ord">
          <ac:chgData name="Giri, Atanu" userId="S::agiri@miners.utep.edu::e0ae8cc7-49c3-42df-948f-23e195e4ba55" providerId="AD" clId="Web-{37655E21-2FAF-A657-1386-F7419960126C}" dt="2023-01-31T08:11:02.613" v="58"/>
          <ac:picMkLst>
            <pc:docMk/>
            <pc:sldMk cId="1940414058" sldId="527"/>
            <ac:picMk id="2" creationId="{F243D1EF-992D-636A-B925-FF267E785B9E}"/>
          </ac:picMkLst>
        </pc:picChg>
        <pc:picChg chg="add mod">
          <ac:chgData name="Giri, Atanu" userId="S::agiri@miners.utep.edu::e0ae8cc7-49c3-42df-948f-23e195e4ba55" providerId="AD" clId="Web-{37655E21-2FAF-A657-1386-F7419960126C}" dt="2023-01-31T08:11:02.613" v="58"/>
          <ac:picMkLst>
            <pc:docMk/>
            <pc:sldMk cId="1940414058" sldId="527"/>
            <ac:picMk id="3" creationId="{BD8EFF35-CA23-8F3D-D2B4-4C9F6F92ACAE}"/>
          </ac:picMkLst>
        </pc:picChg>
        <pc:picChg chg="add mod">
          <ac:chgData name="Giri, Atanu" userId="S::agiri@miners.utep.edu::e0ae8cc7-49c3-42df-948f-23e195e4ba55" providerId="AD" clId="Web-{37655E21-2FAF-A657-1386-F7419960126C}" dt="2023-02-03T19:15:21.587" v="83" actId="1076"/>
          <ac:picMkLst>
            <pc:docMk/>
            <pc:sldMk cId="1940414058" sldId="527"/>
            <ac:picMk id="4" creationId="{6742AA24-992E-D9D0-AB6C-869DE9E12396}"/>
          </ac:picMkLst>
        </pc:picChg>
        <pc:picChg chg="add mod ord">
          <ac:chgData name="Giri, Atanu" userId="S::agiri@miners.utep.edu::e0ae8cc7-49c3-42df-948f-23e195e4ba55" providerId="AD" clId="Web-{37655E21-2FAF-A657-1386-F7419960126C}" dt="2023-01-31T08:11:02.613" v="58"/>
          <ac:picMkLst>
            <pc:docMk/>
            <pc:sldMk cId="1940414058" sldId="527"/>
            <ac:picMk id="5" creationId="{0EDA0979-2032-EE75-1881-A7EF1DD6DAEB}"/>
          </ac:picMkLst>
        </pc:picChg>
        <pc:cxnChg chg="add">
          <ac:chgData name="Giri, Atanu" userId="S::agiri@miners.utep.edu::e0ae8cc7-49c3-42df-948f-23e195e4ba55" providerId="AD" clId="Web-{37655E21-2FAF-A657-1386-F7419960126C}" dt="2023-01-31T08:11:02.613" v="58"/>
          <ac:cxnSpMkLst>
            <pc:docMk/>
            <pc:sldMk cId="1940414058" sldId="527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37655E21-2FAF-A657-1386-F7419960126C}" dt="2023-01-31T08:11:02.613" v="58"/>
          <ac:cxnSpMkLst>
            <pc:docMk/>
            <pc:sldMk cId="1940414058" sldId="527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37655E21-2FAF-A657-1386-F7419960126C}" dt="2023-01-31T08:11:02.613" v="58"/>
          <ac:cxnSpMkLst>
            <pc:docMk/>
            <pc:sldMk cId="1940414058" sldId="527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37655E21-2FAF-A657-1386-F7419960126C}" dt="2023-01-31T18:07:32.548" v="64"/>
        <pc:sldMkLst>
          <pc:docMk/>
          <pc:sldMk cId="1578252310" sldId="529"/>
        </pc:sldMkLst>
        <pc:picChg chg="add mod">
          <ac:chgData name="Giri, Atanu" userId="S::agiri@miners.utep.edu::e0ae8cc7-49c3-42df-948f-23e195e4ba55" providerId="AD" clId="Web-{37655E21-2FAF-A657-1386-F7419960126C}" dt="2023-01-31T18:07:32.548" v="64"/>
          <ac:picMkLst>
            <pc:docMk/>
            <pc:sldMk cId="1578252310" sldId="529"/>
            <ac:picMk id="2" creationId="{0F13559D-ACFC-C3BB-9B60-185D02D4E8F3}"/>
          </ac:picMkLst>
        </pc:picChg>
        <pc:picChg chg="add mod">
          <ac:chgData name="Giri, Atanu" userId="S::agiri@miners.utep.edu::e0ae8cc7-49c3-42df-948f-23e195e4ba55" providerId="AD" clId="Web-{37655E21-2FAF-A657-1386-F7419960126C}" dt="2023-01-31T18:07:32.548" v="64"/>
          <ac:picMkLst>
            <pc:docMk/>
            <pc:sldMk cId="1578252310" sldId="529"/>
            <ac:picMk id="3" creationId="{2E7B8B48-2AD6-7661-713A-8B5B53B8FA23}"/>
          </ac:picMkLst>
        </pc:picChg>
        <pc:picChg chg="add mod ord">
          <ac:chgData name="Giri, Atanu" userId="S::agiri@miners.utep.edu::e0ae8cc7-49c3-42df-948f-23e195e4ba55" providerId="AD" clId="Web-{37655E21-2FAF-A657-1386-F7419960126C}" dt="2023-01-31T18:07:32.548" v="64"/>
          <ac:picMkLst>
            <pc:docMk/>
            <pc:sldMk cId="1578252310" sldId="529"/>
            <ac:picMk id="4" creationId="{4FBD539A-3407-7605-CDF9-ED65CE311059}"/>
          </ac:picMkLst>
        </pc:picChg>
        <pc:picChg chg="add mod">
          <ac:chgData name="Giri, Atanu" userId="S::agiri@miners.utep.edu::e0ae8cc7-49c3-42df-948f-23e195e4ba55" providerId="AD" clId="Web-{37655E21-2FAF-A657-1386-F7419960126C}" dt="2023-01-31T18:07:32.548" v="64"/>
          <ac:picMkLst>
            <pc:docMk/>
            <pc:sldMk cId="1578252310" sldId="529"/>
            <ac:picMk id="5" creationId="{1EFD657E-B32A-7E99-8C6E-1DABB3725829}"/>
          </ac:picMkLst>
        </pc:picChg>
        <pc:cxnChg chg="add">
          <ac:chgData name="Giri, Atanu" userId="S::agiri@miners.utep.edu::e0ae8cc7-49c3-42df-948f-23e195e4ba55" providerId="AD" clId="Web-{37655E21-2FAF-A657-1386-F7419960126C}" dt="2023-01-31T18:07:32.548" v="64"/>
          <ac:cxnSpMkLst>
            <pc:docMk/>
            <pc:sldMk cId="1578252310" sldId="529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37655E21-2FAF-A657-1386-F7419960126C}" dt="2023-01-31T18:07:32.548" v="64"/>
          <ac:cxnSpMkLst>
            <pc:docMk/>
            <pc:sldMk cId="1578252310" sldId="529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37655E21-2FAF-A657-1386-F7419960126C}" dt="2023-01-31T18:07:32.548" v="64"/>
          <ac:cxnSpMkLst>
            <pc:docMk/>
            <pc:sldMk cId="1578252310" sldId="529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37655E21-2FAF-A657-1386-F7419960126C}" dt="2023-01-31T18:10:22.367" v="70"/>
        <pc:sldMkLst>
          <pc:docMk/>
          <pc:sldMk cId="2918018620" sldId="530"/>
        </pc:sldMkLst>
        <pc:picChg chg="add mod ord">
          <ac:chgData name="Giri, Atanu" userId="S::agiri@miners.utep.edu::e0ae8cc7-49c3-42df-948f-23e195e4ba55" providerId="AD" clId="Web-{37655E21-2FAF-A657-1386-F7419960126C}" dt="2023-01-31T18:10:22.367" v="70"/>
          <ac:picMkLst>
            <pc:docMk/>
            <pc:sldMk cId="2918018620" sldId="530"/>
            <ac:picMk id="2" creationId="{B82BB7DF-5213-CE2E-D4BB-668875B668A4}"/>
          </ac:picMkLst>
        </pc:picChg>
        <pc:picChg chg="add mod ord">
          <ac:chgData name="Giri, Atanu" userId="S::agiri@miners.utep.edu::e0ae8cc7-49c3-42df-948f-23e195e4ba55" providerId="AD" clId="Web-{37655E21-2FAF-A657-1386-F7419960126C}" dt="2023-01-31T18:10:22.367" v="70"/>
          <ac:picMkLst>
            <pc:docMk/>
            <pc:sldMk cId="2918018620" sldId="530"/>
            <ac:picMk id="3" creationId="{083FBDAE-BF44-2756-C97D-D7F78F0BCAEE}"/>
          </ac:picMkLst>
        </pc:picChg>
        <pc:picChg chg="add mod">
          <ac:chgData name="Giri, Atanu" userId="S::agiri@miners.utep.edu::e0ae8cc7-49c3-42df-948f-23e195e4ba55" providerId="AD" clId="Web-{37655E21-2FAF-A657-1386-F7419960126C}" dt="2023-01-31T18:10:22.367" v="70"/>
          <ac:picMkLst>
            <pc:docMk/>
            <pc:sldMk cId="2918018620" sldId="530"/>
            <ac:picMk id="4" creationId="{BC6A9186-3F9E-DD3C-A408-62BDB5B293BB}"/>
          </ac:picMkLst>
        </pc:picChg>
        <pc:picChg chg="add mod">
          <ac:chgData name="Giri, Atanu" userId="S::agiri@miners.utep.edu::e0ae8cc7-49c3-42df-948f-23e195e4ba55" providerId="AD" clId="Web-{37655E21-2FAF-A657-1386-F7419960126C}" dt="2023-01-31T18:10:22.367" v="70"/>
          <ac:picMkLst>
            <pc:docMk/>
            <pc:sldMk cId="2918018620" sldId="530"/>
            <ac:picMk id="5" creationId="{5EB2E344-0278-E906-7DCE-FC9930EF9908}"/>
          </ac:picMkLst>
        </pc:picChg>
        <pc:cxnChg chg="add">
          <ac:chgData name="Giri, Atanu" userId="S::agiri@miners.utep.edu::e0ae8cc7-49c3-42df-948f-23e195e4ba55" providerId="AD" clId="Web-{37655E21-2FAF-A657-1386-F7419960126C}" dt="2023-01-31T18:10:22.367" v="70"/>
          <ac:cxnSpMkLst>
            <pc:docMk/>
            <pc:sldMk cId="2918018620" sldId="530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37655E21-2FAF-A657-1386-F7419960126C}" dt="2023-01-31T18:10:22.367" v="70"/>
          <ac:cxnSpMkLst>
            <pc:docMk/>
            <pc:sldMk cId="2918018620" sldId="530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37655E21-2FAF-A657-1386-F7419960126C}" dt="2023-01-31T18:10:22.367" v="70"/>
          <ac:cxnSpMkLst>
            <pc:docMk/>
            <pc:sldMk cId="2918018620" sldId="530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37655E21-2FAF-A657-1386-F7419960126C}" dt="2023-01-31T18:15:14.613" v="76"/>
        <pc:sldMkLst>
          <pc:docMk/>
          <pc:sldMk cId="2934315866" sldId="531"/>
        </pc:sldMkLst>
        <pc:picChg chg="add mod">
          <ac:chgData name="Giri, Atanu" userId="S::agiri@miners.utep.edu::e0ae8cc7-49c3-42df-948f-23e195e4ba55" providerId="AD" clId="Web-{37655E21-2FAF-A657-1386-F7419960126C}" dt="2023-01-31T18:15:14.613" v="76"/>
          <ac:picMkLst>
            <pc:docMk/>
            <pc:sldMk cId="2934315866" sldId="531"/>
            <ac:picMk id="2" creationId="{F907D922-0404-B5F6-B541-223F3C8EB748}"/>
          </ac:picMkLst>
        </pc:picChg>
        <pc:picChg chg="add mod ord">
          <ac:chgData name="Giri, Atanu" userId="S::agiri@miners.utep.edu::e0ae8cc7-49c3-42df-948f-23e195e4ba55" providerId="AD" clId="Web-{37655E21-2FAF-A657-1386-F7419960126C}" dt="2023-01-31T18:15:14.613" v="76"/>
          <ac:picMkLst>
            <pc:docMk/>
            <pc:sldMk cId="2934315866" sldId="531"/>
            <ac:picMk id="3" creationId="{F9B28B1F-1B47-740C-EFBF-DFC4AB6693AF}"/>
          </ac:picMkLst>
        </pc:picChg>
        <pc:picChg chg="add mod">
          <ac:chgData name="Giri, Atanu" userId="S::agiri@miners.utep.edu::e0ae8cc7-49c3-42df-948f-23e195e4ba55" providerId="AD" clId="Web-{37655E21-2FAF-A657-1386-F7419960126C}" dt="2023-01-31T18:15:14.613" v="76"/>
          <ac:picMkLst>
            <pc:docMk/>
            <pc:sldMk cId="2934315866" sldId="531"/>
            <ac:picMk id="4" creationId="{6A54C2D7-5786-7260-CF58-3E56B60BC048}"/>
          </ac:picMkLst>
        </pc:picChg>
        <pc:picChg chg="add mod">
          <ac:chgData name="Giri, Atanu" userId="S::agiri@miners.utep.edu::e0ae8cc7-49c3-42df-948f-23e195e4ba55" providerId="AD" clId="Web-{37655E21-2FAF-A657-1386-F7419960126C}" dt="2023-01-31T18:15:14.613" v="76"/>
          <ac:picMkLst>
            <pc:docMk/>
            <pc:sldMk cId="2934315866" sldId="531"/>
            <ac:picMk id="5" creationId="{1A4A17DD-8C06-42FF-27A4-2F54B137FE8E}"/>
          </ac:picMkLst>
        </pc:picChg>
        <pc:cxnChg chg="add">
          <ac:chgData name="Giri, Atanu" userId="S::agiri@miners.utep.edu::e0ae8cc7-49c3-42df-948f-23e195e4ba55" providerId="AD" clId="Web-{37655E21-2FAF-A657-1386-F7419960126C}" dt="2023-01-31T18:15:14.613" v="76"/>
          <ac:cxnSpMkLst>
            <pc:docMk/>
            <pc:sldMk cId="2934315866" sldId="531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37655E21-2FAF-A657-1386-F7419960126C}" dt="2023-01-31T18:15:14.613" v="76"/>
          <ac:cxnSpMkLst>
            <pc:docMk/>
            <pc:sldMk cId="2934315866" sldId="531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37655E21-2FAF-A657-1386-F7419960126C}" dt="2023-01-31T18:15:14.613" v="76"/>
          <ac:cxnSpMkLst>
            <pc:docMk/>
            <pc:sldMk cId="2934315866" sldId="531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37655E21-2FAF-A657-1386-F7419960126C}" dt="2023-01-31T18:21:26.361" v="82"/>
        <pc:sldMkLst>
          <pc:docMk/>
          <pc:sldMk cId="1770180982" sldId="532"/>
        </pc:sldMkLst>
        <pc:picChg chg="add mod">
          <ac:chgData name="Giri, Atanu" userId="S::agiri@miners.utep.edu::e0ae8cc7-49c3-42df-948f-23e195e4ba55" providerId="AD" clId="Web-{37655E21-2FAF-A657-1386-F7419960126C}" dt="2023-01-31T18:21:26.361" v="82"/>
          <ac:picMkLst>
            <pc:docMk/>
            <pc:sldMk cId="1770180982" sldId="532"/>
            <ac:picMk id="2" creationId="{7BAF46B9-A674-6F19-8DD7-044B56DB252F}"/>
          </ac:picMkLst>
        </pc:picChg>
        <pc:picChg chg="add mod">
          <ac:chgData name="Giri, Atanu" userId="S::agiri@miners.utep.edu::e0ae8cc7-49c3-42df-948f-23e195e4ba55" providerId="AD" clId="Web-{37655E21-2FAF-A657-1386-F7419960126C}" dt="2023-01-31T18:21:26.361" v="82"/>
          <ac:picMkLst>
            <pc:docMk/>
            <pc:sldMk cId="1770180982" sldId="532"/>
            <ac:picMk id="3" creationId="{1E5C8586-8766-A54A-0464-2AF7A11EF132}"/>
          </ac:picMkLst>
        </pc:picChg>
        <pc:picChg chg="add mod">
          <ac:chgData name="Giri, Atanu" userId="S::agiri@miners.utep.edu::e0ae8cc7-49c3-42df-948f-23e195e4ba55" providerId="AD" clId="Web-{37655E21-2FAF-A657-1386-F7419960126C}" dt="2023-01-31T18:21:26.361" v="82"/>
          <ac:picMkLst>
            <pc:docMk/>
            <pc:sldMk cId="1770180982" sldId="532"/>
            <ac:picMk id="4" creationId="{B77D1825-D9EC-258B-AE54-C65DADB11438}"/>
          </ac:picMkLst>
        </pc:picChg>
        <pc:picChg chg="add mod ord">
          <ac:chgData name="Giri, Atanu" userId="S::agiri@miners.utep.edu::e0ae8cc7-49c3-42df-948f-23e195e4ba55" providerId="AD" clId="Web-{37655E21-2FAF-A657-1386-F7419960126C}" dt="2023-01-31T18:21:26.361" v="82"/>
          <ac:picMkLst>
            <pc:docMk/>
            <pc:sldMk cId="1770180982" sldId="532"/>
            <ac:picMk id="5" creationId="{248773C5-3EC9-5867-D014-3BD37D12BBCF}"/>
          </ac:picMkLst>
        </pc:picChg>
        <pc:cxnChg chg="add">
          <ac:chgData name="Giri, Atanu" userId="S::agiri@miners.utep.edu::e0ae8cc7-49c3-42df-948f-23e195e4ba55" providerId="AD" clId="Web-{37655E21-2FAF-A657-1386-F7419960126C}" dt="2023-01-31T18:21:26.361" v="82"/>
          <ac:cxnSpMkLst>
            <pc:docMk/>
            <pc:sldMk cId="1770180982" sldId="532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37655E21-2FAF-A657-1386-F7419960126C}" dt="2023-01-31T18:21:26.361" v="82"/>
          <ac:cxnSpMkLst>
            <pc:docMk/>
            <pc:sldMk cId="1770180982" sldId="532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37655E21-2FAF-A657-1386-F7419960126C}" dt="2023-01-31T18:21:26.361" v="82"/>
          <ac:cxnSpMkLst>
            <pc:docMk/>
            <pc:sldMk cId="1770180982" sldId="532"/>
            <ac:cxnSpMk id="14" creationId="{08C5794E-A9A1-4A23-AF68-C79A7822334C}"/>
          </ac:cxnSpMkLst>
        </pc:cxnChg>
      </pc:sldChg>
    </pc:docChg>
  </pc:docChgLst>
  <pc:docChgLst>
    <pc:chgData name="Giri, Atanu" userId="S::agiri@miners.utep.edu::e0ae8cc7-49c3-42df-948f-23e195e4ba55" providerId="AD" clId="Web-{FF6C524D-B916-25CD-3A2B-C2C88ACAB930}"/>
    <pc:docChg chg="addSld delSld modSld">
      <pc:chgData name="Giri, Atanu" userId="S::agiri@miners.utep.edu::e0ae8cc7-49c3-42df-948f-23e195e4ba55" providerId="AD" clId="Web-{FF6C524D-B916-25CD-3A2B-C2C88ACAB930}" dt="2022-10-09T06:39:09.370" v="9"/>
      <pc:docMkLst>
        <pc:docMk/>
      </pc:docMkLst>
      <pc:sldChg chg="addSp delSp modSp new del">
        <pc:chgData name="Giri, Atanu" userId="S::agiri@miners.utep.edu::e0ae8cc7-49c3-42df-948f-23e195e4ba55" providerId="AD" clId="Web-{FF6C524D-B916-25CD-3A2B-C2C88ACAB930}" dt="2022-10-09T06:38:25.634" v="4"/>
        <pc:sldMkLst>
          <pc:docMk/>
          <pc:sldMk cId="869065559" sldId="370"/>
        </pc:sldMkLst>
        <pc:picChg chg="add del mod">
          <ac:chgData name="Giri, Atanu" userId="S::agiri@miners.utep.edu::e0ae8cc7-49c3-42df-948f-23e195e4ba55" providerId="AD" clId="Web-{FF6C524D-B916-25CD-3A2B-C2C88ACAB930}" dt="2022-10-09T06:38:10.915" v="2"/>
          <ac:picMkLst>
            <pc:docMk/>
            <pc:sldMk cId="869065559" sldId="370"/>
            <ac:picMk id="2" creationId="{E83D3B73-BBA3-F043-982E-D1506F2D1165}"/>
          </ac:picMkLst>
        </pc:picChg>
      </pc:sldChg>
      <pc:sldChg chg="addSp delSp modSp new">
        <pc:chgData name="Giri, Atanu" userId="S::agiri@miners.utep.edu::e0ae8cc7-49c3-42df-948f-23e195e4ba55" providerId="AD" clId="Web-{FF6C524D-B916-25CD-3A2B-C2C88ACAB930}" dt="2022-10-09T06:38:42.541" v="6"/>
        <pc:sldMkLst>
          <pc:docMk/>
          <pc:sldMk cId="1381690843" sldId="371"/>
        </pc:sldMkLst>
        <pc:spChg chg="del">
          <ac:chgData name="Giri, Atanu" userId="S::agiri@miners.utep.edu::e0ae8cc7-49c3-42df-948f-23e195e4ba55" providerId="AD" clId="Web-{FF6C524D-B916-25CD-3A2B-C2C88ACAB930}" dt="2022-10-09T06:38:32.369" v="5"/>
          <ac:spMkLst>
            <pc:docMk/>
            <pc:sldMk cId="1381690843" sldId="371"/>
            <ac:spMk id="3" creationId="{7D47399A-A4BA-6055-8422-3A721CE8614E}"/>
          </ac:spMkLst>
        </pc:spChg>
        <pc:spChg chg="del">
          <ac:chgData name="Giri, Atanu" userId="S::agiri@miners.utep.edu::e0ae8cc7-49c3-42df-948f-23e195e4ba55" providerId="AD" clId="Web-{FF6C524D-B916-25CD-3A2B-C2C88ACAB930}" dt="2022-10-09T06:38:42.541" v="6"/>
          <ac:spMkLst>
            <pc:docMk/>
            <pc:sldMk cId="1381690843" sldId="371"/>
            <ac:spMk id="4" creationId="{3068C16B-E63C-A958-C037-6D9CDB5BC1B2}"/>
          </ac:spMkLst>
        </pc:spChg>
        <pc:picChg chg="add mod ord">
          <ac:chgData name="Giri, Atanu" userId="S::agiri@miners.utep.edu::e0ae8cc7-49c3-42df-948f-23e195e4ba55" providerId="AD" clId="Web-{FF6C524D-B916-25CD-3A2B-C2C88ACAB930}" dt="2022-10-09T06:38:32.369" v="5"/>
          <ac:picMkLst>
            <pc:docMk/>
            <pc:sldMk cId="1381690843" sldId="371"/>
            <ac:picMk id="5" creationId="{ECD02060-4908-D139-1E30-9FE91F76FB02}"/>
          </ac:picMkLst>
        </pc:picChg>
        <pc:picChg chg="add mod ord">
          <ac:chgData name="Giri, Atanu" userId="S::agiri@miners.utep.edu::e0ae8cc7-49c3-42df-948f-23e195e4ba55" providerId="AD" clId="Web-{FF6C524D-B916-25CD-3A2B-C2C88ACAB930}" dt="2022-10-09T06:38:42.541" v="6"/>
          <ac:picMkLst>
            <pc:docMk/>
            <pc:sldMk cId="1381690843" sldId="371"/>
            <ac:picMk id="6" creationId="{9F9D0CB5-1DEC-9922-F0AB-94A8353A098D}"/>
          </ac:picMkLst>
        </pc:picChg>
      </pc:sldChg>
      <pc:sldChg chg="addSp delSp modSp new">
        <pc:chgData name="Giri, Atanu" userId="S::agiri@miners.utep.edu::e0ae8cc7-49c3-42df-948f-23e195e4ba55" providerId="AD" clId="Web-{FF6C524D-B916-25CD-3A2B-C2C88ACAB930}" dt="2022-10-09T06:39:09.370" v="9"/>
        <pc:sldMkLst>
          <pc:docMk/>
          <pc:sldMk cId="3287575025" sldId="372"/>
        </pc:sldMkLst>
        <pc:spChg chg="del">
          <ac:chgData name="Giri, Atanu" userId="S::agiri@miners.utep.edu::e0ae8cc7-49c3-42df-948f-23e195e4ba55" providerId="AD" clId="Web-{FF6C524D-B916-25CD-3A2B-C2C88ACAB930}" dt="2022-10-09T06:39:00.183" v="8"/>
          <ac:spMkLst>
            <pc:docMk/>
            <pc:sldMk cId="3287575025" sldId="372"/>
            <ac:spMk id="3" creationId="{C3F30A7B-DF5F-6C37-CAAF-04008596E877}"/>
          </ac:spMkLst>
        </pc:spChg>
        <pc:spChg chg="del">
          <ac:chgData name="Giri, Atanu" userId="S::agiri@miners.utep.edu::e0ae8cc7-49c3-42df-948f-23e195e4ba55" providerId="AD" clId="Web-{FF6C524D-B916-25CD-3A2B-C2C88ACAB930}" dt="2022-10-09T06:39:09.370" v="9"/>
          <ac:spMkLst>
            <pc:docMk/>
            <pc:sldMk cId="3287575025" sldId="372"/>
            <ac:spMk id="4" creationId="{7A962B33-84E6-F339-548D-9C7E0D2CA7D6}"/>
          </ac:spMkLst>
        </pc:spChg>
        <pc:picChg chg="add mod ord">
          <ac:chgData name="Giri, Atanu" userId="S::agiri@miners.utep.edu::e0ae8cc7-49c3-42df-948f-23e195e4ba55" providerId="AD" clId="Web-{FF6C524D-B916-25CD-3A2B-C2C88ACAB930}" dt="2022-10-09T06:39:00.183" v="8"/>
          <ac:picMkLst>
            <pc:docMk/>
            <pc:sldMk cId="3287575025" sldId="372"/>
            <ac:picMk id="5" creationId="{B99BC336-CE12-8064-8992-71FA811682B4}"/>
          </ac:picMkLst>
        </pc:picChg>
        <pc:picChg chg="add mod ord">
          <ac:chgData name="Giri, Atanu" userId="S::agiri@miners.utep.edu::e0ae8cc7-49c3-42df-948f-23e195e4ba55" providerId="AD" clId="Web-{FF6C524D-B916-25CD-3A2B-C2C88ACAB930}" dt="2022-10-09T06:39:09.370" v="9"/>
          <ac:picMkLst>
            <pc:docMk/>
            <pc:sldMk cId="3287575025" sldId="372"/>
            <ac:picMk id="6" creationId="{6F359882-A5E9-23E2-4154-F819F3545FF4}"/>
          </ac:picMkLst>
        </pc:picChg>
      </pc:sldChg>
    </pc:docChg>
  </pc:docChgLst>
  <pc:docChgLst>
    <pc:chgData name="Giri, Atanu" userId="S::agiri@miners.utep.edu::e0ae8cc7-49c3-42df-948f-23e195e4ba55" providerId="AD" clId="Web-{6968DA16-0425-DE1C-7C27-46A269BD0F17}"/>
    <pc:docChg chg="addSld delSld modSld">
      <pc:chgData name="Giri, Atanu" userId="S::agiri@miners.utep.edu::e0ae8cc7-49c3-42df-948f-23e195e4ba55" providerId="AD" clId="Web-{6968DA16-0425-DE1C-7C27-46A269BD0F17}" dt="2023-02-13T16:36:28.673" v="8"/>
      <pc:docMkLst>
        <pc:docMk/>
      </pc:docMkLst>
      <pc:sldChg chg="del">
        <pc:chgData name="Giri, Atanu" userId="S::agiri@miners.utep.edu::e0ae8cc7-49c3-42df-948f-23e195e4ba55" providerId="AD" clId="Web-{6968DA16-0425-DE1C-7C27-46A269BD0F17}" dt="2023-02-13T16:35:27.639" v="0"/>
        <pc:sldMkLst>
          <pc:docMk/>
          <pc:sldMk cId="4057548312" sldId="541"/>
        </pc:sldMkLst>
      </pc:sldChg>
      <pc:sldChg chg="del">
        <pc:chgData name="Giri, Atanu" userId="S::agiri@miners.utep.edu::e0ae8cc7-49c3-42df-948f-23e195e4ba55" providerId="AD" clId="Web-{6968DA16-0425-DE1C-7C27-46A269BD0F17}" dt="2023-02-13T16:35:27.639" v="1"/>
        <pc:sldMkLst>
          <pc:docMk/>
          <pc:sldMk cId="2285066899" sldId="542"/>
        </pc:sldMkLst>
      </pc:sldChg>
      <pc:sldChg chg="del">
        <pc:chgData name="Giri, Atanu" userId="S::agiri@miners.utep.edu::e0ae8cc7-49c3-42df-948f-23e195e4ba55" providerId="AD" clId="Web-{6968DA16-0425-DE1C-7C27-46A269BD0F17}" dt="2023-02-13T16:35:27.639" v="2"/>
        <pc:sldMkLst>
          <pc:docMk/>
          <pc:sldMk cId="1234873876" sldId="543"/>
        </pc:sldMkLst>
      </pc:sldChg>
      <pc:sldChg chg="addSp modSp new mod setBg">
        <pc:chgData name="Giri, Atanu" userId="S::agiri@miners.utep.edu::e0ae8cc7-49c3-42df-948f-23e195e4ba55" providerId="AD" clId="Web-{6968DA16-0425-DE1C-7C27-46A269BD0F17}" dt="2023-02-13T16:36:28.673" v="8"/>
        <pc:sldMkLst>
          <pc:docMk/>
          <pc:sldMk cId="4061847559" sldId="546"/>
        </pc:sldMkLst>
        <pc:picChg chg="add mod ord">
          <ac:chgData name="Giri, Atanu" userId="S::agiri@miners.utep.edu::e0ae8cc7-49c3-42df-948f-23e195e4ba55" providerId="AD" clId="Web-{6968DA16-0425-DE1C-7C27-46A269BD0F17}" dt="2023-02-13T16:36:28.673" v="8"/>
          <ac:picMkLst>
            <pc:docMk/>
            <pc:sldMk cId="4061847559" sldId="546"/>
            <ac:picMk id="3" creationId="{C96C9F91-EBC4-D4C1-EE69-41F8A10A1080}"/>
          </ac:picMkLst>
        </pc:picChg>
        <pc:picChg chg="add mod">
          <ac:chgData name="Giri, Atanu" userId="S::agiri@miners.utep.edu::e0ae8cc7-49c3-42df-948f-23e195e4ba55" providerId="AD" clId="Web-{6968DA16-0425-DE1C-7C27-46A269BD0F17}" dt="2023-02-13T16:36:28.673" v="8"/>
          <ac:picMkLst>
            <pc:docMk/>
            <pc:sldMk cId="4061847559" sldId="546"/>
            <ac:picMk id="4" creationId="{8F348569-350C-70E8-195E-5DBCD7CF2430}"/>
          </ac:picMkLst>
        </pc:picChg>
        <pc:picChg chg="add mod ord">
          <ac:chgData name="Giri, Atanu" userId="S::agiri@miners.utep.edu::e0ae8cc7-49c3-42df-948f-23e195e4ba55" providerId="AD" clId="Web-{6968DA16-0425-DE1C-7C27-46A269BD0F17}" dt="2023-02-13T16:36:28.673" v="8"/>
          <ac:picMkLst>
            <pc:docMk/>
            <pc:sldMk cId="4061847559" sldId="546"/>
            <ac:picMk id="5" creationId="{CF9BEE4F-2E14-B5D9-3483-DD0962C30E19}"/>
          </ac:picMkLst>
        </pc:picChg>
        <pc:picChg chg="add mod">
          <ac:chgData name="Giri, Atanu" userId="S::agiri@miners.utep.edu::e0ae8cc7-49c3-42df-948f-23e195e4ba55" providerId="AD" clId="Web-{6968DA16-0425-DE1C-7C27-46A269BD0F17}" dt="2023-02-13T16:36:28.673" v="8"/>
          <ac:picMkLst>
            <pc:docMk/>
            <pc:sldMk cId="4061847559" sldId="546"/>
            <ac:picMk id="6" creationId="{EA93A240-FB12-B7BF-FC88-8341266B5D26}"/>
          </ac:picMkLst>
        </pc:picChg>
        <pc:cxnChg chg="add">
          <ac:chgData name="Giri, Atanu" userId="S::agiri@miners.utep.edu::e0ae8cc7-49c3-42df-948f-23e195e4ba55" providerId="AD" clId="Web-{6968DA16-0425-DE1C-7C27-46A269BD0F17}" dt="2023-02-13T16:36:28.673" v="8"/>
          <ac:cxnSpMkLst>
            <pc:docMk/>
            <pc:sldMk cId="4061847559" sldId="546"/>
            <ac:cxnSpMk id="11" creationId="{91B6081D-D3E8-4209-B85B-EB1C655A6272}"/>
          </ac:cxnSpMkLst>
        </pc:cxnChg>
        <pc:cxnChg chg="add">
          <ac:chgData name="Giri, Atanu" userId="S::agiri@miners.utep.edu::e0ae8cc7-49c3-42df-948f-23e195e4ba55" providerId="AD" clId="Web-{6968DA16-0425-DE1C-7C27-46A269BD0F17}" dt="2023-02-13T16:36:28.673" v="8"/>
          <ac:cxnSpMkLst>
            <pc:docMk/>
            <pc:sldMk cId="4061847559" sldId="546"/>
            <ac:cxnSpMk id="13" creationId="{28CA55E4-1295-45C8-BA05-5A9E705B749A}"/>
          </ac:cxnSpMkLst>
        </pc:cxnChg>
        <pc:cxnChg chg="add">
          <ac:chgData name="Giri, Atanu" userId="S::agiri@miners.utep.edu::e0ae8cc7-49c3-42df-948f-23e195e4ba55" providerId="AD" clId="Web-{6968DA16-0425-DE1C-7C27-46A269BD0F17}" dt="2023-02-13T16:36:28.673" v="8"/>
          <ac:cxnSpMkLst>
            <pc:docMk/>
            <pc:sldMk cId="4061847559" sldId="546"/>
            <ac:cxnSpMk id="15" creationId="{08C5794E-A9A1-4A23-AF68-C79A7822334C}"/>
          </ac:cxnSpMkLst>
        </pc:cxnChg>
      </pc:sldChg>
    </pc:docChg>
  </pc:docChgLst>
  <pc:docChgLst>
    <pc:chgData name="Giri, Atanu" userId="S::agiri@miners.utep.edu::e0ae8cc7-49c3-42df-948f-23e195e4ba55" providerId="AD" clId="Web-{EC2A8C8B-86DA-DAC7-81F9-3A20840E07D4}"/>
    <pc:docChg chg="modSld">
      <pc:chgData name="Giri, Atanu" userId="S::agiri@miners.utep.edu::e0ae8cc7-49c3-42df-948f-23e195e4ba55" providerId="AD" clId="Web-{EC2A8C8B-86DA-DAC7-81F9-3A20840E07D4}" dt="2023-04-24T18:40:37.218" v="3"/>
      <pc:docMkLst>
        <pc:docMk/>
      </pc:docMkLst>
      <pc:sldChg chg="addSp delSp modSp">
        <pc:chgData name="Giri, Atanu" userId="S::agiri@miners.utep.edu::e0ae8cc7-49c3-42df-948f-23e195e4ba55" providerId="AD" clId="Web-{EC2A8C8B-86DA-DAC7-81F9-3A20840E07D4}" dt="2023-04-24T18:40:37.218" v="3"/>
        <pc:sldMkLst>
          <pc:docMk/>
          <pc:sldMk cId="1663984294" sldId="730"/>
        </pc:sldMkLst>
        <pc:spChg chg="mod">
          <ac:chgData name="Giri, Atanu" userId="S::agiri@miners.utep.edu::e0ae8cc7-49c3-42df-948f-23e195e4ba55" providerId="AD" clId="Web-{EC2A8C8B-86DA-DAC7-81F9-3A20840E07D4}" dt="2023-04-24T18:40:07.670" v="1"/>
          <ac:spMkLst>
            <pc:docMk/>
            <pc:sldMk cId="1663984294" sldId="730"/>
            <ac:spMk id="3" creationId="{63973012-1289-99DF-27EB-2777EC6B4DA0}"/>
          </ac:spMkLst>
        </pc:spChg>
        <pc:spChg chg="del">
          <ac:chgData name="Giri, Atanu" userId="S::agiri@miners.utep.edu::e0ae8cc7-49c3-42df-948f-23e195e4ba55" providerId="AD" clId="Web-{EC2A8C8B-86DA-DAC7-81F9-3A20840E07D4}" dt="2023-04-24T18:40:07.670" v="1"/>
          <ac:spMkLst>
            <pc:docMk/>
            <pc:sldMk cId="1663984294" sldId="730"/>
            <ac:spMk id="29" creationId="{BCED4D40-4B67-4331-AC48-79B82B4A47D8}"/>
          </ac:spMkLst>
        </pc:spChg>
        <pc:spChg chg="del">
          <ac:chgData name="Giri, Atanu" userId="S::agiri@miners.utep.edu::e0ae8cc7-49c3-42df-948f-23e195e4ba55" providerId="AD" clId="Web-{EC2A8C8B-86DA-DAC7-81F9-3A20840E07D4}" dt="2023-04-24T18:40:07.670" v="1"/>
          <ac:spMkLst>
            <pc:docMk/>
            <pc:sldMk cId="1663984294" sldId="730"/>
            <ac:spMk id="31" creationId="{670CEDEF-4F34-412E-84EE-329C1E936AF5}"/>
          </ac:spMkLst>
        </pc:spChg>
        <pc:spChg chg="add del">
          <ac:chgData name="Giri, Atanu" userId="S::agiri@miners.utep.edu::e0ae8cc7-49c3-42df-948f-23e195e4ba55" providerId="AD" clId="Web-{EC2A8C8B-86DA-DAC7-81F9-3A20840E07D4}" dt="2023-04-24T18:40:37.218" v="3"/>
          <ac:spMkLst>
            <pc:docMk/>
            <pc:sldMk cId="1663984294" sldId="730"/>
            <ac:spMk id="36" creationId="{99ED5833-B85B-4103-8A3B-CAB0308E6C15}"/>
          </ac:spMkLst>
        </pc:spChg>
        <pc:spChg chg="add">
          <ac:chgData name="Giri, Atanu" userId="S::agiri@miners.utep.edu::e0ae8cc7-49c3-42df-948f-23e195e4ba55" providerId="AD" clId="Web-{EC2A8C8B-86DA-DAC7-81F9-3A20840E07D4}" dt="2023-04-24T18:40:37.218" v="3"/>
          <ac:spMkLst>
            <pc:docMk/>
            <pc:sldMk cId="1663984294" sldId="730"/>
            <ac:spMk id="41" creationId="{99ED5833-B85B-4103-8A3B-CAB0308E6C15}"/>
          </ac:spMkLst>
        </pc:spChg>
        <pc:picChg chg="add mod">
          <ac:chgData name="Giri, Atanu" userId="S::agiri@miners.utep.edu::e0ae8cc7-49c3-42df-948f-23e195e4ba55" providerId="AD" clId="Web-{EC2A8C8B-86DA-DAC7-81F9-3A20840E07D4}" dt="2023-04-24T18:40:37.218" v="3"/>
          <ac:picMkLst>
            <pc:docMk/>
            <pc:sldMk cId="1663984294" sldId="730"/>
            <ac:picMk id="2" creationId="{51102512-8B7A-02FB-DF5B-22673290E164}"/>
          </ac:picMkLst>
        </pc:picChg>
        <pc:picChg chg="mod">
          <ac:chgData name="Giri, Atanu" userId="S::agiri@miners.utep.edu::e0ae8cc7-49c3-42df-948f-23e195e4ba55" providerId="AD" clId="Web-{EC2A8C8B-86DA-DAC7-81F9-3A20840E07D4}" dt="2023-04-24T18:40:07.670" v="1"/>
          <ac:picMkLst>
            <pc:docMk/>
            <pc:sldMk cId="1663984294" sldId="730"/>
            <ac:picMk id="5" creationId="{4C6E40B6-F106-DA5B-EEAB-0130688046C1}"/>
          </ac:picMkLst>
        </pc:picChg>
      </pc:sldChg>
    </pc:docChg>
  </pc:docChgLst>
  <pc:docChgLst>
    <pc:chgData name="Giri, Atanu" userId="S::agiri@miners.utep.edu::e0ae8cc7-49c3-42df-948f-23e195e4ba55" providerId="AD" clId="Web-{E01D0E62-FE24-FCD1-56D5-9005CE742157}"/>
    <pc:docChg chg="addSld delSld modSld">
      <pc:chgData name="Giri, Atanu" userId="S::agiri@miners.utep.edu::e0ae8cc7-49c3-42df-948f-23e195e4ba55" providerId="AD" clId="Web-{E01D0E62-FE24-FCD1-56D5-9005CE742157}" dt="2023-04-11T05:22:47.760" v="35"/>
      <pc:docMkLst>
        <pc:docMk/>
      </pc:docMkLst>
      <pc:sldChg chg="addSp">
        <pc:chgData name="Giri, Atanu" userId="S::agiri@miners.utep.edu::e0ae8cc7-49c3-42df-948f-23e195e4ba55" providerId="AD" clId="Web-{E01D0E62-FE24-FCD1-56D5-9005CE742157}" dt="2023-04-11T03:15:12.857" v="23"/>
        <pc:sldMkLst>
          <pc:docMk/>
          <pc:sldMk cId="587456207" sldId="628"/>
        </pc:sldMkLst>
        <pc:spChg chg="add">
          <ac:chgData name="Giri, Atanu" userId="S::agiri@miners.utep.edu::e0ae8cc7-49c3-42df-948f-23e195e4ba55" providerId="AD" clId="Web-{E01D0E62-FE24-FCD1-56D5-9005CE742157}" dt="2023-04-11T03:15:12.857" v="23"/>
          <ac:spMkLst>
            <pc:docMk/>
            <pc:sldMk cId="587456207" sldId="628"/>
            <ac:spMk id="12" creationId="{25B5FFE9-6641-47D6-17E9-EA26FF28AF4D}"/>
          </ac:spMkLst>
        </pc:spChg>
      </pc:sldChg>
      <pc:sldChg chg="addSp modSp new mod setBg">
        <pc:chgData name="Giri, Atanu" userId="S::agiri@miners.utep.edu::e0ae8cc7-49c3-42df-948f-23e195e4ba55" providerId="AD" clId="Web-{E01D0E62-FE24-FCD1-56D5-9005CE742157}" dt="2023-04-11T03:05:10.226" v="22" actId="20577"/>
        <pc:sldMkLst>
          <pc:docMk/>
          <pc:sldMk cId="691296921" sldId="648"/>
        </pc:sldMkLst>
        <pc:spChg chg="add mod">
          <ac:chgData name="Giri, Atanu" userId="S::agiri@miners.utep.edu::e0ae8cc7-49c3-42df-948f-23e195e4ba55" providerId="AD" clId="Web-{E01D0E62-FE24-FCD1-56D5-9005CE742157}" dt="2023-04-11T03:05:10.226" v="22" actId="20577"/>
          <ac:spMkLst>
            <pc:docMk/>
            <pc:sldMk cId="691296921" sldId="648"/>
            <ac:spMk id="6" creationId="{5B601BE0-C4AC-36A0-6F86-AAAE46B4D85D}"/>
          </ac:spMkLst>
        </pc:spChg>
        <pc:spChg chg="add">
          <ac:chgData name="Giri, Atanu" userId="S::agiri@miners.utep.edu::e0ae8cc7-49c3-42df-948f-23e195e4ba55" providerId="AD" clId="Web-{E01D0E62-FE24-FCD1-56D5-9005CE742157}" dt="2023-04-11T03:03:52.926" v="19"/>
          <ac:spMkLst>
            <pc:docMk/>
            <pc:sldMk cId="691296921" sldId="648"/>
            <ac:spMk id="9" creationId="{70155189-D96C-4527-B0EC-654B946BE615}"/>
          </ac:spMkLst>
        </pc:spChg>
        <pc:picChg chg="add mod ord">
          <ac:chgData name="Giri, Atanu" userId="S::agiri@miners.utep.edu::e0ae8cc7-49c3-42df-948f-23e195e4ba55" providerId="AD" clId="Web-{E01D0E62-FE24-FCD1-56D5-9005CE742157}" dt="2023-04-11T03:03:52.926" v="19"/>
          <ac:picMkLst>
            <pc:docMk/>
            <pc:sldMk cId="691296921" sldId="648"/>
            <ac:picMk id="2" creationId="{6AB44AC0-8FCF-B5AD-5E60-BA627FA26425}"/>
          </ac:picMkLst>
        </pc:picChg>
        <pc:picChg chg="add mod">
          <ac:chgData name="Giri, Atanu" userId="S::agiri@miners.utep.edu::e0ae8cc7-49c3-42df-948f-23e195e4ba55" providerId="AD" clId="Web-{E01D0E62-FE24-FCD1-56D5-9005CE742157}" dt="2023-04-11T03:03:52.926" v="19"/>
          <ac:picMkLst>
            <pc:docMk/>
            <pc:sldMk cId="691296921" sldId="648"/>
            <ac:picMk id="3" creationId="{2C8549C4-170A-ECB3-7F3A-D62E95F9CB6A}"/>
          </ac:picMkLst>
        </pc:picChg>
        <pc:picChg chg="add mod">
          <ac:chgData name="Giri, Atanu" userId="S::agiri@miners.utep.edu::e0ae8cc7-49c3-42df-948f-23e195e4ba55" providerId="AD" clId="Web-{E01D0E62-FE24-FCD1-56D5-9005CE742157}" dt="2023-04-11T03:03:52.926" v="19"/>
          <ac:picMkLst>
            <pc:docMk/>
            <pc:sldMk cId="691296921" sldId="648"/>
            <ac:picMk id="4" creationId="{6CD43609-1C9F-88E2-2A82-4D0DB963BB07}"/>
          </ac:picMkLst>
        </pc:picChg>
      </pc:sldChg>
      <pc:sldChg chg="addSp modSp new mod setBg">
        <pc:chgData name="Giri, Atanu" userId="S::agiri@miners.utep.edu::e0ae8cc7-49c3-42df-948f-23e195e4ba55" providerId="AD" clId="Web-{E01D0E62-FE24-FCD1-56D5-9005CE742157}" dt="2023-04-11T02:59:01.993" v="15" actId="20577"/>
        <pc:sldMkLst>
          <pc:docMk/>
          <pc:sldMk cId="1504868912" sldId="649"/>
        </pc:sldMkLst>
        <pc:spChg chg="add mod">
          <ac:chgData name="Giri, Atanu" userId="S::agiri@miners.utep.edu::e0ae8cc7-49c3-42df-948f-23e195e4ba55" providerId="AD" clId="Web-{E01D0E62-FE24-FCD1-56D5-9005CE742157}" dt="2023-04-11T02:59:01.993" v="15" actId="20577"/>
          <ac:spMkLst>
            <pc:docMk/>
            <pc:sldMk cId="1504868912" sldId="649"/>
            <ac:spMk id="7" creationId="{7C0DDC17-6470-DAE5-E3CC-6A9DCBCE4BBD}"/>
          </ac:spMkLst>
        </pc:spChg>
        <pc:spChg chg="add">
          <ac:chgData name="Giri, Atanu" userId="S::agiri@miners.utep.edu::e0ae8cc7-49c3-42df-948f-23e195e4ba55" providerId="AD" clId="Web-{E01D0E62-FE24-FCD1-56D5-9005CE742157}" dt="2023-04-11T02:58:02.960" v="6"/>
          <ac:spMkLst>
            <pc:docMk/>
            <pc:sldMk cId="1504868912" sldId="649"/>
            <ac:spMk id="10" creationId="{A93898FF-D987-4B0E-BFB4-85F5EB356D4D}"/>
          </ac:spMkLst>
        </pc:spChg>
        <pc:spChg chg="add">
          <ac:chgData name="Giri, Atanu" userId="S::agiri@miners.utep.edu::e0ae8cc7-49c3-42df-948f-23e195e4ba55" providerId="AD" clId="Web-{E01D0E62-FE24-FCD1-56D5-9005CE742157}" dt="2023-04-11T02:58:02.960" v="6"/>
          <ac:spMkLst>
            <pc:docMk/>
            <pc:sldMk cId="1504868912" sldId="649"/>
            <ac:spMk id="12" creationId="{08E700A8-AE52-4017-8C7E-C20956F74D25}"/>
          </ac:spMkLst>
        </pc:spChg>
        <pc:spChg chg="add">
          <ac:chgData name="Giri, Atanu" userId="S::agiri@miners.utep.edu::e0ae8cc7-49c3-42df-948f-23e195e4ba55" providerId="AD" clId="Web-{E01D0E62-FE24-FCD1-56D5-9005CE742157}" dt="2023-04-11T02:58:02.960" v="6"/>
          <ac:spMkLst>
            <pc:docMk/>
            <pc:sldMk cId="1504868912" sldId="649"/>
            <ac:spMk id="16" creationId="{A737E5B8-8F31-4942-B159-B213C4D6D830}"/>
          </ac:spMkLst>
        </pc:spChg>
        <pc:spChg chg="add">
          <ac:chgData name="Giri, Atanu" userId="S::agiri@miners.utep.edu::e0ae8cc7-49c3-42df-948f-23e195e4ba55" providerId="AD" clId="Web-{E01D0E62-FE24-FCD1-56D5-9005CE742157}" dt="2023-04-11T02:58:02.960" v="6"/>
          <ac:spMkLst>
            <pc:docMk/>
            <pc:sldMk cId="1504868912" sldId="649"/>
            <ac:spMk id="18" creationId="{42A4FC2C-047E-45A5-965D-8E1E3BF09BC6}"/>
          </ac:spMkLst>
        </pc:spChg>
        <pc:spChg chg="add">
          <ac:chgData name="Giri, Atanu" userId="S::agiri@miners.utep.edu::e0ae8cc7-49c3-42df-948f-23e195e4ba55" providerId="AD" clId="Web-{E01D0E62-FE24-FCD1-56D5-9005CE742157}" dt="2023-04-11T02:58:02.960" v="6"/>
          <ac:spMkLst>
            <pc:docMk/>
            <pc:sldMk cId="1504868912" sldId="649"/>
            <ac:spMk id="20" creationId="{78F530DA-C7D1-4968-8F8A-8700C2BB2A49}"/>
          </ac:spMkLst>
        </pc:spChg>
        <pc:picChg chg="add mod ord">
          <ac:chgData name="Giri, Atanu" userId="S::agiri@miners.utep.edu::e0ae8cc7-49c3-42df-948f-23e195e4ba55" providerId="AD" clId="Web-{E01D0E62-FE24-FCD1-56D5-9005CE742157}" dt="2023-04-11T02:58:02.960" v="6"/>
          <ac:picMkLst>
            <pc:docMk/>
            <pc:sldMk cId="1504868912" sldId="649"/>
            <ac:picMk id="2" creationId="{FFA96E41-67A6-3BBE-D281-27A9FB7AFB95}"/>
          </ac:picMkLst>
        </pc:picChg>
        <pc:picChg chg="add mod">
          <ac:chgData name="Giri, Atanu" userId="S::agiri@miners.utep.edu::e0ae8cc7-49c3-42df-948f-23e195e4ba55" providerId="AD" clId="Web-{E01D0E62-FE24-FCD1-56D5-9005CE742157}" dt="2023-04-11T02:58:02.960" v="6"/>
          <ac:picMkLst>
            <pc:docMk/>
            <pc:sldMk cId="1504868912" sldId="649"/>
            <ac:picMk id="3" creationId="{B922716F-7964-58CD-99AD-CDA9363631DE}"/>
          </ac:picMkLst>
        </pc:picChg>
        <pc:picChg chg="add mod">
          <ac:chgData name="Giri, Atanu" userId="S::agiri@miners.utep.edu::e0ae8cc7-49c3-42df-948f-23e195e4ba55" providerId="AD" clId="Web-{E01D0E62-FE24-FCD1-56D5-9005CE742157}" dt="2023-04-11T02:58:02.960" v="6"/>
          <ac:picMkLst>
            <pc:docMk/>
            <pc:sldMk cId="1504868912" sldId="649"/>
            <ac:picMk id="4" creationId="{6F2C9A35-EF20-F28C-B045-9BCBDB474C39}"/>
          </ac:picMkLst>
        </pc:picChg>
        <pc:picChg chg="add mod ord">
          <ac:chgData name="Giri, Atanu" userId="S::agiri@miners.utep.edu::e0ae8cc7-49c3-42df-948f-23e195e4ba55" providerId="AD" clId="Web-{E01D0E62-FE24-FCD1-56D5-9005CE742157}" dt="2023-04-11T02:58:02.960" v="6"/>
          <ac:picMkLst>
            <pc:docMk/>
            <pc:sldMk cId="1504868912" sldId="649"/>
            <ac:picMk id="5" creationId="{C26E25BC-DA7D-3560-5C09-F112F4839007}"/>
          </ac:picMkLst>
        </pc:picChg>
        <pc:picChg chg="add">
          <ac:chgData name="Giri, Atanu" userId="S::agiri@miners.utep.edu::e0ae8cc7-49c3-42df-948f-23e195e4ba55" providerId="AD" clId="Web-{E01D0E62-FE24-FCD1-56D5-9005CE742157}" dt="2023-04-11T02:58:02.960" v="6"/>
          <ac:picMkLst>
            <pc:docMk/>
            <pc:sldMk cId="1504868912" sldId="649"/>
            <ac:picMk id="14" creationId="{5516C1EB-8D62-4BF0-92B5-02E6AE43B1F3}"/>
          </ac:picMkLst>
        </pc:picChg>
      </pc:sldChg>
      <pc:sldChg chg="addSp modSp new del mod setBg">
        <pc:chgData name="Giri, Atanu" userId="S::agiri@miners.utep.edu::e0ae8cc7-49c3-42df-948f-23e195e4ba55" providerId="AD" clId="Web-{E01D0E62-FE24-FCD1-56D5-9005CE742157}" dt="2023-04-11T05:22:47.760" v="35"/>
        <pc:sldMkLst>
          <pc:docMk/>
          <pc:sldMk cId="3064994862" sldId="650"/>
        </pc:sldMkLst>
        <pc:spChg chg="add">
          <ac:chgData name="Giri, Atanu" userId="S::agiri@miners.utep.edu::e0ae8cc7-49c3-42df-948f-23e195e4ba55" providerId="AD" clId="Web-{E01D0E62-FE24-FCD1-56D5-9005CE742157}" dt="2023-04-11T05:22:18.775" v="34"/>
          <ac:spMkLst>
            <pc:docMk/>
            <pc:sldMk cId="3064994862" sldId="650"/>
            <ac:spMk id="15" creationId="{CA815F2C-4E80-4019-8E59-FAD3F7F8473D}"/>
          </ac:spMkLst>
        </pc:spChg>
        <pc:picChg chg="add mod">
          <ac:chgData name="Giri, Atanu" userId="S::agiri@miners.utep.edu::e0ae8cc7-49c3-42df-948f-23e195e4ba55" providerId="AD" clId="Web-{E01D0E62-FE24-FCD1-56D5-9005CE742157}" dt="2023-04-11T05:22:18.775" v="34"/>
          <ac:picMkLst>
            <pc:docMk/>
            <pc:sldMk cId="3064994862" sldId="650"/>
            <ac:picMk id="2" creationId="{ABD275B1-4C83-FBB5-7DE9-2AE611454F85}"/>
          </ac:picMkLst>
        </pc:picChg>
        <pc:picChg chg="add mod ord">
          <ac:chgData name="Giri, Atanu" userId="S::agiri@miners.utep.edu::e0ae8cc7-49c3-42df-948f-23e195e4ba55" providerId="AD" clId="Web-{E01D0E62-FE24-FCD1-56D5-9005CE742157}" dt="2023-04-11T05:22:18.775" v="34"/>
          <ac:picMkLst>
            <pc:docMk/>
            <pc:sldMk cId="3064994862" sldId="650"/>
            <ac:picMk id="3" creationId="{DFDBED15-C92C-F27E-C525-607F1E2652AC}"/>
          </ac:picMkLst>
        </pc:picChg>
        <pc:picChg chg="add mod ord">
          <ac:chgData name="Giri, Atanu" userId="S::agiri@miners.utep.edu::e0ae8cc7-49c3-42df-948f-23e195e4ba55" providerId="AD" clId="Web-{E01D0E62-FE24-FCD1-56D5-9005CE742157}" dt="2023-04-11T05:22:18.775" v="34"/>
          <ac:picMkLst>
            <pc:docMk/>
            <pc:sldMk cId="3064994862" sldId="650"/>
            <ac:picMk id="4" creationId="{B6E684BA-86D0-3DBB-56B5-0CCD1ABB160F}"/>
          </ac:picMkLst>
        </pc:picChg>
        <pc:picChg chg="add mod">
          <ac:chgData name="Giri, Atanu" userId="S::agiri@miners.utep.edu::e0ae8cc7-49c3-42df-948f-23e195e4ba55" providerId="AD" clId="Web-{E01D0E62-FE24-FCD1-56D5-9005CE742157}" dt="2023-04-11T05:22:18.775" v="34"/>
          <ac:picMkLst>
            <pc:docMk/>
            <pc:sldMk cId="3064994862" sldId="650"/>
            <ac:picMk id="5" creationId="{C502A6D6-8B27-2D66-7C65-68ACDAD7BE38}"/>
          </ac:picMkLst>
        </pc:picChg>
        <pc:picChg chg="add mod ord">
          <ac:chgData name="Giri, Atanu" userId="S::agiri@miners.utep.edu::e0ae8cc7-49c3-42df-948f-23e195e4ba55" providerId="AD" clId="Web-{E01D0E62-FE24-FCD1-56D5-9005CE742157}" dt="2023-04-11T05:22:18.775" v="34"/>
          <ac:picMkLst>
            <pc:docMk/>
            <pc:sldMk cId="3064994862" sldId="650"/>
            <ac:picMk id="6" creationId="{B0C97ED0-05DA-0A58-F39C-F09C925C92CF}"/>
          </ac:picMkLst>
        </pc:picChg>
        <pc:picChg chg="add mod ord">
          <ac:chgData name="Giri, Atanu" userId="S::agiri@miners.utep.edu::e0ae8cc7-49c3-42df-948f-23e195e4ba55" providerId="AD" clId="Web-{E01D0E62-FE24-FCD1-56D5-9005CE742157}" dt="2023-04-11T05:22:18.775" v="34"/>
          <ac:picMkLst>
            <pc:docMk/>
            <pc:sldMk cId="3064994862" sldId="650"/>
            <ac:picMk id="7" creationId="{F2D7A547-283D-00DC-07CA-4F4F438436EE}"/>
          </ac:picMkLst>
        </pc:picChg>
        <pc:picChg chg="add mod">
          <ac:chgData name="Giri, Atanu" userId="S::agiri@miners.utep.edu::e0ae8cc7-49c3-42df-948f-23e195e4ba55" providerId="AD" clId="Web-{E01D0E62-FE24-FCD1-56D5-9005CE742157}" dt="2023-04-11T05:22:18.775" v="34"/>
          <ac:picMkLst>
            <pc:docMk/>
            <pc:sldMk cId="3064994862" sldId="650"/>
            <ac:picMk id="8" creationId="{65843BC3-C041-B6F1-DF64-B86055FF55F8}"/>
          </ac:picMkLst>
        </pc:picChg>
        <pc:picChg chg="add mod">
          <ac:chgData name="Giri, Atanu" userId="S::agiri@miners.utep.edu::e0ae8cc7-49c3-42df-948f-23e195e4ba55" providerId="AD" clId="Web-{E01D0E62-FE24-FCD1-56D5-9005CE742157}" dt="2023-04-11T05:22:18.775" v="34"/>
          <ac:picMkLst>
            <pc:docMk/>
            <pc:sldMk cId="3064994862" sldId="650"/>
            <ac:picMk id="9" creationId="{D4121F35-F1C4-B0C3-8EAC-323524A516FF}"/>
          </ac:picMkLst>
        </pc:picChg>
        <pc:picChg chg="add mod">
          <ac:chgData name="Giri, Atanu" userId="S::agiri@miners.utep.edu::e0ae8cc7-49c3-42df-948f-23e195e4ba55" providerId="AD" clId="Web-{E01D0E62-FE24-FCD1-56D5-9005CE742157}" dt="2023-04-11T05:22:18.775" v="34"/>
          <ac:picMkLst>
            <pc:docMk/>
            <pc:sldMk cId="3064994862" sldId="650"/>
            <ac:picMk id="10" creationId="{B3EDFFD5-3C39-79BD-CA71-79E2AF5DBE49}"/>
          </ac:picMkLst>
        </pc:picChg>
      </pc:sldChg>
    </pc:docChg>
  </pc:docChgLst>
  <pc:docChgLst>
    <pc:chgData name="Giri, Atanu" userId="S::agiri@miners.utep.edu::e0ae8cc7-49c3-42df-948f-23e195e4ba55" providerId="AD" clId="Web-{15F67F0C-B7E1-C5CF-3EEA-849713571025}"/>
    <pc:docChg chg="modSld">
      <pc:chgData name="Giri, Atanu" userId="S::agiri@miners.utep.edu::e0ae8cc7-49c3-42df-948f-23e195e4ba55" providerId="AD" clId="Web-{15F67F0C-B7E1-C5CF-3EEA-849713571025}" dt="2022-10-09T07:30:44.547" v="9"/>
      <pc:docMkLst>
        <pc:docMk/>
      </pc:docMkLst>
      <pc:sldChg chg="addSp delSp modSp">
        <pc:chgData name="Giri, Atanu" userId="S::agiri@miners.utep.edu::e0ae8cc7-49c3-42df-948f-23e195e4ba55" providerId="AD" clId="Web-{15F67F0C-B7E1-C5CF-3EEA-849713571025}" dt="2022-10-09T07:30:15.905" v="5"/>
        <pc:sldMkLst>
          <pc:docMk/>
          <pc:sldMk cId="1381690843" sldId="371"/>
        </pc:sldMkLst>
        <pc:spChg chg="add del mod">
          <ac:chgData name="Giri, Atanu" userId="S::agiri@miners.utep.edu::e0ae8cc7-49c3-42df-948f-23e195e4ba55" providerId="AD" clId="Web-{15F67F0C-B7E1-C5CF-3EEA-849713571025}" dt="2022-10-09T07:30:15.905" v="5"/>
          <ac:spMkLst>
            <pc:docMk/>
            <pc:sldMk cId="1381690843" sldId="371"/>
            <ac:spMk id="4" creationId="{395797D8-097B-03C5-866D-75D1A5DB7815}"/>
          </ac:spMkLst>
        </pc:spChg>
        <pc:spChg chg="add del mod">
          <ac:chgData name="Giri, Atanu" userId="S::agiri@miners.utep.edu::e0ae8cc7-49c3-42df-948f-23e195e4ba55" providerId="AD" clId="Web-{15F67F0C-B7E1-C5CF-3EEA-849713571025}" dt="2022-10-09T07:30:05.264" v="4"/>
          <ac:spMkLst>
            <pc:docMk/>
            <pc:sldMk cId="1381690843" sldId="371"/>
            <ac:spMk id="8" creationId="{19A7AD13-03FF-B34B-DB24-E31929FA7026}"/>
          </ac:spMkLst>
        </pc:spChg>
        <pc:picChg chg="del">
          <ac:chgData name="Giri, Atanu" userId="S::agiri@miners.utep.edu::e0ae8cc7-49c3-42df-948f-23e195e4ba55" providerId="AD" clId="Web-{15F67F0C-B7E1-C5CF-3EEA-849713571025}" dt="2022-10-09T07:29:46.013" v="1"/>
          <ac:picMkLst>
            <pc:docMk/>
            <pc:sldMk cId="1381690843" sldId="371"/>
            <ac:picMk id="5" creationId="{ECD02060-4908-D139-1E30-9FE91F76FB02}"/>
          </ac:picMkLst>
        </pc:picChg>
        <pc:picChg chg="del">
          <ac:chgData name="Giri, Atanu" userId="S::agiri@miners.utep.edu::e0ae8cc7-49c3-42df-948f-23e195e4ba55" providerId="AD" clId="Web-{15F67F0C-B7E1-C5CF-3EEA-849713571025}" dt="2022-10-09T07:29:46.013" v="0"/>
          <ac:picMkLst>
            <pc:docMk/>
            <pc:sldMk cId="1381690843" sldId="371"/>
            <ac:picMk id="6" creationId="{9F9D0CB5-1DEC-9922-F0AB-94A8353A098D}"/>
          </ac:picMkLst>
        </pc:picChg>
        <pc:picChg chg="add mod ord">
          <ac:chgData name="Giri, Atanu" userId="S::agiri@miners.utep.edu::e0ae8cc7-49c3-42df-948f-23e195e4ba55" providerId="AD" clId="Web-{15F67F0C-B7E1-C5CF-3EEA-849713571025}" dt="2022-10-09T07:30:05.264" v="4"/>
          <ac:picMkLst>
            <pc:docMk/>
            <pc:sldMk cId="1381690843" sldId="371"/>
            <ac:picMk id="9" creationId="{F018945C-92BF-7D43-2825-9A2AFABC23C1}"/>
          </ac:picMkLst>
        </pc:picChg>
        <pc:picChg chg="add mod ord">
          <ac:chgData name="Giri, Atanu" userId="S::agiri@miners.utep.edu::e0ae8cc7-49c3-42df-948f-23e195e4ba55" providerId="AD" clId="Web-{15F67F0C-B7E1-C5CF-3EEA-849713571025}" dt="2022-10-09T07:30:15.905" v="5"/>
          <ac:picMkLst>
            <pc:docMk/>
            <pc:sldMk cId="1381690843" sldId="371"/>
            <ac:picMk id="10" creationId="{12017EBA-B62E-C60B-7013-7FBB9A6EFB7A}"/>
          </ac:picMkLst>
        </pc:picChg>
      </pc:sldChg>
      <pc:sldChg chg="addSp delSp modSp">
        <pc:chgData name="Giri, Atanu" userId="S::agiri@miners.utep.edu::e0ae8cc7-49c3-42df-948f-23e195e4ba55" providerId="AD" clId="Web-{15F67F0C-B7E1-C5CF-3EEA-849713571025}" dt="2022-10-09T07:30:44.547" v="9"/>
        <pc:sldMkLst>
          <pc:docMk/>
          <pc:sldMk cId="3287575025" sldId="372"/>
        </pc:sldMkLst>
        <pc:spChg chg="add del mod">
          <ac:chgData name="Giri, Atanu" userId="S::agiri@miners.utep.edu::e0ae8cc7-49c3-42df-948f-23e195e4ba55" providerId="AD" clId="Web-{15F67F0C-B7E1-C5CF-3EEA-849713571025}" dt="2022-10-09T07:30:24.483" v="6"/>
          <ac:spMkLst>
            <pc:docMk/>
            <pc:sldMk cId="3287575025" sldId="372"/>
            <ac:spMk id="4" creationId="{32B63FA7-548D-50E2-F2DE-C2016E2E4CF2}"/>
          </ac:spMkLst>
        </pc:spChg>
        <pc:spChg chg="add del mod">
          <ac:chgData name="Giri, Atanu" userId="S::agiri@miners.utep.edu::e0ae8cc7-49c3-42df-948f-23e195e4ba55" providerId="AD" clId="Web-{15F67F0C-B7E1-C5CF-3EEA-849713571025}" dt="2022-10-09T07:30:35.140" v="8"/>
          <ac:spMkLst>
            <pc:docMk/>
            <pc:sldMk cId="3287575025" sldId="372"/>
            <ac:spMk id="8" creationId="{E4ADAA56-E5DE-71C2-D2BE-A27DDDAB7A71}"/>
          </ac:spMkLst>
        </pc:spChg>
        <pc:spChg chg="add del mod">
          <ac:chgData name="Giri, Atanu" userId="S::agiri@miners.utep.edu::e0ae8cc7-49c3-42df-948f-23e195e4ba55" providerId="AD" clId="Web-{15F67F0C-B7E1-C5CF-3EEA-849713571025}" dt="2022-10-09T07:30:44.547" v="9"/>
          <ac:spMkLst>
            <pc:docMk/>
            <pc:sldMk cId="3287575025" sldId="372"/>
            <ac:spMk id="11" creationId="{4979B187-714A-77EC-C74F-9C5A1F320BA6}"/>
          </ac:spMkLst>
        </pc:spChg>
        <pc:picChg chg="del">
          <ac:chgData name="Giri, Atanu" userId="S::agiri@miners.utep.edu::e0ae8cc7-49c3-42df-948f-23e195e4ba55" providerId="AD" clId="Web-{15F67F0C-B7E1-C5CF-3EEA-849713571025}" dt="2022-10-09T07:29:50.232" v="3"/>
          <ac:picMkLst>
            <pc:docMk/>
            <pc:sldMk cId="3287575025" sldId="372"/>
            <ac:picMk id="5" creationId="{B99BC336-CE12-8064-8992-71FA811682B4}"/>
          </ac:picMkLst>
        </pc:picChg>
        <pc:picChg chg="del">
          <ac:chgData name="Giri, Atanu" userId="S::agiri@miners.utep.edu::e0ae8cc7-49c3-42df-948f-23e195e4ba55" providerId="AD" clId="Web-{15F67F0C-B7E1-C5CF-3EEA-849713571025}" dt="2022-10-09T07:29:50.232" v="2"/>
          <ac:picMkLst>
            <pc:docMk/>
            <pc:sldMk cId="3287575025" sldId="372"/>
            <ac:picMk id="6" creationId="{6F359882-A5E9-23E2-4154-F819F3545FF4}"/>
          </ac:picMkLst>
        </pc:picChg>
        <pc:picChg chg="add del mod ord">
          <ac:chgData name="Giri, Atanu" userId="S::agiri@miners.utep.edu::e0ae8cc7-49c3-42df-948f-23e195e4ba55" providerId="AD" clId="Web-{15F67F0C-B7E1-C5CF-3EEA-849713571025}" dt="2022-10-09T07:30:27.233" v="7"/>
          <ac:picMkLst>
            <pc:docMk/>
            <pc:sldMk cId="3287575025" sldId="372"/>
            <ac:picMk id="9" creationId="{26A98415-916F-A56F-C131-7DCC1F597FDE}"/>
          </ac:picMkLst>
        </pc:picChg>
        <pc:picChg chg="add mod ord">
          <ac:chgData name="Giri, Atanu" userId="S::agiri@miners.utep.edu::e0ae8cc7-49c3-42df-948f-23e195e4ba55" providerId="AD" clId="Web-{15F67F0C-B7E1-C5CF-3EEA-849713571025}" dt="2022-10-09T07:30:35.140" v="8"/>
          <ac:picMkLst>
            <pc:docMk/>
            <pc:sldMk cId="3287575025" sldId="372"/>
            <ac:picMk id="12" creationId="{3581C356-E46E-97D7-780E-D0901CCAEE7B}"/>
          </ac:picMkLst>
        </pc:picChg>
        <pc:picChg chg="add mod ord">
          <ac:chgData name="Giri, Atanu" userId="S::agiri@miners.utep.edu::e0ae8cc7-49c3-42df-948f-23e195e4ba55" providerId="AD" clId="Web-{15F67F0C-B7E1-C5CF-3EEA-849713571025}" dt="2022-10-09T07:30:44.547" v="9"/>
          <ac:picMkLst>
            <pc:docMk/>
            <pc:sldMk cId="3287575025" sldId="372"/>
            <ac:picMk id="13" creationId="{1D14CBDA-4C42-8346-4BC1-5A37A6F9FC1A}"/>
          </ac:picMkLst>
        </pc:picChg>
      </pc:sldChg>
    </pc:docChg>
  </pc:docChgLst>
  <pc:docChgLst>
    <pc:chgData name="Giri, Atanu" userId="S::agiri@miners.utep.edu::e0ae8cc7-49c3-42df-948f-23e195e4ba55" providerId="AD" clId="Web-{3DC634B0-51BC-7949-9E73-4644D2B66DEB}"/>
    <pc:docChg chg="addSld modSld">
      <pc:chgData name="Giri, Atanu" userId="S::agiri@miners.utep.edu::e0ae8cc7-49c3-42df-948f-23e195e4ba55" providerId="AD" clId="Web-{3DC634B0-51BC-7949-9E73-4644D2B66DEB}" dt="2022-10-09T21:20:57.965" v="45"/>
      <pc:docMkLst>
        <pc:docMk/>
      </pc:docMkLst>
      <pc:sldChg chg="addSp delSp modSp">
        <pc:chgData name="Giri, Atanu" userId="S::agiri@miners.utep.edu::e0ae8cc7-49c3-42df-948f-23e195e4ba55" providerId="AD" clId="Web-{3DC634B0-51BC-7949-9E73-4644D2B66DEB}" dt="2022-10-09T21:15:06.311" v="41" actId="20577"/>
        <pc:sldMkLst>
          <pc:docMk/>
          <pc:sldMk cId="1381690843" sldId="371"/>
        </pc:sldMkLst>
        <pc:spChg chg="mod">
          <ac:chgData name="Giri, Atanu" userId="S::agiri@miners.utep.edu::e0ae8cc7-49c3-42df-948f-23e195e4ba55" providerId="AD" clId="Web-{3DC634B0-51BC-7949-9E73-4644D2B66DEB}" dt="2022-10-09T21:15:06.311" v="41" actId="20577"/>
          <ac:spMkLst>
            <pc:docMk/>
            <pc:sldMk cId="1381690843" sldId="371"/>
            <ac:spMk id="2" creationId="{B91EF5D7-F5A4-33E1-FCF0-4E566E0A9162}"/>
          </ac:spMkLst>
        </pc:spChg>
        <pc:spChg chg="add mod">
          <ac:chgData name="Giri, Atanu" userId="S::agiri@miners.utep.edu::e0ae8cc7-49c3-42df-948f-23e195e4ba55" providerId="AD" clId="Web-{3DC634B0-51BC-7949-9E73-4644D2B66DEB}" dt="2022-10-09T21:13:44.339" v="14"/>
          <ac:spMkLst>
            <pc:docMk/>
            <pc:sldMk cId="1381690843" sldId="371"/>
            <ac:spMk id="4" creationId="{B86E66C3-2898-A55B-9E6F-F628447F7B6D}"/>
          </ac:spMkLst>
        </pc:spChg>
        <pc:picChg chg="del">
          <ac:chgData name="Giri, Atanu" userId="S::agiri@miners.utep.edu::e0ae8cc7-49c3-42df-948f-23e195e4ba55" providerId="AD" clId="Web-{3DC634B0-51BC-7949-9E73-4644D2B66DEB}" dt="2022-10-09T21:13:44.339" v="14"/>
          <ac:picMkLst>
            <pc:docMk/>
            <pc:sldMk cId="1381690843" sldId="371"/>
            <ac:picMk id="10" creationId="{12017EBA-B62E-C60B-7013-7FBB9A6EFB7A}"/>
          </ac:picMkLst>
        </pc:picChg>
      </pc:sldChg>
      <pc:sldChg chg="addSp delSp modSp">
        <pc:chgData name="Giri, Atanu" userId="S::agiri@miners.utep.edu::e0ae8cc7-49c3-42df-948f-23e195e4ba55" providerId="AD" clId="Web-{3DC634B0-51BC-7949-9E73-4644D2B66DEB}" dt="2022-10-09T21:13:57.215" v="17"/>
        <pc:sldMkLst>
          <pc:docMk/>
          <pc:sldMk cId="3287575025" sldId="372"/>
        </pc:sldMkLst>
        <pc:spChg chg="add del mod">
          <ac:chgData name="Giri, Atanu" userId="S::agiri@miners.utep.edu::e0ae8cc7-49c3-42df-948f-23e195e4ba55" providerId="AD" clId="Web-{3DC634B0-51BC-7949-9E73-4644D2B66DEB}" dt="2022-10-09T21:13:53.512" v="16"/>
          <ac:spMkLst>
            <pc:docMk/>
            <pc:sldMk cId="3287575025" sldId="372"/>
            <ac:spMk id="4" creationId="{8C8E02A0-13DC-4980-9C57-636247BD5125}"/>
          </ac:spMkLst>
        </pc:spChg>
        <pc:spChg chg="add mod">
          <ac:chgData name="Giri, Atanu" userId="S::agiri@miners.utep.edu::e0ae8cc7-49c3-42df-948f-23e195e4ba55" providerId="AD" clId="Web-{3DC634B0-51BC-7949-9E73-4644D2B66DEB}" dt="2022-10-09T21:13:57.215" v="17"/>
          <ac:spMkLst>
            <pc:docMk/>
            <pc:sldMk cId="3287575025" sldId="372"/>
            <ac:spMk id="7" creationId="{EB84E25F-7505-605E-1A36-BFCE4AD3ADD3}"/>
          </ac:spMkLst>
        </pc:spChg>
        <pc:picChg chg="add mod ord">
          <ac:chgData name="Giri, Atanu" userId="S::agiri@miners.utep.edu::e0ae8cc7-49c3-42df-948f-23e195e4ba55" providerId="AD" clId="Web-{3DC634B0-51BC-7949-9E73-4644D2B66DEB}" dt="2022-10-09T21:13:53.512" v="16"/>
          <ac:picMkLst>
            <pc:docMk/>
            <pc:sldMk cId="3287575025" sldId="372"/>
            <ac:picMk id="5" creationId="{1EEEB465-C9EC-44AC-D6F3-4B3DB3FC6DAC}"/>
          </ac:picMkLst>
        </pc:picChg>
        <pc:picChg chg="del">
          <ac:chgData name="Giri, Atanu" userId="S::agiri@miners.utep.edu::e0ae8cc7-49c3-42df-948f-23e195e4ba55" providerId="AD" clId="Web-{3DC634B0-51BC-7949-9E73-4644D2B66DEB}" dt="2022-10-09T21:13:51.512" v="15"/>
          <ac:picMkLst>
            <pc:docMk/>
            <pc:sldMk cId="3287575025" sldId="372"/>
            <ac:picMk id="12" creationId="{3581C356-E46E-97D7-780E-D0901CCAEE7B}"/>
          </ac:picMkLst>
        </pc:picChg>
        <pc:picChg chg="del">
          <ac:chgData name="Giri, Atanu" userId="S::agiri@miners.utep.edu::e0ae8cc7-49c3-42df-948f-23e195e4ba55" providerId="AD" clId="Web-{3DC634B0-51BC-7949-9E73-4644D2B66DEB}" dt="2022-10-09T21:13:57.215" v="17"/>
          <ac:picMkLst>
            <pc:docMk/>
            <pc:sldMk cId="3287575025" sldId="372"/>
            <ac:picMk id="13" creationId="{1D14CBDA-4C42-8346-4BC1-5A37A6F9FC1A}"/>
          </ac:picMkLst>
        </pc:picChg>
      </pc:sldChg>
      <pc:sldChg chg="addSp delSp modSp new">
        <pc:chgData name="Giri, Atanu" userId="S::agiri@miners.utep.edu::e0ae8cc7-49c3-42df-948f-23e195e4ba55" providerId="AD" clId="Web-{3DC634B0-51BC-7949-9E73-4644D2B66DEB}" dt="2022-10-09T21:14:58.733" v="40" actId="20577"/>
        <pc:sldMkLst>
          <pc:docMk/>
          <pc:sldMk cId="4143482167" sldId="373"/>
        </pc:sldMkLst>
        <pc:spChg chg="mod">
          <ac:chgData name="Giri, Atanu" userId="S::agiri@miners.utep.edu::e0ae8cc7-49c3-42df-948f-23e195e4ba55" providerId="AD" clId="Web-{3DC634B0-51BC-7949-9E73-4644D2B66DEB}" dt="2022-10-09T21:14:58.733" v="40" actId="20577"/>
          <ac:spMkLst>
            <pc:docMk/>
            <pc:sldMk cId="4143482167" sldId="373"/>
            <ac:spMk id="2" creationId="{07486608-A8F9-040F-E832-F402CA27528C}"/>
          </ac:spMkLst>
        </pc:spChg>
        <pc:spChg chg="del">
          <ac:chgData name="Giri, Atanu" userId="S::agiri@miners.utep.edu::e0ae8cc7-49c3-42df-948f-23e195e4ba55" providerId="AD" clId="Web-{3DC634B0-51BC-7949-9E73-4644D2B66DEB}" dt="2022-10-09T21:09:11.064" v="1"/>
          <ac:spMkLst>
            <pc:docMk/>
            <pc:sldMk cId="4143482167" sldId="373"/>
            <ac:spMk id="3" creationId="{C34CC598-F2E6-3CC5-5589-9037677FA291}"/>
          </ac:spMkLst>
        </pc:spChg>
        <pc:spChg chg="del">
          <ac:chgData name="Giri, Atanu" userId="S::agiri@miners.utep.edu::e0ae8cc7-49c3-42df-948f-23e195e4ba55" providerId="AD" clId="Web-{3DC634B0-51BC-7949-9E73-4644D2B66DEB}" dt="2022-10-09T21:09:21.970" v="2"/>
          <ac:spMkLst>
            <pc:docMk/>
            <pc:sldMk cId="4143482167" sldId="373"/>
            <ac:spMk id="4" creationId="{8E5149B2-CACE-584D-BB90-552EC67CC135}"/>
          </ac:spMkLst>
        </pc:spChg>
        <pc:picChg chg="add mod ord">
          <ac:chgData name="Giri, Atanu" userId="S::agiri@miners.utep.edu::e0ae8cc7-49c3-42df-948f-23e195e4ba55" providerId="AD" clId="Web-{3DC634B0-51BC-7949-9E73-4644D2B66DEB}" dt="2022-10-09T21:09:11.064" v="1"/>
          <ac:picMkLst>
            <pc:docMk/>
            <pc:sldMk cId="4143482167" sldId="373"/>
            <ac:picMk id="5" creationId="{F117BB58-5660-8B7A-E49D-A1D5C8B2FCF8}"/>
          </ac:picMkLst>
        </pc:picChg>
        <pc:picChg chg="add mod ord">
          <ac:chgData name="Giri, Atanu" userId="S::agiri@miners.utep.edu::e0ae8cc7-49c3-42df-948f-23e195e4ba55" providerId="AD" clId="Web-{3DC634B0-51BC-7949-9E73-4644D2B66DEB}" dt="2022-10-09T21:09:21.970" v="2"/>
          <ac:picMkLst>
            <pc:docMk/>
            <pc:sldMk cId="4143482167" sldId="373"/>
            <ac:picMk id="6" creationId="{3A3F988F-5641-5804-CFCA-0CCCCBC938F3}"/>
          </ac:picMkLst>
        </pc:picChg>
      </pc:sldChg>
      <pc:sldChg chg="addSp delSp modSp new">
        <pc:chgData name="Giri, Atanu" userId="S::agiri@miners.utep.edu::e0ae8cc7-49c3-42df-948f-23e195e4ba55" providerId="AD" clId="Web-{3DC634B0-51BC-7949-9E73-4644D2B66DEB}" dt="2022-10-09T21:09:54.362" v="5"/>
        <pc:sldMkLst>
          <pc:docMk/>
          <pc:sldMk cId="4170451080" sldId="374"/>
        </pc:sldMkLst>
        <pc:spChg chg="del">
          <ac:chgData name="Giri, Atanu" userId="S::agiri@miners.utep.edu::e0ae8cc7-49c3-42df-948f-23e195e4ba55" providerId="AD" clId="Web-{3DC634B0-51BC-7949-9E73-4644D2B66DEB}" dt="2022-10-09T21:09:40.502" v="4"/>
          <ac:spMkLst>
            <pc:docMk/>
            <pc:sldMk cId="4170451080" sldId="374"/>
            <ac:spMk id="3" creationId="{2607C00E-F767-F9E9-42C6-C24049687686}"/>
          </ac:spMkLst>
        </pc:spChg>
        <pc:spChg chg="del">
          <ac:chgData name="Giri, Atanu" userId="S::agiri@miners.utep.edu::e0ae8cc7-49c3-42df-948f-23e195e4ba55" providerId="AD" clId="Web-{3DC634B0-51BC-7949-9E73-4644D2B66DEB}" dt="2022-10-09T21:09:54.362" v="5"/>
          <ac:spMkLst>
            <pc:docMk/>
            <pc:sldMk cId="4170451080" sldId="374"/>
            <ac:spMk id="4" creationId="{C5F3109C-4A43-3C7C-53CE-ABB9453C00C7}"/>
          </ac:spMkLst>
        </pc:spChg>
        <pc:picChg chg="add mod ord">
          <ac:chgData name="Giri, Atanu" userId="S::agiri@miners.utep.edu::e0ae8cc7-49c3-42df-948f-23e195e4ba55" providerId="AD" clId="Web-{3DC634B0-51BC-7949-9E73-4644D2B66DEB}" dt="2022-10-09T21:09:40.502" v="4"/>
          <ac:picMkLst>
            <pc:docMk/>
            <pc:sldMk cId="4170451080" sldId="374"/>
            <ac:picMk id="5" creationId="{47543368-8520-3911-C100-6F9AFC6D32DB}"/>
          </ac:picMkLst>
        </pc:picChg>
        <pc:picChg chg="add mod ord">
          <ac:chgData name="Giri, Atanu" userId="S::agiri@miners.utep.edu::e0ae8cc7-49c3-42df-948f-23e195e4ba55" providerId="AD" clId="Web-{3DC634B0-51BC-7949-9E73-4644D2B66DEB}" dt="2022-10-09T21:09:54.362" v="5"/>
          <ac:picMkLst>
            <pc:docMk/>
            <pc:sldMk cId="4170451080" sldId="374"/>
            <ac:picMk id="6" creationId="{755FB512-BBAB-AFB7-92A0-EC6966091E11}"/>
          </ac:picMkLst>
        </pc:picChg>
      </pc:sldChg>
      <pc:sldChg chg="addSp delSp modSp new">
        <pc:chgData name="Giri, Atanu" userId="S::agiri@miners.utep.edu::e0ae8cc7-49c3-42df-948f-23e195e4ba55" providerId="AD" clId="Web-{3DC634B0-51BC-7949-9E73-4644D2B66DEB}" dt="2022-10-09T21:10:38.411" v="10"/>
        <pc:sldMkLst>
          <pc:docMk/>
          <pc:sldMk cId="1972537567" sldId="375"/>
        </pc:sldMkLst>
        <pc:spChg chg="del">
          <ac:chgData name="Giri, Atanu" userId="S::agiri@miners.utep.edu::e0ae8cc7-49c3-42df-948f-23e195e4ba55" providerId="AD" clId="Web-{3DC634B0-51BC-7949-9E73-4644D2B66DEB}" dt="2022-10-09T21:10:11.925" v="7"/>
          <ac:spMkLst>
            <pc:docMk/>
            <pc:sldMk cId="1972537567" sldId="375"/>
            <ac:spMk id="3" creationId="{AA386707-6E46-8FDA-8AB4-9A90537B50E6}"/>
          </ac:spMkLst>
        </pc:spChg>
        <pc:spChg chg="del">
          <ac:chgData name="Giri, Atanu" userId="S::agiri@miners.utep.edu::e0ae8cc7-49c3-42df-948f-23e195e4ba55" providerId="AD" clId="Web-{3DC634B0-51BC-7949-9E73-4644D2B66DEB}" dt="2022-10-09T21:10:23.863" v="8"/>
          <ac:spMkLst>
            <pc:docMk/>
            <pc:sldMk cId="1972537567" sldId="375"/>
            <ac:spMk id="4" creationId="{65CB436C-0C73-1424-4907-9C552B04484F}"/>
          </ac:spMkLst>
        </pc:spChg>
        <pc:picChg chg="add mod ord">
          <ac:chgData name="Giri, Atanu" userId="S::agiri@miners.utep.edu::e0ae8cc7-49c3-42df-948f-23e195e4ba55" providerId="AD" clId="Web-{3DC634B0-51BC-7949-9E73-4644D2B66DEB}" dt="2022-10-09T21:10:11.925" v="7"/>
          <ac:picMkLst>
            <pc:docMk/>
            <pc:sldMk cId="1972537567" sldId="375"/>
            <ac:picMk id="5" creationId="{447974B5-B9F8-4BB1-C8EC-81FA628E6BCD}"/>
          </ac:picMkLst>
        </pc:picChg>
        <pc:picChg chg="add mod ord">
          <ac:chgData name="Giri, Atanu" userId="S::agiri@miners.utep.edu::e0ae8cc7-49c3-42df-948f-23e195e4ba55" providerId="AD" clId="Web-{3DC634B0-51BC-7949-9E73-4644D2B66DEB}" dt="2022-10-09T21:10:23.863" v="8"/>
          <ac:picMkLst>
            <pc:docMk/>
            <pc:sldMk cId="1972537567" sldId="375"/>
            <ac:picMk id="6" creationId="{608A786C-EFA6-7D28-CECB-F7EE34F0CF28}"/>
          </ac:picMkLst>
        </pc:picChg>
        <pc:picChg chg="add del mod">
          <ac:chgData name="Giri, Atanu" userId="S::agiri@miners.utep.edu::e0ae8cc7-49c3-42df-948f-23e195e4ba55" providerId="AD" clId="Web-{3DC634B0-51BC-7949-9E73-4644D2B66DEB}" dt="2022-10-09T21:10:38.411" v="10"/>
          <ac:picMkLst>
            <pc:docMk/>
            <pc:sldMk cId="1972537567" sldId="375"/>
            <ac:picMk id="7" creationId="{30BF1591-921A-65B6-9139-B23867D8CCB8}"/>
          </ac:picMkLst>
        </pc:picChg>
      </pc:sldChg>
      <pc:sldChg chg="addSp delSp modSp new">
        <pc:chgData name="Giri, Atanu" userId="S::agiri@miners.utep.edu::e0ae8cc7-49c3-42df-948f-23e195e4ba55" providerId="AD" clId="Web-{3DC634B0-51BC-7949-9E73-4644D2B66DEB}" dt="2022-10-09T21:10:58.677" v="13"/>
        <pc:sldMkLst>
          <pc:docMk/>
          <pc:sldMk cId="907369932" sldId="376"/>
        </pc:sldMkLst>
        <pc:spChg chg="del">
          <ac:chgData name="Giri, Atanu" userId="S::agiri@miners.utep.edu::e0ae8cc7-49c3-42df-948f-23e195e4ba55" providerId="AD" clId="Web-{3DC634B0-51BC-7949-9E73-4644D2B66DEB}" dt="2022-10-09T21:10:51.146" v="12"/>
          <ac:spMkLst>
            <pc:docMk/>
            <pc:sldMk cId="907369932" sldId="376"/>
            <ac:spMk id="3" creationId="{E04F5DFA-66CE-A3F1-410E-709924C24227}"/>
          </ac:spMkLst>
        </pc:spChg>
        <pc:spChg chg="del">
          <ac:chgData name="Giri, Atanu" userId="S::agiri@miners.utep.edu::e0ae8cc7-49c3-42df-948f-23e195e4ba55" providerId="AD" clId="Web-{3DC634B0-51BC-7949-9E73-4644D2B66DEB}" dt="2022-10-09T21:10:58.677" v="13"/>
          <ac:spMkLst>
            <pc:docMk/>
            <pc:sldMk cId="907369932" sldId="376"/>
            <ac:spMk id="4" creationId="{A221A0AE-D58D-2126-18C7-38350D13631F}"/>
          </ac:spMkLst>
        </pc:spChg>
        <pc:picChg chg="add mod ord">
          <ac:chgData name="Giri, Atanu" userId="S::agiri@miners.utep.edu::e0ae8cc7-49c3-42df-948f-23e195e4ba55" providerId="AD" clId="Web-{3DC634B0-51BC-7949-9E73-4644D2B66DEB}" dt="2022-10-09T21:10:51.146" v="12"/>
          <ac:picMkLst>
            <pc:docMk/>
            <pc:sldMk cId="907369932" sldId="376"/>
            <ac:picMk id="5" creationId="{90338AB2-7803-E056-75C0-E47A60A61938}"/>
          </ac:picMkLst>
        </pc:picChg>
        <pc:picChg chg="add mod ord">
          <ac:chgData name="Giri, Atanu" userId="S::agiri@miners.utep.edu::e0ae8cc7-49c3-42df-948f-23e195e4ba55" providerId="AD" clId="Web-{3DC634B0-51BC-7949-9E73-4644D2B66DEB}" dt="2022-10-09T21:10:58.677" v="13"/>
          <ac:picMkLst>
            <pc:docMk/>
            <pc:sldMk cId="907369932" sldId="376"/>
            <ac:picMk id="6" creationId="{E82B1708-CD11-84C4-01DA-7A9064EF2403}"/>
          </ac:picMkLst>
        </pc:picChg>
      </pc:sldChg>
      <pc:sldChg chg="addSp delSp modSp new">
        <pc:chgData name="Giri, Atanu" userId="S::agiri@miners.utep.edu::e0ae8cc7-49c3-42df-948f-23e195e4ba55" providerId="AD" clId="Web-{3DC634B0-51BC-7949-9E73-4644D2B66DEB}" dt="2022-10-09T21:20:42.105" v="44"/>
        <pc:sldMkLst>
          <pc:docMk/>
          <pc:sldMk cId="2627159402" sldId="377"/>
        </pc:sldMkLst>
        <pc:spChg chg="del">
          <ac:chgData name="Giri, Atanu" userId="S::agiri@miners.utep.edu::e0ae8cc7-49c3-42df-948f-23e195e4ba55" providerId="AD" clId="Web-{3DC634B0-51BC-7949-9E73-4644D2B66DEB}" dt="2022-10-09T21:20:42.105" v="44"/>
          <ac:spMkLst>
            <pc:docMk/>
            <pc:sldMk cId="2627159402" sldId="377"/>
            <ac:spMk id="3" creationId="{0BE87A94-3F4C-4283-EF08-C6BA4AA20372}"/>
          </ac:spMkLst>
        </pc:spChg>
        <pc:picChg chg="add mod ord">
          <ac:chgData name="Giri, Atanu" userId="S::agiri@miners.utep.edu::e0ae8cc7-49c3-42df-948f-23e195e4ba55" providerId="AD" clId="Web-{3DC634B0-51BC-7949-9E73-4644D2B66DEB}" dt="2022-10-09T21:20:42.105" v="44"/>
          <ac:picMkLst>
            <pc:docMk/>
            <pc:sldMk cId="2627159402" sldId="377"/>
            <ac:picMk id="5" creationId="{4441F01A-C7EE-D920-AAC2-634D93E5B7C5}"/>
          </ac:picMkLst>
        </pc:picChg>
      </pc:sldChg>
      <pc:sldChg chg="addSp delSp modSp new">
        <pc:chgData name="Giri, Atanu" userId="S::agiri@miners.utep.edu::e0ae8cc7-49c3-42df-948f-23e195e4ba55" providerId="AD" clId="Web-{3DC634B0-51BC-7949-9E73-4644D2B66DEB}" dt="2022-10-09T21:20:57.965" v="45"/>
        <pc:sldMkLst>
          <pc:docMk/>
          <pc:sldMk cId="3941787857" sldId="378"/>
        </pc:sldMkLst>
        <pc:spChg chg="del">
          <ac:chgData name="Giri, Atanu" userId="S::agiri@miners.utep.edu::e0ae8cc7-49c3-42df-948f-23e195e4ba55" providerId="AD" clId="Web-{3DC634B0-51BC-7949-9E73-4644D2B66DEB}" dt="2022-10-09T21:20:57.965" v="45"/>
          <ac:spMkLst>
            <pc:docMk/>
            <pc:sldMk cId="3941787857" sldId="378"/>
            <ac:spMk id="3" creationId="{997D2BBF-AC27-6910-7632-CD829EB21E0F}"/>
          </ac:spMkLst>
        </pc:spChg>
        <pc:picChg chg="add mod ord">
          <ac:chgData name="Giri, Atanu" userId="S::agiri@miners.utep.edu::e0ae8cc7-49c3-42df-948f-23e195e4ba55" providerId="AD" clId="Web-{3DC634B0-51BC-7949-9E73-4644D2B66DEB}" dt="2022-10-09T21:20:57.965" v="45"/>
          <ac:picMkLst>
            <pc:docMk/>
            <pc:sldMk cId="3941787857" sldId="378"/>
            <ac:picMk id="5" creationId="{37DD5D6F-704D-24F5-1E33-BBE4B025F277}"/>
          </ac:picMkLst>
        </pc:picChg>
      </pc:sldChg>
    </pc:docChg>
  </pc:docChgLst>
  <pc:docChgLst>
    <pc:chgData name="Giri, Atanu" userId="S::agiri@miners.utep.edu::e0ae8cc7-49c3-42df-948f-23e195e4ba55" providerId="AD" clId="Web-{5B42B40C-4706-6C0F-4922-E923D2EE8134}"/>
    <pc:docChg chg="addSld modSld">
      <pc:chgData name="Giri, Atanu" userId="S::agiri@miners.utep.edu::e0ae8cc7-49c3-42df-948f-23e195e4ba55" providerId="AD" clId="Web-{5B42B40C-4706-6C0F-4922-E923D2EE8134}" dt="2023-03-26T03:47:27.786" v="34"/>
      <pc:docMkLst>
        <pc:docMk/>
      </pc:docMkLst>
      <pc:sldChg chg="addSp delSp modSp">
        <pc:chgData name="Giri, Atanu" userId="S::agiri@miners.utep.edu::e0ae8cc7-49c3-42df-948f-23e195e4ba55" providerId="AD" clId="Web-{5B42B40C-4706-6C0F-4922-E923D2EE8134}" dt="2023-03-26T02:55:45.548" v="2"/>
        <pc:sldMkLst>
          <pc:docMk/>
          <pc:sldMk cId="297143061" sldId="605"/>
        </pc:sldMkLst>
        <pc:spChg chg="mod">
          <ac:chgData name="Giri, Atanu" userId="S::agiri@miners.utep.edu::e0ae8cc7-49c3-42df-948f-23e195e4ba55" providerId="AD" clId="Web-{5B42B40C-4706-6C0F-4922-E923D2EE8134}" dt="2023-03-26T02:55:45.548" v="1"/>
          <ac:spMkLst>
            <pc:docMk/>
            <pc:sldMk cId="297143061" sldId="605"/>
            <ac:spMk id="5" creationId="{B9BFE911-F3AF-3EEA-6E47-5CE9DB6EC54A}"/>
          </ac:spMkLst>
        </pc:spChg>
        <pc:spChg chg="add del">
          <ac:chgData name="Giri, Atanu" userId="S::agiri@miners.utep.edu::e0ae8cc7-49c3-42df-948f-23e195e4ba55" providerId="AD" clId="Web-{5B42B40C-4706-6C0F-4922-E923D2EE8134}" dt="2023-03-26T02:55:45.548" v="2"/>
          <ac:spMkLst>
            <pc:docMk/>
            <pc:sldMk cId="297143061" sldId="605"/>
            <ac:spMk id="42" creationId="{022BDE4A-8A20-4A69-9C5A-581C82036A4D}"/>
          </ac:spMkLst>
        </pc:spChg>
        <pc:spChg chg="add del">
          <ac:chgData name="Giri, Atanu" userId="S::agiri@miners.utep.edu::e0ae8cc7-49c3-42df-948f-23e195e4ba55" providerId="AD" clId="Web-{5B42B40C-4706-6C0F-4922-E923D2EE8134}" dt="2023-03-26T02:55:45.548" v="1"/>
          <ac:spMkLst>
            <pc:docMk/>
            <pc:sldMk cId="297143061" sldId="605"/>
            <ac:spMk id="47" creationId="{2151139A-886F-4B97-8815-729AD3831BBD}"/>
          </ac:spMkLst>
        </pc:spChg>
        <pc:spChg chg="add del">
          <ac:chgData name="Giri, Atanu" userId="S::agiri@miners.utep.edu::e0ae8cc7-49c3-42df-948f-23e195e4ba55" providerId="AD" clId="Web-{5B42B40C-4706-6C0F-4922-E923D2EE8134}" dt="2023-03-26T02:55:45.548" v="1"/>
          <ac:spMkLst>
            <pc:docMk/>
            <pc:sldMk cId="297143061" sldId="605"/>
            <ac:spMk id="49" creationId="{AB5E08C4-8CDD-4623-A5B8-E998C6DEE3B7}"/>
          </ac:spMkLst>
        </pc:spChg>
        <pc:spChg chg="add del">
          <ac:chgData name="Giri, Atanu" userId="S::agiri@miners.utep.edu::e0ae8cc7-49c3-42df-948f-23e195e4ba55" providerId="AD" clId="Web-{5B42B40C-4706-6C0F-4922-E923D2EE8134}" dt="2023-03-26T02:55:45.548" v="1"/>
          <ac:spMkLst>
            <pc:docMk/>
            <pc:sldMk cId="297143061" sldId="605"/>
            <ac:spMk id="51" creationId="{15F33878-D502-4FFA-8ACE-F2AECDB2A23F}"/>
          </ac:spMkLst>
        </pc:spChg>
        <pc:spChg chg="add del">
          <ac:chgData name="Giri, Atanu" userId="S::agiri@miners.utep.edu::e0ae8cc7-49c3-42df-948f-23e195e4ba55" providerId="AD" clId="Web-{5B42B40C-4706-6C0F-4922-E923D2EE8134}" dt="2023-03-26T02:55:45.548" v="1"/>
          <ac:spMkLst>
            <pc:docMk/>
            <pc:sldMk cId="297143061" sldId="605"/>
            <ac:spMk id="53" creationId="{D3539FEE-81D3-4406-802E-60B20B16F4F6}"/>
          </ac:spMkLst>
        </pc:spChg>
        <pc:spChg chg="add del">
          <ac:chgData name="Giri, Atanu" userId="S::agiri@miners.utep.edu::e0ae8cc7-49c3-42df-948f-23e195e4ba55" providerId="AD" clId="Web-{5B42B40C-4706-6C0F-4922-E923D2EE8134}" dt="2023-03-26T02:55:45.548" v="1"/>
          <ac:spMkLst>
            <pc:docMk/>
            <pc:sldMk cId="297143061" sldId="605"/>
            <ac:spMk id="55" creationId="{DC701763-729E-462F-A5A8-E0DEFEB1E2E4}"/>
          </ac:spMkLst>
        </pc:spChg>
        <pc:spChg chg="add">
          <ac:chgData name="Giri, Atanu" userId="S::agiri@miners.utep.edu::e0ae8cc7-49c3-42df-948f-23e195e4ba55" providerId="AD" clId="Web-{5B42B40C-4706-6C0F-4922-E923D2EE8134}" dt="2023-03-26T02:55:45.548" v="2"/>
          <ac:spMkLst>
            <pc:docMk/>
            <pc:sldMk cId="297143061" sldId="605"/>
            <ac:spMk id="57" creationId="{022BDE4A-8A20-4A69-9C5A-581C82036A4D}"/>
          </ac:spMkLst>
        </pc:spChg>
        <pc:picChg chg="mod">
          <ac:chgData name="Giri, Atanu" userId="S::agiri@miners.utep.edu::e0ae8cc7-49c3-42df-948f-23e195e4ba55" providerId="AD" clId="Web-{5B42B40C-4706-6C0F-4922-E923D2EE8134}" dt="2023-03-26T02:55:45.548" v="1"/>
          <ac:picMkLst>
            <pc:docMk/>
            <pc:sldMk cId="297143061" sldId="605"/>
            <ac:picMk id="2" creationId="{2063065D-6D86-D3B1-13F4-0ACC170C82CB}"/>
          </ac:picMkLst>
        </pc:picChg>
        <pc:picChg chg="mod">
          <ac:chgData name="Giri, Atanu" userId="S::agiri@miners.utep.edu::e0ae8cc7-49c3-42df-948f-23e195e4ba55" providerId="AD" clId="Web-{5B42B40C-4706-6C0F-4922-E923D2EE8134}" dt="2023-03-26T02:55:45.548" v="1"/>
          <ac:picMkLst>
            <pc:docMk/>
            <pc:sldMk cId="297143061" sldId="605"/>
            <ac:picMk id="4" creationId="{665ABC30-A791-78E5-F827-EA2A2A2209F2}"/>
          </ac:picMkLst>
        </pc:picChg>
      </pc:sldChg>
      <pc:sldChg chg="addSp delSp modSp new mod setBg">
        <pc:chgData name="Giri, Atanu" userId="S::agiri@miners.utep.edu::e0ae8cc7-49c3-42df-948f-23e195e4ba55" providerId="AD" clId="Web-{5B42B40C-4706-6C0F-4922-E923D2EE8134}" dt="2023-03-26T03:47:27.786" v="34"/>
        <pc:sldMkLst>
          <pc:docMk/>
          <pc:sldMk cId="1361480240" sldId="613"/>
        </pc:sldMkLst>
        <pc:spChg chg="add mod ord">
          <ac:chgData name="Giri, Atanu" userId="S::agiri@miners.utep.edu::e0ae8cc7-49c3-42df-948f-23e195e4ba55" providerId="AD" clId="Web-{5B42B40C-4706-6C0F-4922-E923D2EE8134}" dt="2023-03-26T03:47:27.786" v="34"/>
          <ac:spMkLst>
            <pc:docMk/>
            <pc:sldMk cId="1361480240" sldId="613"/>
            <ac:spMk id="4" creationId="{48844DD2-9379-FA1B-8377-AA86079A1047}"/>
          </ac:spMkLst>
        </pc:spChg>
        <pc:spChg chg="add del">
          <ac:chgData name="Giri, Atanu" userId="S::agiri@miners.utep.edu::e0ae8cc7-49c3-42df-948f-23e195e4ba55" providerId="AD" clId="Web-{5B42B40C-4706-6C0F-4922-E923D2EE8134}" dt="2023-03-26T03:23:21.850" v="7"/>
          <ac:spMkLst>
            <pc:docMk/>
            <pc:sldMk cId="1361480240" sldId="613"/>
            <ac:spMk id="8" creationId="{022BDE4A-8A20-4A69-9C5A-581C82036A4D}"/>
          </ac:spMkLst>
        </pc:spChg>
        <pc:spChg chg="add del">
          <ac:chgData name="Giri, Atanu" userId="S::agiri@miners.utep.edu::e0ae8cc7-49c3-42df-948f-23e195e4ba55" providerId="AD" clId="Web-{5B42B40C-4706-6C0F-4922-E923D2EE8134}" dt="2023-03-26T03:23:35.710" v="9"/>
          <ac:spMkLst>
            <pc:docMk/>
            <pc:sldMk cId="1361480240" sldId="613"/>
            <ac:spMk id="10" creationId="{0ADDB668-2CA4-4D2B-9C34-3487CA330BA8}"/>
          </ac:spMkLst>
        </pc:spChg>
        <pc:spChg chg="add del">
          <ac:chgData name="Giri, Atanu" userId="S::agiri@miners.utep.edu::e0ae8cc7-49c3-42df-948f-23e195e4ba55" providerId="AD" clId="Web-{5B42B40C-4706-6C0F-4922-E923D2EE8134}" dt="2023-03-26T03:23:35.710" v="9"/>
          <ac:spMkLst>
            <pc:docMk/>
            <pc:sldMk cId="1361480240" sldId="613"/>
            <ac:spMk id="11" creationId="{88263A24-0C1F-4677-B43C-4AE14E276B27}"/>
          </ac:spMkLst>
        </pc:spChg>
        <pc:spChg chg="add del">
          <ac:chgData name="Giri, Atanu" userId="S::agiri@miners.utep.edu::e0ae8cc7-49c3-42df-948f-23e195e4ba55" providerId="AD" clId="Web-{5B42B40C-4706-6C0F-4922-E923D2EE8134}" dt="2023-03-26T03:23:35.710" v="9"/>
          <ac:spMkLst>
            <pc:docMk/>
            <pc:sldMk cId="1361480240" sldId="613"/>
            <ac:spMk id="12" creationId="{2568BC19-F052-4108-93E1-6A3D1DEC072F}"/>
          </ac:spMkLst>
        </pc:spChg>
        <pc:spChg chg="add del">
          <ac:chgData name="Giri, Atanu" userId="S::agiri@miners.utep.edu::e0ae8cc7-49c3-42df-948f-23e195e4ba55" providerId="AD" clId="Web-{5B42B40C-4706-6C0F-4922-E923D2EE8134}" dt="2023-03-26T03:23:35.710" v="9"/>
          <ac:spMkLst>
            <pc:docMk/>
            <pc:sldMk cId="1361480240" sldId="613"/>
            <ac:spMk id="14" creationId="{D5FD337D-4D6B-4C8B-B6F5-121097E09881}"/>
          </ac:spMkLst>
        </pc:spChg>
        <pc:spChg chg="add del">
          <ac:chgData name="Giri, Atanu" userId="S::agiri@miners.utep.edu::e0ae8cc7-49c3-42df-948f-23e195e4ba55" providerId="AD" clId="Web-{5B42B40C-4706-6C0F-4922-E923D2EE8134}" dt="2023-03-26T03:24:08.289" v="28"/>
          <ac:spMkLst>
            <pc:docMk/>
            <pc:sldMk cId="1361480240" sldId="613"/>
            <ac:spMk id="16" creationId="{99ED5833-B85B-4103-8A3B-CAB0308E6C15}"/>
          </ac:spMkLst>
        </pc:spChg>
        <pc:spChg chg="add del">
          <ac:chgData name="Giri, Atanu" userId="S::agiri@miners.utep.edu::e0ae8cc7-49c3-42df-948f-23e195e4ba55" providerId="AD" clId="Web-{5B42B40C-4706-6C0F-4922-E923D2EE8134}" dt="2023-03-26T03:46:48.176" v="31"/>
          <ac:spMkLst>
            <pc:docMk/>
            <pc:sldMk cId="1361480240" sldId="613"/>
            <ac:spMk id="21" creationId="{385E1BDC-A9B0-4A87-82E3-F3187F69A802}"/>
          </ac:spMkLst>
        </pc:spChg>
        <pc:spChg chg="add del">
          <ac:chgData name="Giri, Atanu" userId="S::agiri@miners.utep.edu::e0ae8cc7-49c3-42df-948f-23e195e4ba55" providerId="AD" clId="Web-{5B42B40C-4706-6C0F-4922-E923D2EE8134}" dt="2023-03-26T03:46:48.176" v="31"/>
          <ac:spMkLst>
            <pc:docMk/>
            <pc:sldMk cId="1361480240" sldId="613"/>
            <ac:spMk id="23" creationId="{0990C621-3B8B-4820-8328-D47EF7CE823C}"/>
          </ac:spMkLst>
        </pc:spChg>
        <pc:spChg chg="add del">
          <ac:chgData name="Giri, Atanu" userId="S::agiri@miners.utep.edu::e0ae8cc7-49c3-42df-948f-23e195e4ba55" providerId="AD" clId="Web-{5B42B40C-4706-6C0F-4922-E923D2EE8134}" dt="2023-03-26T03:46:48.176" v="31"/>
          <ac:spMkLst>
            <pc:docMk/>
            <pc:sldMk cId="1361480240" sldId="613"/>
            <ac:spMk id="25" creationId="{C1A2385B-1D2A-4E17-84FA-6CB7F0AAE473}"/>
          </ac:spMkLst>
        </pc:spChg>
        <pc:spChg chg="add del">
          <ac:chgData name="Giri, Atanu" userId="S::agiri@miners.utep.edu::e0ae8cc7-49c3-42df-948f-23e195e4ba55" providerId="AD" clId="Web-{5B42B40C-4706-6C0F-4922-E923D2EE8134}" dt="2023-03-26T03:46:48.176" v="31"/>
          <ac:spMkLst>
            <pc:docMk/>
            <pc:sldMk cId="1361480240" sldId="613"/>
            <ac:spMk id="27" creationId="{5E791F2F-79DB-4CC0-9FA1-001E3E91E8B7}"/>
          </ac:spMkLst>
        </pc:spChg>
        <pc:spChg chg="add del">
          <ac:chgData name="Giri, Atanu" userId="S::agiri@miners.utep.edu::e0ae8cc7-49c3-42df-948f-23e195e4ba55" providerId="AD" clId="Web-{5B42B40C-4706-6C0F-4922-E923D2EE8134}" dt="2023-03-26T03:47:27.786" v="34"/>
          <ac:spMkLst>
            <pc:docMk/>
            <pc:sldMk cId="1361480240" sldId="613"/>
            <ac:spMk id="32" creationId="{4C2AC11E-3162-4990-A36E-92B07ECF16C2}"/>
          </ac:spMkLst>
        </pc:spChg>
        <pc:spChg chg="add del">
          <ac:chgData name="Giri, Atanu" userId="S::agiri@miners.utep.edu::e0ae8cc7-49c3-42df-948f-23e195e4ba55" providerId="AD" clId="Web-{5B42B40C-4706-6C0F-4922-E923D2EE8134}" dt="2023-03-26T03:47:27.786" v="34"/>
          <ac:spMkLst>
            <pc:docMk/>
            <pc:sldMk cId="1361480240" sldId="613"/>
            <ac:spMk id="34" creationId="{9073D962-D3D2-4A72-8593-65C213CBFFC3}"/>
          </ac:spMkLst>
        </pc:spChg>
        <pc:spChg chg="add del">
          <ac:chgData name="Giri, Atanu" userId="S::agiri@miners.utep.edu::e0ae8cc7-49c3-42df-948f-23e195e4ba55" providerId="AD" clId="Web-{5B42B40C-4706-6C0F-4922-E923D2EE8134}" dt="2023-03-26T03:47:27.786" v="34"/>
          <ac:spMkLst>
            <pc:docMk/>
            <pc:sldMk cId="1361480240" sldId="613"/>
            <ac:spMk id="36" creationId="{2387511B-F6E1-4929-AC90-94FB8B6B0F41}"/>
          </ac:spMkLst>
        </pc:spChg>
        <pc:spChg chg="add del">
          <ac:chgData name="Giri, Atanu" userId="S::agiri@miners.utep.edu::e0ae8cc7-49c3-42df-948f-23e195e4ba55" providerId="AD" clId="Web-{5B42B40C-4706-6C0F-4922-E923D2EE8134}" dt="2023-03-26T03:47:27.786" v="34"/>
          <ac:spMkLst>
            <pc:docMk/>
            <pc:sldMk cId="1361480240" sldId="613"/>
            <ac:spMk id="38" creationId="{AA58F78C-27AB-465F-AA33-15E08AF267F9}"/>
          </ac:spMkLst>
        </pc:spChg>
        <pc:spChg chg="add">
          <ac:chgData name="Giri, Atanu" userId="S::agiri@miners.utep.edu::e0ae8cc7-49c3-42df-948f-23e195e4ba55" providerId="AD" clId="Web-{5B42B40C-4706-6C0F-4922-E923D2EE8134}" dt="2023-03-26T03:47:27.786" v="34"/>
          <ac:spMkLst>
            <pc:docMk/>
            <pc:sldMk cId="1361480240" sldId="613"/>
            <ac:spMk id="43" creationId="{69D47016-023F-44BD-981C-50E7A10A6609}"/>
          </ac:spMkLst>
        </pc:spChg>
        <pc:spChg chg="add">
          <ac:chgData name="Giri, Atanu" userId="S::agiri@miners.utep.edu::e0ae8cc7-49c3-42df-948f-23e195e4ba55" providerId="AD" clId="Web-{5B42B40C-4706-6C0F-4922-E923D2EE8134}" dt="2023-03-26T03:47:27.786" v="34"/>
          <ac:spMkLst>
            <pc:docMk/>
            <pc:sldMk cId="1361480240" sldId="613"/>
            <ac:spMk id="45" creationId="{6D8B37B0-0682-433E-BC8D-498C04ABD9A7}"/>
          </ac:spMkLst>
        </pc:spChg>
        <pc:picChg chg="add del mod ord">
          <ac:chgData name="Giri, Atanu" userId="S::agiri@miners.utep.edu::e0ae8cc7-49c3-42df-948f-23e195e4ba55" providerId="AD" clId="Web-{5B42B40C-4706-6C0F-4922-E923D2EE8134}" dt="2023-03-26T03:47:24.927" v="33"/>
          <ac:picMkLst>
            <pc:docMk/>
            <pc:sldMk cId="1361480240" sldId="613"/>
            <ac:picMk id="2" creationId="{5286E44C-2F8A-3E39-1786-3D814DE4DA46}"/>
          </ac:picMkLst>
        </pc:picChg>
        <pc:picChg chg="add del mod">
          <ac:chgData name="Giri, Atanu" userId="S::agiri@miners.utep.edu::e0ae8cc7-49c3-42df-948f-23e195e4ba55" providerId="AD" clId="Web-{5B42B40C-4706-6C0F-4922-E923D2EE8134}" dt="2023-03-26T03:47:18.645" v="32"/>
          <ac:picMkLst>
            <pc:docMk/>
            <pc:sldMk cId="1361480240" sldId="613"/>
            <ac:picMk id="3" creationId="{2934F2E7-C708-76B4-2151-4BA1C149A644}"/>
          </ac:picMkLst>
        </pc:picChg>
        <pc:picChg chg="add mod ord">
          <ac:chgData name="Giri, Atanu" userId="S::agiri@miners.utep.edu::e0ae8cc7-49c3-42df-948f-23e195e4ba55" providerId="AD" clId="Web-{5B42B40C-4706-6C0F-4922-E923D2EE8134}" dt="2023-03-26T03:47:27.786" v="34"/>
          <ac:picMkLst>
            <pc:docMk/>
            <pc:sldMk cId="1361480240" sldId="613"/>
            <ac:picMk id="5" creationId="{C3823BFB-7D9A-498F-FD4C-231FC38BF5EB}"/>
          </ac:picMkLst>
        </pc:picChg>
        <pc:picChg chg="add mod">
          <ac:chgData name="Giri, Atanu" userId="S::agiri@miners.utep.edu::e0ae8cc7-49c3-42df-948f-23e195e4ba55" providerId="AD" clId="Web-{5B42B40C-4706-6C0F-4922-E923D2EE8134}" dt="2023-03-26T03:47:27.786" v="34"/>
          <ac:picMkLst>
            <pc:docMk/>
            <pc:sldMk cId="1361480240" sldId="613"/>
            <ac:picMk id="6" creationId="{F19BB116-1A30-B60F-4419-7EA1277D7CC5}"/>
          </ac:picMkLst>
        </pc:picChg>
      </pc:sldChg>
    </pc:docChg>
  </pc:docChgLst>
  <pc:docChgLst>
    <pc:chgData name="Giri, Atanu" userId="S::agiri@miners.utep.edu::e0ae8cc7-49c3-42df-948f-23e195e4ba55" providerId="AD" clId="Web-{1ADCE209-4DD4-8BCC-A121-43BB9604B913}"/>
    <pc:docChg chg="addSld modSld">
      <pc:chgData name="Giri, Atanu" userId="S::agiri@miners.utep.edu::e0ae8cc7-49c3-42df-948f-23e195e4ba55" providerId="AD" clId="Web-{1ADCE209-4DD4-8BCC-A121-43BB9604B913}" dt="2023-01-06T19:09:33.227" v="21" actId="1076"/>
      <pc:docMkLst>
        <pc:docMk/>
      </pc:docMkLst>
      <pc:sldChg chg="addSp delSp modSp">
        <pc:chgData name="Giri, Atanu" userId="S::agiri@miners.utep.edu::e0ae8cc7-49c3-42df-948f-23e195e4ba55" providerId="AD" clId="Web-{1ADCE209-4DD4-8BCC-A121-43BB9604B913}" dt="2023-01-06T18:39:04.481" v="15"/>
        <pc:sldMkLst>
          <pc:docMk/>
          <pc:sldMk cId="1760997973" sldId="496"/>
        </pc:sldMkLst>
        <pc:picChg chg="mod">
          <ac:chgData name="Giri, Atanu" userId="S::agiri@miners.utep.edu::e0ae8cc7-49c3-42df-948f-23e195e4ba55" providerId="AD" clId="Web-{1ADCE209-4DD4-8BCC-A121-43BB9604B913}" dt="2023-01-06T18:39:04.481" v="15"/>
          <ac:picMkLst>
            <pc:docMk/>
            <pc:sldMk cId="1760997973" sldId="496"/>
            <ac:picMk id="2" creationId="{439B14CD-6C1D-3492-04CB-2C80ED58E487}"/>
          </ac:picMkLst>
        </pc:picChg>
        <pc:picChg chg="mod ord">
          <ac:chgData name="Giri, Atanu" userId="S::agiri@miners.utep.edu::e0ae8cc7-49c3-42df-948f-23e195e4ba55" providerId="AD" clId="Web-{1ADCE209-4DD4-8BCC-A121-43BB9604B913}" dt="2023-01-06T18:39:04.481" v="15"/>
          <ac:picMkLst>
            <pc:docMk/>
            <pc:sldMk cId="1760997973" sldId="496"/>
            <ac:picMk id="3" creationId="{FC38641B-F4FC-F275-1B42-CB11923B3960}"/>
          </ac:picMkLst>
        </pc:picChg>
        <pc:picChg chg="mod">
          <ac:chgData name="Giri, Atanu" userId="S::agiri@miners.utep.edu::e0ae8cc7-49c3-42df-948f-23e195e4ba55" providerId="AD" clId="Web-{1ADCE209-4DD4-8BCC-A121-43BB9604B913}" dt="2023-01-06T18:39:04.481" v="15"/>
          <ac:picMkLst>
            <pc:docMk/>
            <pc:sldMk cId="1760997973" sldId="496"/>
            <ac:picMk id="4" creationId="{399DAB42-BE1F-3033-EE18-7AF2E17572FA}"/>
          </ac:picMkLst>
        </pc:picChg>
        <pc:picChg chg="add del mod">
          <ac:chgData name="Giri, Atanu" userId="S::agiri@miners.utep.edu::e0ae8cc7-49c3-42df-948f-23e195e4ba55" providerId="AD" clId="Web-{1ADCE209-4DD4-8BCC-A121-43BB9604B913}" dt="2023-01-06T18:20:56.639" v="4"/>
          <ac:picMkLst>
            <pc:docMk/>
            <pc:sldMk cId="1760997973" sldId="496"/>
            <ac:picMk id="5" creationId="{CC4D3925-8CD7-3534-5FB4-5C02B38E8F6F}"/>
          </ac:picMkLst>
        </pc:picChg>
        <pc:picChg chg="add del mod ord">
          <ac:chgData name="Giri, Atanu" userId="S::agiri@miners.utep.edu::e0ae8cc7-49c3-42df-948f-23e195e4ba55" providerId="AD" clId="Web-{1ADCE209-4DD4-8BCC-A121-43BB9604B913}" dt="2023-01-06T18:32:59.716" v="9"/>
          <ac:picMkLst>
            <pc:docMk/>
            <pc:sldMk cId="1760997973" sldId="496"/>
            <ac:picMk id="6" creationId="{94F34A38-DDA1-2B13-5000-74A615439EDC}"/>
          </ac:picMkLst>
        </pc:picChg>
        <pc:cxnChg chg="del">
          <ac:chgData name="Giri, Atanu" userId="S::agiri@miners.utep.edu::e0ae8cc7-49c3-42df-948f-23e195e4ba55" providerId="AD" clId="Web-{1ADCE209-4DD4-8BCC-A121-43BB9604B913}" dt="2023-01-06T18:21:08.702" v="6"/>
          <ac:cxnSpMkLst>
            <pc:docMk/>
            <pc:sldMk cId="1760997973" sldId="496"/>
            <ac:cxnSpMk id="9" creationId="{DCD67800-37AC-4E14-89B0-F79DCB3FB86D}"/>
          </ac:cxnSpMkLst>
        </pc:cxnChg>
        <pc:cxnChg chg="del">
          <ac:chgData name="Giri, Atanu" userId="S::agiri@miners.utep.edu::e0ae8cc7-49c3-42df-948f-23e195e4ba55" providerId="AD" clId="Web-{1ADCE209-4DD4-8BCC-A121-43BB9604B913}" dt="2023-01-06T18:21:08.702" v="6"/>
          <ac:cxnSpMkLst>
            <pc:docMk/>
            <pc:sldMk cId="1760997973" sldId="496"/>
            <ac:cxnSpMk id="11" creationId="{20F1788F-A5AE-4188-8274-F7F2E3833ECD}"/>
          </ac:cxnSpMkLst>
        </pc:cxnChg>
        <pc:cxnChg chg="add del">
          <ac:chgData name="Giri, Atanu" userId="S::agiri@miners.utep.edu::e0ae8cc7-49c3-42df-948f-23e195e4ba55" providerId="AD" clId="Web-{1ADCE209-4DD4-8BCC-A121-43BB9604B913}" dt="2023-01-06T18:39:04.481" v="15"/>
          <ac:cxnSpMkLst>
            <pc:docMk/>
            <pc:sldMk cId="1760997973" sldId="496"/>
            <ac:cxnSpMk id="16" creationId="{91B6081D-D3E8-4209-B85B-EB1C655A6272}"/>
          </ac:cxnSpMkLst>
        </pc:cxnChg>
        <pc:cxnChg chg="add del">
          <ac:chgData name="Giri, Atanu" userId="S::agiri@miners.utep.edu::e0ae8cc7-49c3-42df-948f-23e195e4ba55" providerId="AD" clId="Web-{1ADCE209-4DD4-8BCC-A121-43BB9604B913}" dt="2023-01-06T18:39:04.481" v="15"/>
          <ac:cxnSpMkLst>
            <pc:docMk/>
            <pc:sldMk cId="1760997973" sldId="496"/>
            <ac:cxnSpMk id="18" creationId="{28CA55E4-1295-45C8-BA05-5A9E705B749A}"/>
          </ac:cxnSpMkLst>
        </pc:cxnChg>
        <pc:cxnChg chg="add del">
          <ac:chgData name="Giri, Atanu" userId="S::agiri@miners.utep.edu::e0ae8cc7-49c3-42df-948f-23e195e4ba55" providerId="AD" clId="Web-{1ADCE209-4DD4-8BCC-A121-43BB9604B913}" dt="2023-01-06T18:39:04.481" v="15"/>
          <ac:cxnSpMkLst>
            <pc:docMk/>
            <pc:sldMk cId="1760997973" sldId="496"/>
            <ac:cxnSpMk id="20" creationId="{08C5794E-A9A1-4A23-AF68-C79A7822334C}"/>
          </ac:cxnSpMkLst>
        </pc:cxnChg>
        <pc:cxnChg chg="add">
          <ac:chgData name="Giri, Atanu" userId="S::agiri@miners.utep.edu::e0ae8cc7-49c3-42df-948f-23e195e4ba55" providerId="AD" clId="Web-{1ADCE209-4DD4-8BCC-A121-43BB9604B913}" dt="2023-01-06T18:39:04.481" v="15"/>
          <ac:cxnSpMkLst>
            <pc:docMk/>
            <pc:sldMk cId="1760997973" sldId="496"/>
            <ac:cxnSpMk id="25" creationId="{DCD67800-37AC-4E14-89B0-F79DCB3FB86D}"/>
          </ac:cxnSpMkLst>
        </pc:cxnChg>
        <pc:cxnChg chg="add">
          <ac:chgData name="Giri, Atanu" userId="S::agiri@miners.utep.edu::e0ae8cc7-49c3-42df-948f-23e195e4ba55" providerId="AD" clId="Web-{1ADCE209-4DD4-8BCC-A121-43BB9604B913}" dt="2023-01-06T18:39:04.481" v="15"/>
          <ac:cxnSpMkLst>
            <pc:docMk/>
            <pc:sldMk cId="1760997973" sldId="496"/>
            <ac:cxnSpMk id="27" creationId="{20F1788F-A5AE-4188-8274-F7F2E3833ECD}"/>
          </ac:cxnSpMkLst>
        </pc:cxnChg>
      </pc:sldChg>
      <pc:sldChg chg="addSp delSp modSp new mod setBg">
        <pc:chgData name="Giri, Atanu" userId="S::agiri@miners.utep.edu::e0ae8cc7-49c3-42df-948f-23e195e4ba55" providerId="AD" clId="Web-{1ADCE209-4DD4-8BCC-A121-43BB9604B913}" dt="2023-01-06T19:09:33.227" v="21" actId="1076"/>
        <pc:sldMkLst>
          <pc:docMk/>
          <pc:sldMk cId="1093340755" sldId="497"/>
        </pc:sldMkLst>
        <pc:picChg chg="add del mod ord">
          <ac:chgData name="Giri, Atanu" userId="S::agiri@miners.utep.edu::e0ae8cc7-49c3-42df-948f-23e195e4ba55" providerId="AD" clId="Web-{1ADCE209-4DD4-8BCC-A121-43BB9604B913}" dt="2023-01-06T18:38:41.496" v="13"/>
          <ac:picMkLst>
            <pc:docMk/>
            <pc:sldMk cId="1093340755" sldId="497"/>
            <ac:picMk id="2" creationId="{8CF2D52A-CC10-8549-0F4B-BBEB972F823D}"/>
          </ac:picMkLst>
        </pc:picChg>
        <pc:picChg chg="add mod">
          <ac:chgData name="Giri, Atanu" userId="S::agiri@miners.utep.edu::e0ae8cc7-49c3-42df-948f-23e195e4ba55" providerId="AD" clId="Web-{1ADCE209-4DD4-8BCC-A121-43BB9604B913}" dt="2023-01-06T19:05:28.545" v="17" actId="1076"/>
          <ac:picMkLst>
            <pc:docMk/>
            <pc:sldMk cId="1093340755" sldId="497"/>
            <ac:picMk id="2" creationId="{D327F162-ABCA-9196-66C0-A3D0077D9FC7}"/>
          </ac:picMkLst>
        </pc:picChg>
        <pc:picChg chg="add mod">
          <ac:chgData name="Giri, Atanu" userId="S::agiri@miners.utep.edu::e0ae8cc7-49c3-42df-948f-23e195e4ba55" providerId="AD" clId="Web-{1ADCE209-4DD4-8BCC-A121-43BB9604B913}" dt="2023-01-06T19:09:30.477" v="20" actId="1076"/>
          <ac:picMkLst>
            <pc:docMk/>
            <pc:sldMk cId="1093340755" sldId="497"/>
            <ac:picMk id="3" creationId="{1D8FB6E1-FF00-E248-47BE-7165991E27B7}"/>
          </ac:picMkLst>
        </pc:picChg>
        <pc:picChg chg="add mod">
          <ac:chgData name="Giri, Atanu" userId="S::agiri@miners.utep.edu::e0ae8cc7-49c3-42df-948f-23e195e4ba55" providerId="AD" clId="Web-{1ADCE209-4DD4-8BCC-A121-43BB9604B913}" dt="2023-01-06T19:09:33.227" v="21" actId="1076"/>
          <ac:picMkLst>
            <pc:docMk/>
            <pc:sldMk cId="1093340755" sldId="497"/>
            <ac:picMk id="4" creationId="{66DBF5CF-9092-EE30-898B-C6C681AA18C2}"/>
          </ac:picMkLst>
        </pc:picChg>
        <pc:picChg chg="add mod">
          <ac:chgData name="Giri, Atanu" userId="S::agiri@miners.utep.edu::e0ae8cc7-49c3-42df-948f-23e195e4ba55" providerId="AD" clId="Web-{1ADCE209-4DD4-8BCC-A121-43BB9604B913}" dt="2023-01-06T19:09:06.711" v="19" actId="1076"/>
          <ac:picMkLst>
            <pc:docMk/>
            <pc:sldMk cId="1093340755" sldId="497"/>
            <ac:picMk id="5" creationId="{F9EA2754-D826-592B-E8C1-A7C55811DE77}"/>
          </ac:picMkLst>
        </pc:picChg>
      </pc:sldChg>
    </pc:docChg>
  </pc:docChgLst>
  <pc:docChgLst>
    <pc:chgData name="Giri, Atanu" userId="S::agiri@miners.utep.edu::e0ae8cc7-49c3-42df-948f-23e195e4ba55" providerId="AD" clId="Web-{DD61B26E-B288-E84D-266D-8BC8FD79B099}"/>
    <pc:docChg chg="modSld">
      <pc:chgData name="Giri, Atanu" userId="S::agiri@miners.utep.edu::e0ae8cc7-49c3-42df-948f-23e195e4ba55" providerId="AD" clId="Web-{DD61B26E-B288-E84D-266D-8BC8FD79B099}" dt="2022-10-28T17:41:30.512" v="7"/>
      <pc:docMkLst>
        <pc:docMk/>
      </pc:docMkLst>
      <pc:sldChg chg="addSp delSp modSp">
        <pc:chgData name="Giri, Atanu" userId="S::agiri@miners.utep.edu::e0ae8cc7-49c3-42df-948f-23e195e4ba55" providerId="AD" clId="Web-{DD61B26E-B288-E84D-266D-8BC8FD79B099}" dt="2022-10-28T17:41:30.512" v="7"/>
        <pc:sldMkLst>
          <pc:docMk/>
          <pc:sldMk cId="3619693740" sldId="426"/>
        </pc:sldMkLst>
        <pc:spChg chg="add del">
          <ac:chgData name="Giri, Atanu" userId="S::agiri@miners.utep.edu::e0ae8cc7-49c3-42df-948f-23e195e4ba55" providerId="AD" clId="Web-{DD61B26E-B288-E84D-266D-8BC8FD79B099}" dt="2022-10-28T17:41:05.886" v="5"/>
          <ac:spMkLst>
            <pc:docMk/>
            <pc:sldMk cId="3619693740" sldId="426"/>
            <ac:spMk id="15" creationId="{73EDB3DA-AEF0-428A-A317-C42827E6C836}"/>
          </ac:spMkLst>
        </pc:spChg>
        <pc:spChg chg="add del">
          <ac:chgData name="Giri, Atanu" userId="S::agiri@miners.utep.edu::e0ae8cc7-49c3-42df-948f-23e195e4ba55" providerId="AD" clId="Web-{DD61B26E-B288-E84D-266D-8BC8FD79B099}" dt="2022-10-28T17:41:05.886" v="5"/>
          <ac:spMkLst>
            <pc:docMk/>
            <pc:sldMk cId="3619693740" sldId="426"/>
            <ac:spMk id="17" creationId="{4A06AD8B-0227-4FF6-AEB4-C66C5A5398C1}"/>
          </ac:spMkLst>
        </pc:spChg>
        <pc:spChg chg="add del">
          <ac:chgData name="Giri, Atanu" userId="S::agiri@miners.utep.edu::e0ae8cc7-49c3-42df-948f-23e195e4ba55" providerId="AD" clId="Web-{DD61B26E-B288-E84D-266D-8BC8FD79B099}" dt="2022-10-28T17:41:05.886" v="5"/>
          <ac:spMkLst>
            <pc:docMk/>
            <pc:sldMk cId="3619693740" sldId="426"/>
            <ac:spMk id="19" creationId="{5DFACEB2-7564-4FB9-B739-C2CE339BA3D2}"/>
          </ac:spMkLst>
        </pc:spChg>
        <pc:spChg chg="add del">
          <ac:chgData name="Giri, Atanu" userId="S::agiri@miners.utep.edu::e0ae8cc7-49c3-42df-948f-23e195e4ba55" providerId="AD" clId="Web-{DD61B26E-B288-E84D-266D-8BC8FD79B099}" dt="2022-10-28T17:41:30.512" v="7"/>
          <ac:spMkLst>
            <pc:docMk/>
            <pc:sldMk cId="3619693740" sldId="426"/>
            <ac:spMk id="21" creationId="{A9F529C3-C941-49FD-8C67-82F134F64BDB}"/>
          </ac:spMkLst>
        </pc:spChg>
        <pc:spChg chg="add del">
          <ac:chgData name="Giri, Atanu" userId="S::agiri@miners.utep.edu::e0ae8cc7-49c3-42df-948f-23e195e4ba55" providerId="AD" clId="Web-{DD61B26E-B288-E84D-266D-8BC8FD79B099}" dt="2022-10-28T17:41:30.512" v="7"/>
          <ac:spMkLst>
            <pc:docMk/>
            <pc:sldMk cId="3619693740" sldId="426"/>
            <ac:spMk id="22" creationId="{20586029-32A0-47E5-9AEC-AE3ABA6B94D0}"/>
          </ac:spMkLst>
        </pc:spChg>
        <pc:picChg chg="mod">
          <ac:chgData name="Giri, Atanu" userId="S::agiri@miners.utep.edu::e0ae8cc7-49c3-42df-948f-23e195e4ba55" providerId="AD" clId="Web-{DD61B26E-B288-E84D-266D-8BC8FD79B099}" dt="2022-10-28T17:41:30.512" v="7"/>
          <ac:picMkLst>
            <pc:docMk/>
            <pc:sldMk cId="3619693740" sldId="426"/>
            <ac:picMk id="4" creationId="{B5BDC348-10A1-0C19-394A-8560458CB58D}"/>
          </ac:picMkLst>
        </pc:picChg>
        <pc:picChg chg="mod">
          <ac:chgData name="Giri, Atanu" userId="S::agiri@miners.utep.edu::e0ae8cc7-49c3-42df-948f-23e195e4ba55" providerId="AD" clId="Web-{DD61B26E-B288-E84D-266D-8BC8FD79B099}" dt="2022-10-28T17:41:30.512" v="7"/>
          <ac:picMkLst>
            <pc:docMk/>
            <pc:sldMk cId="3619693740" sldId="426"/>
            <ac:picMk id="5" creationId="{09A1B7F4-02B6-107C-2442-793904B4A583}"/>
          </ac:picMkLst>
        </pc:picChg>
        <pc:cxnChg chg="add del">
          <ac:chgData name="Giri, Atanu" userId="S::agiri@miners.utep.edu::e0ae8cc7-49c3-42df-948f-23e195e4ba55" providerId="AD" clId="Web-{DD61B26E-B288-E84D-266D-8BC8FD79B099}" dt="2022-10-28T17:41:30.512" v="7"/>
          <ac:cxnSpMkLst>
            <pc:docMk/>
            <pc:sldMk cId="3619693740" sldId="426"/>
            <ac:cxnSpMk id="10" creationId="{4D56677B-C0B7-4DAC-ACAD-8054FF1B599A}"/>
          </ac:cxnSpMkLst>
        </pc:cxnChg>
        <pc:cxnChg chg="add del">
          <ac:chgData name="Giri, Atanu" userId="S::agiri@miners.utep.edu::e0ae8cc7-49c3-42df-948f-23e195e4ba55" providerId="AD" clId="Web-{DD61B26E-B288-E84D-266D-8BC8FD79B099}" dt="2022-10-28T17:41:30.512" v="7"/>
          <ac:cxnSpMkLst>
            <pc:docMk/>
            <pc:sldMk cId="3619693740" sldId="426"/>
            <ac:cxnSpMk id="23" creationId="{8C730EAB-A532-4295-A302-FB4B90DB9F5E}"/>
          </ac:cxnSpMkLst>
        </pc:cxnChg>
      </pc:sldChg>
      <pc:sldChg chg="addSp modSp mod setBg">
        <pc:chgData name="Giri, Atanu" userId="S::agiri@miners.utep.edu::e0ae8cc7-49c3-42df-948f-23e195e4ba55" providerId="AD" clId="Web-{DD61B26E-B288-E84D-266D-8BC8FD79B099}" dt="2022-10-28T17:26:21.096" v="1"/>
        <pc:sldMkLst>
          <pc:docMk/>
          <pc:sldMk cId="2632158699" sldId="427"/>
        </pc:sldMkLst>
        <pc:picChg chg="mod">
          <ac:chgData name="Giri, Atanu" userId="S::agiri@miners.utep.edu::e0ae8cc7-49c3-42df-948f-23e195e4ba55" providerId="AD" clId="Web-{DD61B26E-B288-E84D-266D-8BC8FD79B099}" dt="2022-10-28T17:26:21.096" v="1"/>
          <ac:picMkLst>
            <pc:docMk/>
            <pc:sldMk cId="2632158699" sldId="427"/>
            <ac:picMk id="4" creationId="{F8CF3D4E-682D-EAB8-18C9-D74CE464E782}"/>
          </ac:picMkLst>
        </pc:picChg>
        <pc:picChg chg="mod">
          <ac:chgData name="Giri, Atanu" userId="S::agiri@miners.utep.edu::e0ae8cc7-49c3-42df-948f-23e195e4ba55" providerId="AD" clId="Web-{DD61B26E-B288-E84D-266D-8BC8FD79B099}" dt="2022-10-28T17:26:21.096" v="1"/>
          <ac:picMkLst>
            <pc:docMk/>
            <pc:sldMk cId="2632158699" sldId="427"/>
            <ac:picMk id="5" creationId="{5DF6640F-4633-BE01-0524-7AC40BA1D9B3}"/>
          </ac:picMkLst>
        </pc:picChg>
        <pc:cxnChg chg="add">
          <ac:chgData name="Giri, Atanu" userId="S::agiri@miners.utep.edu::e0ae8cc7-49c3-42df-948f-23e195e4ba55" providerId="AD" clId="Web-{DD61B26E-B288-E84D-266D-8BC8FD79B099}" dt="2022-10-28T17:26:21.096" v="1"/>
          <ac:cxnSpMkLst>
            <pc:docMk/>
            <pc:sldMk cId="2632158699" sldId="427"/>
            <ac:cxnSpMk id="10" creationId="{4D56677B-C0B7-4DAC-ACAD-8054FF1B599A}"/>
          </ac:cxnSpMkLst>
        </pc:cxnChg>
      </pc:sldChg>
      <pc:sldChg chg="addSp modSp mod setBg">
        <pc:chgData name="Giri, Atanu" userId="S::agiri@miners.utep.edu::e0ae8cc7-49c3-42df-948f-23e195e4ba55" providerId="AD" clId="Web-{DD61B26E-B288-E84D-266D-8BC8FD79B099}" dt="2022-10-28T17:26:26.940" v="2"/>
        <pc:sldMkLst>
          <pc:docMk/>
          <pc:sldMk cId="3034480770" sldId="428"/>
        </pc:sldMkLst>
        <pc:picChg chg="mod">
          <ac:chgData name="Giri, Atanu" userId="S::agiri@miners.utep.edu::e0ae8cc7-49c3-42df-948f-23e195e4ba55" providerId="AD" clId="Web-{DD61B26E-B288-E84D-266D-8BC8FD79B099}" dt="2022-10-28T17:26:26.940" v="2"/>
          <ac:picMkLst>
            <pc:docMk/>
            <pc:sldMk cId="3034480770" sldId="428"/>
            <ac:picMk id="4" creationId="{C707D621-2757-859A-2383-02D4509E4B8B}"/>
          </ac:picMkLst>
        </pc:picChg>
        <pc:picChg chg="mod">
          <ac:chgData name="Giri, Atanu" userId="S::agiri@miners.utep.edu::e0ae8cc7-49c3-42df-948f-23e195e4ba55" providerId="AD" clId="Web-{DD61B26E-B288-E84D-266D-8BC8FD79B099}" dt="2022-10-28T17:26:26.940" v="2"/>
          <ac:picMkLst>
            <pc:docMk/>
            <pc:sldMk cId="3034480770" sldId="428"/>
            <ac:picMk id="5" creationId="{DD46549E-169C-EB06-98D9-536F93374874}"/>
          </ac:picMkLst>
        </pc:picChg>
        <pc:cxnChg chg="add">
          <ac:chgData name="Giri, Atanu" userId="S::agiri@miners.utep.edu::e0ae8cc7-49c3-42df-948f-23e195e4ba55" providerId="AD" clId="Web-{DD61B26E-B288-E84D-266D-8BC8FD79B099}" dt="2022-10-28T17:26:26.940" v="2"/>
          <ac:cxnSpMkLst>
            <pc:docMk/>
            <pc:sldMk cId="3034480770" sldId="428"/>
            <ac:cxnSpMk id="10" creationId="{4D56677B-C0B7-4DAC-ACAD-8054FF1B599A}"/>
          </ac:cxnSpMkLst>
        </pc:cxnChg>
      </pc:sldChg>
      <pc:sldChg chg="addSp modSp mod setBg">
        <pc:chgData name="Giri, Atanu" userId="S::agiri@miners.utep.edu::e0ae8cc7-49c3-42df-948f-23e195e4ba55" providerId="AD" clId="Web-{DD61B26E-B288-E84D-266D-8BC8FD79B099}" dt="2022-10-28T17:26:38.268" v="3"/>
        <pc:sldMkLst>
          <pc:docMk/>
          <pc:sldMk cId="809275338" sldId="429"/>
        </pc:sldMkLst>
        <pc:picChg chg="mod">
          <ac:chgData name="Giri, Atanu" userId="S::agiri@miners.utep.edu::e0ae8cc7-49c3-42df-948f-23e195e4ba55" providerId="AD" clId="Web-{DD61B26E-B288-E84D-266D-8BC8FD79B099}" dt="2022-10-28T17:26:38.268" v="3"/>
          <ac:picMkLst>
            <pc:docMk/>
            <pc:sldMk cId="809275338" sldId="429"/>
            <ac:picMk id="4" creationId="{9ABF5FCD-9F31-30AA-7E28-043BE8BD904F}"/>
          </ac:picMkLst>
        </pc:picChg>
        <pc:picChg chg="mod">
          <ac:chgData name="Giri, Atanu" userId="S::agiri@miners.utep.edu::e0ae8cc7-49c3-42df-948f-23e195e4ba55" providerId="AD" clId="Web-{DD61B26E-B288-E84D-266D-8BC8FD79B099}" dt="2022-10-28T17:26:38.268" v="3"/>
          <ac:picMkLst>
            <pc:docMk/>
            <pc:sldMk cId="809275338" sldId="429"/>
            <ac:picMk id="5" creationId="{959C3498-26F2-781F-B194-F9348A430214}"/>
          </ac:picMkLst>
        </pc:picChg>
        <pc:cxnChg chg="add">
          <ac:chgData name="Giri, Atanu" userId="S::agiri@miners.utep.edu::e0ae8cc7-49c3-42df-948f-23e195e4ba55" providerId="AD" clId="Web-{DD61B26E-B288-E84D-266D-8BC8FD79B099}" dt="2022-10-28T17:26:38.268" v="3"/>
          <ac:cxnSpMkLst>
            <pc:docMk/>
            <pc:sldMk cId="809275338" sldId="429"/>
            <ac:cxnSpMk id="10" creationId="{4D56677B-C0B7-4DAC-ACAD-8054FF1B599A}"/>
          </ac:cxnSpMkLst>
        </pc:cxnChg>
      </pc:sldChg>
      <pc:sldChg chg="addSp modSp mod setBg">
        <pc:chgData name="Giri, Atanu" userId="S::agiri@miners.utep.edu::e0ae8cc7-49c3-42df-948f-23e195e4ba55" providerId="AD" clId="Web-{DD61B26E-B288-E84D-266D-8BC8FD79B099}" dt="2022-10-28T17:26:04.830" v="0"/>
        <pc:sldMkLst>
          <pc:docMk/>
          <pc:sldMk cId="3949872313" sldId="431"/>
        </pc:sldMkLst>
        <pc:picChg chg="mod">
          <ac:chgData name="Giri, Atanu" userId="S::agiri@miners.utep.edu::e0ae8cc7-49c3-42df-948f-23e195e4ba55" providerId="AD" clId="Web-{DD61B26E-B288-E84D-266D-8BC8FD79B099}" dt="2022-10-28T17:26:04.830" v="0"/>
          <ac:picMkLst>
            <pc:docMk/>
            <pc:sldMk cId="3949872313" sldId="431"/>
            <ac:picMk id="4" creationId="{A13E3CA9-D9A5-BD74-B05B-CCF32D622403}"/>
          </ac:picMkLst>
        </pc:picChg>
        <pc:picChg chg="mod">
          <ac:chgData name="Giri, Atanu" userId="S::agiri@miners.utep.edu::e0ae8cc7-49c3-42df-948f-23e195e4ba55" providerId="AD" clId="Web-{DD61B26E-B288-E84D-266D-8BC8FD79B099}" dt="2022-10-28T17:26:04.830" v="0"/>
          <ac:picMkLst>
            <pc:docMk/>
            <pc:sldMk cId="3949872313" sldId="431"/>
            <ac:picMk id="5" creationId="{D369FD8D-28EB-B9AE-9DD0-A70405C20C81}"/>
          </ac:picMkLst>
        </pc:picChg>
        <pc:cxnChg chg="add">
          <ac:chgData name="Giri, Atanu" userId="S::agiri@miners.utep.edu::e0ae8cc7-49c3-42df-948f-23e195e4ba55" providerId="AD" clId="Web-{DD61B26E-B288-E84D-266D-8BC8FD79B099}" dt="2022-10-28T17:26:04.830" v="0"/>
          <ac:cxnSpMkLst>
            <pc:docMk/>
            <pc:sldMk cId="3949872313" sldId="431"/>
            <ac:cxnSpMk id="10" creationId="{4D56677B-C0B7-4DAC-ACAD-8054FF1B599A}"/>
          </ac:cxnSpMkLst>
        </pc:cxnChg>
      </pc:sldChg>
    </pc:docChg>
  </pc:docChgLst>
  <pc:docChgLst>
    <pc:chgData name="Giri, Atanu" userId="S::agiri@miners.utep.edu::e0ae8cc7-49c3-42df-948f-23e195e4ba55" providerId="AD" clId="Web-{0E7E0CCC-9B6C-01EA-577F-14C72C53B7B3}"/>
    <pc:docChg chg="addSld modSld">
      <pc:chgData name="Giri, Atanu" userId="S::agiri@miners.utep.edu::e0ae8cc7-49c3-42df-948f-23e195e4ba55" providerId="AD" clId="Web-{0E7E0CCC-9B6C-01EA-577F-14C72C53B7B3}" dt="2023-03-09T19:44:15.863" v="8"/>
      <pc:docMkLst>
        <pc:docMk/>
      </pc:docMkLst>
      <pc:sldChg chg="addSp delSp modSp">
        <pc:chgData name="Giri, Atanu" userId="S::agiri@miners.utep.edu::e0ae8cc7-49c3-42df-948f-23e195e4ba55" providerId="AD" clId="Web-{0E7E0CCC-9B6C-01EA-577F-14C72C53B7B3}" dt="2023-03-09T19:44:15.863" v="8"/>
        <pc:sldMkLst>
          <pc:docMk/>
          <pc:sldMk cId="172953009" sldId="583"/>
        </pc:sldMkLst>
        <pc:picChg chg="add mod ord">
          <ac:chgData name="Giri, Atanu" userId="S::agiri@miners.utep.edu::e0ae8cc7-49c3-42df-948f-23e195e4ba55" providerId="AD" clId="Web-{0E7E0CCC-9B6C-01EA-577F-14C72C53B7B3}" dt="2023-03-09T19:44:15.863" v="8"/>
          <ac:picMkLst>
            <pc:docMk/>
            <pc:sldMk cId="172953009" sldId="583"/>
            <ac:picMk id="2" creationId="{400F82D7-6035-781D-4AC3-05A9A46EBDF3}"/>
          </ac:picMkLst>
        </pc:picChg>
        <pc:picChg chg="add mod">
          <ac:chgData name="Giri, Atanu" userId="S::agiri@miners.utep.edu::e0ae8cc7-49c3-42df-948f-23e195e4ba55" providerId="AD" clId="Web-{0E7E0CCC-9B6C-01EA-577F-14C72C53B7B3}" dt="2023-03-09T19:44:15.863" v="8"/>
          <ac:picMkLst>
            <pc:docMk/>
            <pc:sldMk cId="172953009" sldId="583"/>
            <ac:picMk id="3" creationId="{9DC399DF-46BF-3A7D-0900-BE9163CE090B}"/>
          </ac:picMkLst>
        </pc:picChg>
        <pc:picChg chg="del">
          <ac:chgData name="Giri, Atanu" userId="S::agiri@miners.utep.edu::e0ae8cc7-49c3-42df-948f-23e195e4ba55" providerId="AD" clId="Web-{0E7E0CCC-9B6C-01EA-577F-14C72C53B7B3}" dt="2023-03-09T19:43:58.394" v="4"/>
          <ac:picMkLst>
            <pc:docMk/>
            <pc:sldMk cId="172953009" sldId="583"/>
            <ac:picMk id="5" creationId="{748A0A53-CC49-2BF4-E217-D450A5643F1E}"/>
          </ac:picMkLst>
        </pc:picChg>
        <pc:picChg chg="del">
          <ac:chgData name="Giri, Atanu" userId="S::agiri@miners.utep.edu::e0ae8cc7-49c3-42df-948f-23e195e4ba55" providerId="AD" clId="Web-{0E7E0CCC-9B6C-01EA-577F-14C72C53B7B3}" dt="2023-03-09T19:43:58.394" v="5"/>
          <ac:picMkLst>
            <pc:docMk/>
            <pc:sldMk cId="172953009" sldId="583"/>
            <ac:picMk id="6" creationId="{FDAC3A6D-52E3-9EC0-98C2-381031F3DEC9}"/>
          </ac:picMkLst>
        </pc:picChg>
      </pc:sldChg>
      <pc:sldChg chg="addSp modSp new mod setBg">
        <pc:chgData name="Giri, Atanu" userId="S::agiri@miners.utep.edu::e0ae8cc7-49c3-42df-948f-23e195e4ba55" providerId="AD" clId="Web-{0E7E0CCC-9B6C-01EA-577F-14C72C53B7B3}" dt="2023-03-09T18:35:58.402" v="3"/>
        <pc:sldMkLst>
          <pc:docMk/>
          <pc:sldMk cId="4044051496" sldId="590"/>
        </pc:sldMkLst>
        <pc:picChg chg="add mod">
          <ac:chgData name="Giri, Atanu" userId="S::agiri@miners.utep.edu::e0ae8cc7-49c3-42df-948f-23e195e4ba55" providerId="AD" clId="Web-{0E7E0CCC-9B6C-01EA-577F-14C72C53B7B3}" dt="2023-03-09T18:35:58.402" v="3"/>
          <ac:picMkLst>
            <pc:docMk/>
            <pc:sldMk cId="4044051496" sldId="590"/>
            <ac:picMk id="2" creationId="{C242232B-F067-4C2C-A0CE-D1D9E265BFA7}"/>
          </ac:picMkLst>
        </pc:picChg>
        <pc:picChg chg="add mod">
          <ac:chgData name="Giri, Atanu" userId="S::agiri@miners.utep.edu::e0ae8cc7-49c3-42df-948f-23e195e4ba55" providerId="AD" clId="Web-{0E7E0CCC-9B6C-01EA-577F-14C72C53B7B3}" dt="2023-03-09T18:35:58.402" v="3"/>
          <ac:picMkLst>
            <pc:docMk/>
            <pc:sldMk cId="4044051496" sldId="590"/>
            <ac:picMk id="3" creationId="{00F231FA-E34E-5CDD-5005-D75D5E34024C}"/>
          </ac:picMkLst>
        </pc:picChg>
      </pc:sldChg>
    </pc:docChg>
  </pc:docChgLst>
  <pc:docChgLst>
    <pc:chgData name="Giri, Atanu" userId="S::agiri@miners.utep.edu::e0ae8cc7-49c3-42df-948f-23e195e4ba55" providerId="AD" clId="Web-{19B47AF5-2165-565D-4ADB-FECCED433E04}"/>
    <pc:docChg chg="addSld modSld">
      <pc:chgData name="Giri, Atanu" userId="S::agiri@miners.utep.edu::e0ae8cc7-49c3-42df-948f-23e195e4ba55" providerId="AD" clId="Web-{19B47AF5-2165-565D-4ADB-FECCED433E04}" dt="2023-02-06T01:55:51.240" v="20"/>
      <pc:docMkLst>
        <pc:docMk/>
      </pc:docMkLst>
      <pc:sldChg chg="addSp delSp modSp">
        <pc:chgData name="Giri, Atanu" userId="S::agiri@miners.utep.edu::e0ae8cc7-49c3-42df-948f-23e195e4ba55" providerId="AD" clId="Web-{19B47AF5-2165-565D-4ADB-FECCED433E04}" dt="2023-02-06T01:54:05.814" v="19"/>
        <pc:sldMkLst>
          <pc:docMk/>
          <pc:sldMk cId="2038118238" sldId="537"/>
        </pc:sldMkLst>
        <pc:spChg chg="add del">
          <ac:chgData name="Giri, Atanu" userId="S::agiri@miners.utep.edu::e0ae8cc7-49c3-42df-948f-23e195e4ba55" providerId="AD" clId="Web-{19B47AF5-2165-565D-4ADB-FECCED433E04}" dt="2023-02-06T01:24:17.676" v="1"/>
          <ac:spMkLst>
            <pc:docMk/>
            <pc:sldMk cId="2038118238" sldId="537"/>
            <ac:spMk id="11" creationId="{69D184B2-2226-4E31-BCCB-444330767440}"/>
          </ac:spMkLst>
        </pc:spChg>
        <pc:spChg chg="add del">
          <ac:chgData name="Giri, Atanu" userId="S::agiri@miners.utep.edu::e0ae8cc7-49c3-42df-948f-23e195e4ba55" providerId="AD" clId="Web-{19B47AF5-2165-565D-4ADB-FECCED433E04}" dt="2023-02-06T01:24:17.676" v="1"/>
          <ac:spMkLst>
            <pc:docMk/>
            <pc:sldMk cId="2038118238" sldId="537"/>
            <ac:spMk id="16" creationId="{1AC4D4E3-486A-464A-8EC8-D44881097267}"/>
          </ac:spMkLst>
        </pc:spChg>
        <pc:spChg chg="add del">
          <ac:chgData name="Giri, Atanu" userId="S::agiri@miners.utep.edu::e0ae8cc7-49c3-42df-948f-23e195e4ba55" providerId="AD" clId="Web-{19B47AF5-2165-565D-4ADB-FECCED433E04}" dt="2023-02-06T01:24:17.676" v="1"/>
          <ac:spMkLst>
            <pc:docMk/>
            <pc:sldMk cId="2038118238" sldId="537"/>
            <ac:spMk id="18" creationId="{864DE13E-58EB-4475-B79C-0D4FC651239B}"/>
          </ac:spMkLst>
        </pc:spChg>
        <pc:spChg chg="add del">
          <ac:chgData name="Giri, Atanu" userId="S::agiri@miners.utep.edu::e0ae8cc7-49c3-42df-948f-23e195e4ba55" providerId="AD" clId="Web-{19B47AF5-2165-565D-4ADB-FECCED433E04}" dt="2023-02-06T01:54:05.814" v="19"/>
          <ac:spMkLst>
            <pc:docMk/>
            <pc:sldMk cId="2038118238" sldId="537"/>
            <ac:spMk id="20" creationId="{2D2B266D-3625-4584-A5C3-7D3F672CFF30}"/>
          </ac:spMkLst>
        </pc:spChg>
        <pc:spChg chg="add del">
          <ac:chgData name="Giri, Atanu" userId="S::agiri@miners.utep.edu::e0ae8cc7-49c3-42df-948f-23e195e4ba55" providerId="AD" clId="Web-{19B47AF5-2165-565D-4ADB-FECCED433E04}" dt="2023-02-06T01:54:05.814" v="19"/>
          <ac:spMkLst>
            <pc:docMk/>
            <pc:sldMk cId="2038118238" sldId="537"/>
            <ac:spMk id="21" creationId="{A5D2A5D1-BA0D-47D3-B051-DA7743C46E28}"/>
          </ac:spMkLst>
        </pc:spChg>
        <pc:spChg chg="add del">
          <ac:chgData name="Giri, Atanu" userId="S::agiri@miners.utep.edu::e0ae8cc7-49c3-42df-948f-23e195e4ba55" providerId="AD" clId="Web-{19B47AF5-2165-565D-4ADB-FECCED433E04}" dt="2023-02-06T01:54:05.814" v="18"/>
          <ac:spMkLst>
            <pc:docMk/>
            <pc:sldMk cId="2038118238" sldId="537"/>
            <ac:spMk id="26" creationId="{69D184B2-2226-4E31-BCCB-444330767440}"/>
          </ac:spMkLst>
        </pc:spChg>
        <pc:spChg chg="add del">
          <ac:chgData name="Giri, Atanu" userId="S::agiri@miners.utep.edu::e0ae8cc7-49c3-42df-948f-23e195e4ba55" providerId="AD" clId="Web-{19B47AF5-2165-565D-4ADB-FECCED433E04}" dt="2023-02-06T01:54:05.814" v="18"/>
          <ac:spMkLst>
            <pc:docMk/>
            <pc:sldMk cId="2038118238" sldId="537"/>
            <ac:spMk id="28" creationId="{1AC4D4E3-486A-464A-8EC8-D44881097267}"/>
          </ac:spMkLst>
        </pc:spChg>
        <pc:spChg chg="add del">
          <ac:chgData name="Giri, Atanu" userId="S::agiri@miners.utep.edu::e0ae8cc7-49c3-42df-948f-23e195e4ba55" providerId="AD" clId="Web-{19B47AF5-2165-565D-4ADB-FECCED433E04}" dt="2023-02-06T01:54:05.814" v="18"/>
          <ac:spMkLst>
            <pc:docMk/>
            <pc:sldMk cId="2038118238" sldId="537"/>
            <ac:spMk id="30" creationId="{864DE13E-58EB-4475-B79C-0D4FC651239B}"/>
          </ac:spMkLst>
        </pc:spChg>
        <pc:spChg chg="add">
          <ac:chgData name="Giri, Atanu" userId="S::agiri@miners.utep.edu::e0ae8cc7-49c3-42df-948f-23e195e4ba55" providerId="AD" clId="Web-{19B47AF5-2165-565D-4ADB-FECCED433E04}" dt="2023-02-06T01:54:05.814" v="19"/>
          <ac:spMkLst>
            <pc:docMk/>
            <pc:sldMk cId="2038118238" sldId="537"/>
            <ac:spMk id="32" creationId="{C3862298-AF85-4572-BED3-52E573EBD410}"/>
          </ac:spMkLst>
        </pc:spChg>
        <pc:spChg chg="add">
          <ac:chgData name="Giri, Atanu" userId="S::agiri@miners.utep.edu::e0ae8cc7-49c3-42df-948f-23e195e4ba55" providerId="AD" clId="Web-{19B47AF5-2165-565D-4ADB-FECCED433E04}" dt="2023-02-06T01:54:05.814" v="19"/>
          <ac:spMkLst>
            <pc:docMk/>
            <pc:sldMk cId="2038118238" sldId="537"/>
            <ac:spMk id="33" creationId="{7BE265E6-D012-42B3-A7DE-C8FEED40DBB7}"/>
          </ac:spMkLst>
        </pc:spChg>
        <pc:spChg chg="add">
          <ac:chgData name="Giri, Atanu" userId="S::agiri@miners.utep.edu::e0ae8cc7-49c3-42df-948f-23e195e4ba55" providerId="AD" clId="Web-{19B47AF5-2165-565D-4ADB-FECCED433E04}" dt="2023-02-06T01:54:05.814" v="19"/>
          <ac:spMkLst>
            <pc:docMk/>
            <pc:sldMk cId="2038118238" sldId="537"/>
            <ac:spMk id="34" creationId="{6EB9A5AE-0A9C-4EB1-9569-A44D89EFC5BD}"/>
          </ac:spMkLst>
        </pc:spChg>
        <pc:picChg chg="mod ord">
          <ac:chgData name="Giri, Atanu" userId="S::agiri@miners.utep.edu::e0ae8cc7-49c3-42df-948f-23e195e4ba55" providerId="AD" clId="Web-{19B47AF5-2165-565D-4ADB-FECCED433E04}" dt="2023-02-06T01:54:05.814" v="19"/>
          <ac:picMkLst>
            <pc:docMk/>
            <pc:sldMk cId="2038118238" sldId="537"/>
            <ac:picMk id="2" creationId="{9077926E-A465-A607-AA5D-44D0E54A26DD}"/>
          </ac:picMkLst>
        </pc:picChg>
        <pc:picChg chg="mod ord">
          <ac:chgData name="Giri, Atanu" userId="S::agiri@miners.utep.edu::e0ae8cc7-49c3-42df-948f-23e195e4ba55" providerId="AD" clId="Web-{19B47AF5-2165-565D-4ADB-FECCED433E04}" dt="2023-02-06T01:54:05.814" v="19"/>
          <ac:picMkLst>
            <pc:docMk/>
            <pc:sldMk cId="2038118238" sldId="537"/>
            <ac:picMk id="3" creationId="{EE586AE0-9148-8AE3-16C0-073736BD84DB}"/>
          </ac:picMkLst>
        </pc:picChg>
        <pc:picChg chg="mod">
          <ac:chgData name="Giri, Atanu" userId="S::agiri@miners.utep.edu::e0ae8cc7-49c3-42df-948f-23e195e4ba55" providerId="AD" clId="Web-{19B47AF5-2165-565D-4ADB-FECCED433E04}" dt="2023-02-06T01:54:05.814" v="19"/>
          <ac:picMkLst>
            <pc:docMk/>
            <pc:sldMk cId="2038118238" sldId="537"/>
            <ac:picMk id="4" creationId="{914887D1-08C5-5965-8533-0DAADCA89652}"/>
          </ac:picMkLst>
        </pc:picChg>
        <pc:picChg chg="mod ord">
          <ac:chgData name="Giri, Atanu" userId="S::agiri@miners.utep.edu::e0ae8cc7-49c3-42df-948f-23e195e4ba55" providerId="AD" clId="Web-{19B47AF5-2165-565D-4ADB-FECCED433E04}" dt="2023-02-06T01:54:05.814" v="19"/>
          <ac:picMkLst>
            <pc:docMk/>
            <pc:sldMk cId="2038118238" sldId="537"/>
            <ac:picMk id="5" creationId="{31C0B894-B485-B2FA-A9D1-9EDC2B497430}"/>
          </ac:picMkLst>
        </pc:picChg>
        <pc:picChg chg="mod ord">
          <ac:chgData name="Giri, Atanu" userId="S::agiri@miners.utep.edu::e0ae8cc7-49c3-42df-948f-23e195e4ba55" providerId="AD" clId="Web-{19B47AF5-2165-565D-4ADB-FECCED433E04}" dt="2023-02-06T01:54:05.814" v="19"/>
          <ac:picMkLst>
            <pc:docMk/>
            <pc:sldMk cId="2038118238" sldId="537"/>
            <ac:picMk id="6" creationId="{8E4ACE7D-3870-4ECB-0A9A-CEBEDFB76669}"/>
          </ac:picMkLst>
        </pc:picChg>
        <pc:picChg chg="mod ord">
          <ac:chgData name="Giri, Atanu" userId="S::agiri@miners.utep.edu::e0ae8cc7-49c3-42df-948f-23e195e4ba55" providerId="AD" clId="Web-{19B47AF5-2165-565D-4ADB-FECCED433E04}" dt="2023-02-06T01:54:05.814" v="19"/>
          <ac:picMkLst>
            <pc:docMk/>
            <pc:sldMk cId="2038118238" sldId="537"/>
            <ac:picMk id="7" creationId="{5DEEB01A-61D0-E325-EF9D-B5B780A497F0}"/>
          </ac:picMkLst>
        </pc:picChg>
        <pc:picChg chg="mod ord">
          <ac:chgData name="Giri, Atanu" userId="S::agiri@miners.utep.edu::e0ae8cc7-49c3-42df-948f-23e195e4ba55" providerId="AD" clId="Web-{19B47AF5-2165-565D-4ADB-FECCED433E04}" dt="2023-02-06T01:54:05.814" v="19"/>
          <ac:picMkLst>
            <pc:docMk/>
            <pc:sldMk cId="2038118238" sldId="537"/>
            <ac:picMk id="8" creationId="{1989E19B-3591-E9EC-6A08-1B3D80EC4AE6}"/>
          </ac:picMkLst>
        </pc:picChg>
        <pc:picChg chg="mod">
          <ac:chgData name="Giri, Atanu" userId="S::agiri@miners.utep.edu::e0ae8cc7-49c3-42df-948f-23e195e4ba55" providerId="AD" clId="Web-{19B47AF5-2165-565D-4ADB-FECCED433E04}" dt="2023-02-06T01:54:05.814" v="19"/>
          <ac:picMkLst>
            <pc:docMk/>
            <pc:sldMk cId="2038118238" sldId="537"/>
            <ac:picMk id="9" creationId="{726DAB90-90B6-F709-878E-E6AA5FBB3120}"/>
          </ac:picMkLst>
        </pc:picChg>
        <pc:picChg chg="add mod ord">
          <ac:chgData name="Giri, Atanu" userId="S::agiri@miners.utep.edu::e0ae8cc7-49c3-42df-948f-23e195e4ba55" providerId="AD" clId="Web-{19B47AF5-2165-565D-4ADB-FECCED433E04}" dt="2023-02-06T01:54:05.814" v="19"/>
          <ac:picMkLst>
            <pc:docMk/>
            <pc:sldMk cId="2038118238" sldId="537"/>
            <ac:picMk id="10" creationId="{B9071545-6168-7635-B383-E439C5F450AB}"/>
          </ac:picMkLst>
        </pc:picChg>
      </pc:sldChg>
      <pc:sldChg chg="addSp delSp modSp new mod setBg">
        <pc:chgData name="Giri, Atanu" userId="S::agiri@miners.utep.edu::e0ae8cc7-49c3-42df-948f-23e195e4ba55" providerId="AD" clId="Web-{19B47AF5-2165-565D-4ADB-FECCED433E04}" dt="2023-02-06T01:55:51.240" v="20"/>
        <pc:sldMkLst>
          <pc:docMk/>
          <pc:sldMk cId="2288745722" sldId="538"/>
        </pc:sldMkLst>
        <pc:spChg chg="add">
          <ac:chgData name="Giri, Atanu" userId="S::agiri@miners.utep.edu::e0ae8cc7-49c3-42df-948f-23e195e4ba55" providerId="AD" clId="Web-{19B47AF5-2165-565D-4ADB-FECCED433E04}" dt="2023-02-06T01:55:51.240" v="20"/>
          <ac:spMkLst>
            <pc:docMk/>
            <pc:sldMk cId="2288745722" sldId="538"/>
            <ac:spMk id="17" creationId="{C3862298-AF85-4572-BED3-52E573EBD410}"/>
          </ac:spMkLst>
        </pc:spChg>
        <pc:spChg chg="add">
          <ac:chgData name="Giri, Atanu" userId="S::agiri@miners.utep.edu::e0ae8cc7-49c3-42df-948f-23e195e4ba55" providerId="AD" clId="Web-{19B47AF5-2165-565D-4ADB-FECCED433E04}" dt="2023-02-06T01:55:51.240" v="20"/>
          <ac:spMkLst>
            <pc:docMk/>
            <pc:sldMk cId="2288745722" sldId="538"/>
            <ac:spMk id="19" creationId="{7BE265E6-D012-42B3-A7DE-C8FEED40DBB7}"/>
          </ac:spMkLst>
        </pc:spChg>
        <pc:spChg chg="add">
          <ac:chgData name="Giri, Atanu" userId="S::agiri@miners.utep.edu::e0ae8cc7-49c3-42df-948f-23e195e4ba55" providerId="AD" clId="Web-{19B47AF5-2165-565D-4ADB-FECCED433E04}" dt="2023-02-06T01:55:51.240" v="20"/>
          <ac:spMkLst>
            <pc:docMk/>
            <pc:sldMk cId="2288745722" sldId="538"/>
            <ac:spMk id="21" creationId="{6EB9A5AE-0A9C-4EB1-9569-A44D89EFC5BD}"/>
          </ac:spMkLst>
        </pc:spChg>
        <pc:picChg chg="add mod ord">
          <ac:chgData name="Giri, Atanu" userId="S::agiri@miners.utep.edu::e0ae8cc7-49c3-42df-948f-23e195e4ba55" providerId="AD" clId="Web-{19B47AF5-2165-565D-4ADB-FECCED433E04}" dt="2023-02-06T01:55:51.240" v="20"/>
          <ac:picMkLst>
            <pc:docMk/>
            <pc:sldMk cId="2288745722" sldId="538"/>
            <ac:picMk id="2" creationId="{293F14B0-EC15-EB9D-BAAF-29E1D4EAD68E}"/>
          </ac:picMkLst>
        </pc:picChg>
        <pc:picChg chg="add mod ord">
          <ac:chgData name="Giri, Atanu" userId="S::agiri@miners.utep.edu::e0ae8cc7-49c3-42df-948f-23e195e4ba55" providerId="AD" clId="Web-{19B47AF5-2165-565D-4ADB-FECCED433E04}" dt="2023-02-06T01:55:51.240" v="20"/>
          <ac:picMkLst>
            <pc:docMk/>
            <pc:sldMk cId="2288745722" sldId="538"/>
            <ac:picMk id="3" creationId="{9470307F-B1A4-94AB-E2A2-A07681385FFF}"/>
          </ac:picMkLst>
        </pc:picChg>
        <pc:picChg chg="add mod ord">
          <ac:chgData name="Giri, Atanu" userId="S::agiri@miners.utep.edu::e0ae8cc7-49c3-42df-948f-23e195e4ba55" providerId="AD" clId="Web-{19B47AF5-2165-565D-4ADB-FECCED433E04}" dt="2023-02-06T01:55:51.240" v="20"/>
          <ac:picMkLst>
            <pc:docMk/>
            <pc:sldMk cId="2288745722" sldId="538"/>
            <ac:picMk id="4" creationId="{F2DFC2F1-D994-068A-3AB7-4DA732C9C5F7}"/>
          </ac:picMkLst>
        </pc:picChg>
        <pc:picChg chg="add mod ord">
          <ac:chgData name="Giri, Atanu" userId="S::agiri@miners.utep.edu::e0ae8cc7-49c3-42df-948f-23e195e4ba55" providerId="AD" clId="Web-{19B47AF5-2165-565D-4ADB-FECCED433E04}" dt="2023-02-06T01:55:51.240" v="20"/>
          <ac:picMkLst>
            <pc:docMk/>
            <pc:sldMk cId="2288745722" sldId="538"/>
            <ac:picMk id="5" creationId="{BC47B336-463A-3C34-0495-09F86AEEE7AE}"/>
          </ac:picMkLst>
        </pc:picChg>
        <pc:picChg chg="add mod ord">
          <ac:chgData name="Giri, Atanu" userId="S::agiri@miners.utep.edu::e0ae8cc7-49c3-42df-948f-23e195e4ba55" providerId="AD" clId="Web-{19B47AF5-2165-565D-4ADB-FECCED433E04}" dt="2023-02-06T01:55:51.240" v="20"/>
          <ac:picMkLst>
            <pc:docMk/>
            <pc:sldMk cId="2288745722" sldId="538"/>
            <ac:picMk id="6" creationId="{2A9526A2-F4FD-8630-AD77-780E3AF36EB9}"/>
          </ac:picMkLst>
        </pc:picChg>
        <pc:picChg chg="add mod ord">
          <ac:chgData name="Giri, Atanu" userId="S::agiri@miners.utep.edu::e0ae8cc7-49c3-42df-948f-23e195e4ba55" providerId="AD" clId="Web-{19B47AF5-2165-565D-4ADB-FECCED433E04}" dt="2023-02-06T01:55:51.240" v="20"/>
          <ac:picMkLst>
            <pc:docMk/>
            <pc:sldMk cId="2288745722" sldId="538"/>
            <ac:picMk id="7" creationId="{1D0A8AED-B91A-FF7D-5EA7-D987A7008023}"/>
          </ac:picMkLst>
        </pc:picChg>
        <pc:picChg chg="add mod">
          <ac:chgData name="Giri, Atanu" userId="S::agiri@miners.utep.edu::e0ae8cc7-49c3-42df-948f-23e195e4ba55" providerId="AD" clId="Web-{19B47AF5-2165-565D-4ADB-FECCED433E04}" dt="2023-02-06T01:55:51.240" v="20"/>
          <ac:picMkLst>
            <pc:docMk/>
            <pc:sldMk cId="2288745722" sldId="538"/>
            <ac:picMk id="8" creationId="{FE33549A-516B-7CE4-0A06-6EFBC1F2390D}"/>
          </ac:picMkLst>
        </pc:picChg>
        <pc:picChg chg="add mod">
          <ac:chgData name="Giri, Atanu" userId="S::agiri@miners.utep.edu::e0ae8cc7-49c3-42df-948f-23e195e4ba55" providerId="AD" clId="Web-{19B47AF5-2165-565D-4ADB-FECCED433E04}" dt="2023-02-06T01:55:51.240" v="20"/>
          <ac:picMkLst>
            <pc:docMk/>
            <pc:sldMk cId="2288745722" sldId="538"/>
            <ac:picMk id="10" creationId="{07E5B501-88C3-8942-9479-A9BBCB528035}"/>
          </ac:picMkLst>
        </pc:picChg>
        <pc:picChg chg="add mod">
          <ac:chgData name="Giri, Atanu" userId="S::agiri@miners.utep.edu::e0ae8cc7-49c3-42df-948f-23e195e4ba55" providerId="AD" clId="Web-{19B47AF5-2165-565D-4ADB-FECCED433E04}" dt="2023-02-06T01:55:51.240" v="20"/>
          <ac:picMkLst>
            <pc:docMk/>
            <pc:sldMk cId="2288745722" sldId="538"/>
            <ac:picMk id="12" creationId="{70163CCD-1B00-DFD3-08F0-0E0C2F8A887F}"/>
          </ac:picMkLst>
        </pc:picChg>
        <pc:cxnChg chg="add del">
          <ac:chgData name="Giri, Atanu" userId="S::agiri@miners.utep.edu::e0ae8cc7-49c3-42df-948f-23e195e4ba55" providerId="AD" clId="Web-{19B47AF5-2165-565D-4ADB-FECCED433E04}" dt="2023-02-06T01:40:32.727" v="10"/>
          <ac:cxnSpMkLst>
            <pc:docMk/>
            <pc:sldMk cId="2288745722" sldId="538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19B47AF5-2165-565D-4ADB-FECCED433E04}" dt="2023-02-06T01:40:32.727" v="10"/>
          <ac:cxnSpMkLst>
            <pc:docMk/>
            <pc:sldMk cId="2288745722" sldId="538"/>
            <ac:cxnSpMk id="11" creationId="{20F1788F-A5AE-4188-8274-F7F2E3833ECD}"/>
          </ac:cxnSpMkLst>
        </pc:cxnChg>
      </pc:sldChg>
    </pc:docChg>
  </pc:docChgLst>
  <pc:docChgLst>
    <pc:chgData name="Giri, Atanu" userId="S::agiri@miners.utep.edu::e0ae8cc7-49c3-42df-948f-23e195e4ba55" providerId="AD" clId="Web-{825F989C-623B-4CBB-1F09-9F5818C129F6}"/>
    <pc:docChg chg="addSld modSld">
      <pc:chgData name="Giri, Atanu" userId="S::agiri@miners.utep.edu::e0ae8cc7-49c3-42df-948f-23e195e4ba55" providerId="AD" clId="Web-{825F989C-623B-4CBB-1F09-9F5818C129F6}" dt="2023-01-11T22:55:34.240" v="237"/>
      <pc:docMkLst>
        <pc:docMk/>
      </pc:docMkLst>
      <pc:sldChg chg="addSp delSp modSp">
        <pc:chgData name="Giri, Atanu" userId="S::agiri@miners.utep.edu::e0ae8cc7-49c3-42df-948f-23e195e4ba55" providerId="AD" clId="Web-{825F989C-623B-4CBB-1F09-9F5818C129F6}" dt="2023-01-11T22:55:34.240" v="237"/>
        <pc:sldMkLst>
          <pc:docMk/>
          <pc:sldMk cId="1467550621" sldId="506"/>
        </pc:sldMkLst>
        <pc:spChg chg="add">
          <ac:chgData name="Giri, Atanu" userId="S::agiri@miners.utep.edu::e0ae8cc7-49c3-42df-948f-23e195e4ba55" providerId="AD" clId="Web-{825F989C-623B-4CBB-1F09-9F5818C129F6}" dt="2023-01-11T22:55:34.240" v="237"/>
          <ac:spMkLst>
            <pc:docMk/>
            <pc:sldMk cId="1467550621" sldId="506"/>
            <ac:spMk id="21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55:34.240" v="237"/>
          <ac:spMkLst>
            <pc:docMk/>
            <pc:sldMk cId="1467550621" sldId="506"/>
            <ac:spMk id="23" creationId="{A5D2A5D1-BA0D-47D3-B051-DA7743C46E28}"/>
          </ac:spMkLst>
        </pc:spChg>
        <pc:picChg chg="add mod">
          <ac:chgData name="Giri, Atanu" userId="S::agiri@miners.utep.edu::e0ae8cc7-49c3-42df-948f-23e195e4ba55" providerId="AD" clId="Web-{825F989C-623B-4CBB-1F09-9F5818C129F6}" dt="2023-01-11T22:55:34.240" v="237"/>
          <ac:picMkLst>
            <pc:docMk/>
            <pc:sldMk cId="1467550621" sldId="506"/>
            <ac:picMk id="2" creationId="{A3DA1502-8F28-EF21-E4A6-8E0241B36E09}"/>
          </ac:picMkLst>
        </pc:picChg>
        <pc:picChg chg="del">
          <ac:chgData name="Giri, Atanu" userId="S::agiri@miners.utep.edu::e0ae8cc7-49c3-42df-948f-23e195e4ba55" providerId="AD" clId="Web-{825F989C-623B-4CBB-1F09-9F5818C129F6}" dt="2023-01-11T22:53:26.188" v="222"/>
          <ac:picMkLst>
            <pc:docMk/>
            <pc:sldMk cId="1467550621" sldId="506"/>
            <ac:picMk id="3" creationId="{C068123F-1B8F-DBCA-A299-C5BD32D746FD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55:34.240" v="237"/>
          <ac:picMkLst>
            <pc:docMk/>
            <pc:sldMk cId="1467550621" sldId="506"/>
            <ac:picMk id="4" creationId="{B5EA8030-330F-9D21-6BCB-A180806BD4CA}"/>
          </ac:picMkLst>
        </pc:picChg>
        <pc:picChg chg="del">
          <ac:chgData name="Giri, Atanu" userId="S::agiri@miners.utep.edu::e0ae8cc7-49c3-42df-948f-23e195e4ba55" providerId="AD" clId="Web-{825F989C-623B-4CBB-1F09-9F5818C129F6}" dt="2023-01-11T22:53:26.188" v="224"/>
          <ac:picMkLst>
            <pc:docMk/>
            <pc:sldMk cId="1467550621" sldId="506"/>
            <ac:picMk id="5" creationId="{FEF7A58D-6968-91EA-F1AF-1FCCC1C55EBC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55:34.240" v="237"/>
          <ac:picMkLst>
            <pc:docMk/>
            <pc:sldMk cId="1467550621" sldId="506"/>
            <ac:picMk id="6" creationId="{B75CFF53-7CA8-35A4-B3E5-EF3153CE1586}"/>
          </ac:picMkLst>
        </pc:picChg>
        <pc:picChg chg="del">
          <ac:chgData name="Giri, Atanu" userId="S::agiri@miners.utep.edu::e0ae8cc7-49c3-42df-948f-23e195e4ba55" providerId="AD" clId="Web-{825F989C-623B-4CBB-1F09-9F5818C129F6}" dt="2023-01-11T22:53:26.188" v="225"/>
          <ac:picMkLst>
            <pc:docMk/>
            <pc:sldMk cId="1467550621" sldId="506"/>
            <ac:picMk id="7" creationId="{D96E7375-4AAC-8F90-18E2-289C442DE8B4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55:34.240" v="237"/>
          <ac:picMkLst>
            <pc:docMk/>
            <pc:sldMk cId="1467550621" sldId="506"/>
            <ac:picMk id="8" creationId="{7B52BCFE-3636-A0EB-B964-48A5378D36EA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55:34.240" v="237"/>
          <ac:picMkLst>
            <pc:docMk/>
            <pc:sldMk cId="1467550621" sldId="506"/>
            <ac:picMk id="9" creationId="{18C56A5F-E245-684F-D076-E6052D2E017A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55:34.240" v="237"/>
          <ac:picMkLst>
            <pc:docMk/>
            <pc:sldMk cId="1467550621" sldId="506"/>
            <ac:picMk id="10" creationId="{96F2E77C-8323-7781-3CAA-339AD0D0DD5A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55:34.240" v="237"/>
          <ac:picMkLst>
            <pc:docMk/>
            <pc:sldMk cId="1467550621" sldId="506"/>
            <ac:picMk id="11" creationId="{99B560A1-7042-4074-65BB-5D0A17A55FD9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55:34.240" v="237"/>
          <ac:picMkLst>
            <pc:docMk/>
            <pc:sldMk cId="1467550621" sldId="506"/>
            <ac:picMk id="12" creationId="{55F4F689-7115-622B-F429-4F8872A49F19}"/>
          </ac:picMkLst>
        </pc:picChg>
        <pc:picChg chg="del">
          <ac:chgData name="Giri, Atanu" userId="S::agiri@miners.utep.edu::e0ae8cc7-49c3-42df-948f-23e195e4ba55" providerId="AD" clId="Web-{825F989C-623B-4CBB-1F09-9F5818C129F6}" dt="2023-01-11T22:53:26.188" v="223"/>
          <ac:picMkLst>
            <pc:docMk/>
            <pc:sldMk cId="1467550621" sldId="506"/>
            <ac:picMk id="13" creationId="{19A711C0-2082-F9E0-1883-99EA79A7F3EC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55:34.240" v="237"/>
          <ac:picMkLst>
            <pc:docMk/>
            <pc:sldMk cId="1467550621" sldId="506"/>
            <ac:picMk id="14" creationId="{09160E9F-56D7-DB2A-DD9A-A41D75CFFA26}"/>
          </ac:picMkLst>
        </pc:picChg>
        <pc:picChg chg="del">
          <ac:chgData name="Giri, Atanu" userId="S::agiri@miners.utep.edu::e0ae8cc7-49c3-42df-948f-23e195e4ba55" providerId="AD" clId="Web-{825F989C-623B-4CBB-1F09-9F5818C129F6}" dt="2023-01-11T22:53:26.188" v="226"/>
          <ac:picMkLst>
            <pc:docMk/>
            <pc:sldMk cId="1467550621" sldId="506"/>
            <ac:picMk id="15" creationId="{B0537E0F-651D-6035-76F5-695B4421FE60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55:34.240" v="237"/>
          <ac:picMkLst>
            <pc:docMk/>
            <pc:sldMk cId="1467550621" sldId="506"/>
            <ac:picMk id="16" creationId="{D311EC77-925A-D43A-F3B8-C52A33A2F7F0}"/>
          </ac:picMkLst>
        </pc:picChg>
      </pc:sldChg>
      <pc:sldChg chg="addSp delSp modSp">
        <pc:chgData name="Giri, Atanu" userId="S::agiri@miners.utep.edu::e0ae8cc7-49c3-42df-948f-23e195e4ba55" providerId="AD" clId="Web-{825F989C-623B-4CBB-1F09-9F5818C129F6}" dt="2023-01-11T22:39:26.520" v="167"/>
        <pc:sldMkLst>
          <pc:docMk/>
          <pc:sldMk cId="1473074042" sldId="507"/>
        </pc:sldMkLst>
        <pc:spChg chg="add">
          <ac:chgData name="Giri, Atanu" userId="S::agiri@miners.utep.edu::e0ae8cc7-49c3-42df-948f-23e195e4ba55" providerId="AD" clId="Web-{825F989C-623B-4CBB-1F09-9F5818C129F6}" dt="2023-01-11T22:39:26.520" v="167"/>
          <ac:spMkLst>
            <pc:docMk/>
            <pc:sldMk cId="1473074042" sldId="507"/>
            <ac:spMk id="21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39:26.520" v="167"/>
          <ac:spMkLst>
            <pc:docMk/>
            <pc:sldMk cId="1473074042" sldId="507"/>
            <ac:spMk id="23" creationId="{A5D2A5D1-BA0D-47D3-B051-DA7743C46E28}"/>
          </ac:spMkLst>
        </pc:spChg>
        <pc:picChg chg="add mod">
          <ac:chgData name="Giri, Atanu" userId="S::agiri@miners.utep.edu::e0ae8cc7-49c3-42df-948f-23e195e4ba55" providerId="AD" clId="Web-{825F989C-623B-4CBB-1F09-9F5818C129F6}" dt="2023-01-11T22:39:26.520" v="167"/>
          <ac:picMkLst>
            <pc:docMk/>
            <pc:sldMk cId="1473074042" sldId="507"/>
            <ac:picMk id="2" creationId="{B26EAFA6-EB86-3C07-DC8F-492F02E7E881}"/>
          </ac:picMkLst>
        </pc:picChg>
        <pc:picChg chg="del">
          <ac:chgData name="Giri, Atanu" userId="S::agiri@miners.utep.edu::e0ae8cc7-49c3-42df-948f-23e195e4ba55" providerId="AD" clId="Web-{825F989C-623B-4CBB-1F09-9F5818C129F6}" dt="2023-01-11T22:38:54.347" v="156"/>
          <ac:picMkLst>
            <pc:docMk/>
            <pc:sldMk cId="1473074042" sldId="507"/>
            <ac:picMk id="3" creationId="{FE52FAC8-E228-1B88-0C3F-A15F270B16F1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9:26.520" v="167"/>
          <ac:picMkLst>
            <pc:docMk/>
            <pc:sldMk cId="1473074042" sldId="507"/>
            <ac:picMk id="4" creationId="{C3944F78-A9EA-B11F-470E-F006C3F0F99F}"/>
          </ac:picMkLst>
        </pc:picChg>
        <pc:picChg chg="del">
          <ac:chgData name="Giri, Atanu" userId="S::agiri@miners.utep.edu::e0ae8cc7-49c3-42df-948f-23e195e4ba55" providerId="AD" clId="Web-{825F989C-623B-4CBB-1F09-9F5818C129F6}" dt="2023-01-11T22:38:54.347" v="154"/>
          <ac:picMkLst>
            <pc:docMk/>
            <pc:sldMk cId="1473074042" sldId="507"/>
            <ac:picMk id="5" creationId="{D8FA9A98-19E4-EC78-248C-9BC2F25947C2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9:26.520" v="167"/>
          <ac:picMkLst>
            <pc:docMk/>
            <pc:sldMk cId="1473074042" sldId="507"/>
            <ac:picMk id="6" creationId="{F925DB2E-04E2-5EC3-A392-52437B7D92A8}"/>
          </ac:picMkLst>
        </pc:picChg>
        <pc:picChg chg="del">
          <ac:chgData name="Giri, Atanu" userId="S::agiri@miners.utep.edu::e0ae8cc7-49c3-42df-948f-23e195e4ba55" providerId="AD" clId="Web-{825F989C-623B-4CBB-1F09-9F5818C129F6}" dt="2023-01-11T22:38:54.347" v="152"/>
          <ac:picMkLst>
            <pc:docMk/>
            <pc:sldMk cId="1473074042" sldId="507"/>
            <ac:picMk id="7" creationId="{F88B5FFC-81A8-9488-5C3B-5FBC419C0142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9:26.520" v="167"/>
          <ac:picMkLst>
            <pc:docMk/>
            <pc:sldMk cId="1473074042" sldId="507"/>
            <ac:picMk id="8" creationId="{D545ADD1-9A26-4234-1130-A5CF7D31779A}"/>
          </ac:picMkLst>
        </pc:picChg>
        <pc:picChg chg="del">
          <ac:chgData name="Giri, Atanu" userId="S::agiri@miners.utep.edu::e0ae8cc7-49c3-42df-948f-23e195e4ba55" providerId="AD" clId="Web-{825F989C-623B-4CBB-1F09-9F5818C129F6}" dt="2023-01-11T22:38:54.347" v="155"/>
          <ac:picMkLst>
            <pc:docMk/>
            <pc:sldMk cId="1473074042" sldId="507"/>
            <ac:picMk id="9" creationId="{324F7252-6CC6-9692-0408-5B9F8642556D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9:26.520" v="167"/>
          <ac:picMkLst>
            <pc:docMk/>
            <pc:sldMk cId="1473074042" sldId="507"/>
            <ac:picMk id="10" creationId="{CC428A66-90CC-182B-210F-AB0D21F3723D}"/>
          </ac:picMkLst>
        </pc:picChg>
        <pc:picChg chg="del">
          <ac:chgData name="Giri, Atanu" userId="S::agiri@miners.utep.edu::e0ae8cc7-49c3-42df-948f-23e195e4ba55" providerId="AD" clId="Web-{825F989C-623B-4CBB-1F09-9F5818C129F6}" dt="2023-01-11T22:38:54.347" v="153"/>
          <ac:picMkLst>
            <pc:docMk/>
            <pc:sldMk cId="1473074042" sldId="507"/>
            <ac:picMk id="11" creationId="{A83D90A5-EFAD-83B1-638E-3F1821FFA400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9:26.520" v="167"/>
          <ac:picMkLst>
            <pc:docMk/>
            <pc:sldMk cId="1473074042" sldId="507"/>
            <ac:picMk id="12" creationId="{9F2A620B-301B-89DE-963A-F89561F27B11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9:26.520" v="167"/>
          <ac:picMkLst>
            <pc:docMk/>
            <pc:sldMk cId="1473074042" sldId="507"/>
            <ac:picMk id="13" creationId="{09C1F04F-629C-8219-771A-A510E85BA790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9:26.520" v="167"/>
          <ac:picMkLst>
            <pc:docMk/>
            <pc:sldMk cId="1473074042" sldId="507"/>
            <ac:picMk id="14" creationId="{A0A95346-D7CE-9BC3-6646-C3BA429AEE10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9:26.520" v="167"/>
          <ac:picMkLst>
            <pc:docMk/>
            <pc:sldMk cId="1473074042" sldId="507"/>
            <ac:picMk id="15" creationId="{B6C29B08-BAE3-AFEE-4DFB-4DF7C58B9020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9:26.520" v="167"/>
          <ac:picMkLst>
            <pc:docMk/>
            <pc:sldMk cId="1473074042" sldId="507"/>
            <ac:picMk id="16" creationId="{26C4476A-3C36-43B2-EF65-E4E5911B89CC}"/>
          </ac:picMkLst>
        </pc:picChg>
      </pc:sldChg>
      <pc:sldChg chg="addSp delSp modSp">
        <pc:chgData name="Giri, Atanu" userId="S::agiri@miners.utep.edu::e0ae8cc7-49c3-42df-948f-23e195e4ba55" providerId="AD" clId="Web-{825F989C-623B-4CBB-1F09-9F5818C129F6}" dt="2023-01-11T22:44:34.140" v="183"/>
        <pc:sldMkLst>
          <pc:docMk/>
          <pc:sldMk cId="2000681763" sldId="508"/>
        </pc:sldMkLst>
        <pc:spChg chg="add">
          <ac:chgData name="Giri, Atanu" userId="S::agiri@miners.utep.edu::e0ae8cc7-49c3-42df-948f-23e195e4ba55" providerId="AD" clId="Web-{825F989C-623B-4CBB-1F09-9F5818C129F6}" dt="2023-01-11T22:44:34.140" v="183"/>
          <ac:spMkLst>
            <pc:docMk/>
            <pc:sldMk cId="2000681763" sldId="508"/>
            <ac:spMk id="21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44:34.140" v="183"/>
          <ac:spMkLst>
            <pc:docMk/>
            <pc:sldMk cId="2000681763" sldId="508"/>
            <ac:spMk id="23" creationId="{A5D2A5D1-BA0D-47D3-B051-DA7743C46E28}"/>
          </ac:spMkLst>
        </pc:spChg>
        <pc:picChg chg="add mod">
          <ac:chgData name="Giri, Atanu" userId="S::agiri@miners.utep.edu::e0ae8cc7-49c3-42df-948f-23e195e4ba55" providerId="AD" clId="Web-{825F989C-623B-4CBB-1F09-9F5818C129F6}" dt="2023-01-11T22:44:34.140" v="183"/>
          <ac:picMkLst>
            <pc:docMk/>
            <pc:sldMk cId="2000681763" sldId="508"/>
            <ac:picMk id="2" creationId="{97465EAD-9A96-56A4-50B8-EC9DAE19E639}"/>
          </ac:picMkLst>
        </pc:picChg>
        <pc:picChg chg="del">
          <ac:chgData name="Giri, Atanu" userId="S::agiri@miners.utep.edu::e0ae8cc7-49c3-42df-948f-23e195e4ba55" providerId="AD" clId="Web-{825F989C-623B-4CBB-1F09-9F5818C129F6}" dt="2023-01-11T22:41:50.712" v="168"/>
          <ac:picMkLst>
            <pc:docMk/>
            <pc:sldMk cId="2000681763" sldId="508"/>
            <ac:picMk id="3" creationId="{5F6E67C4-9456-A7B0-7558-FBF88D65A0F6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44:34.140" v="183"/>
          <ac:picMkLst>
            <pc:docMk/>
            <pc:sldMk cId="2000681763" sldId="508"/>
            <ac:picMk id="4" creationId="{0A71171D-12B4-8786-3733-72F6C64D3AFB}"/>
          </ac:picMkLst>
        </pc:picChg>
        <pc:picChg chg="del">
          <ac:chgData name="Giri, Atanu" userId="S::agiri@miners.utep.edu::e0ae8cc7-49c3-42df-948f-23e195e4ba55" providerId="AD" clId="Web-{825F989C-623B-4CBB-1F09-9F5818C129F6}" dt="2023-01-11T22:41:50.712" v="171"/>
          <ac:picMkLst>
            <pc:docMk/>
            <pc:sldMk cId="2000681763" sldId="508"/>
            <ac:picMk id="5" creationId="{75CCFA5A-9B49-C5FA-75C2-942C4D75B140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44:34.140" v="183"/>
          <ac:picMkLst>
            <pc:docMk/>
            <pc:sldMk cId="2000681763" sldId="508"/>
            <ac:picMk id="6" creationId="{4CA409D2-8506-9384-7D3E-C88DC084A8F9}"/>
          </ac:picMkLst>
        </pc:picChg>
        <pc:picChg chg="del">
          <ac:chgData name="Giri, Atanu" userId="S::agiri@miners.utep.edu::e0ae8cc7-49c3-42df-948f-23e195e4ba55" providerId="AD" clId="Web-{825F989C-623B-4CBB-1F09-9F5818C129F6}" dt="2023-01-11T22:41:50.712" v="172"/>
          <ac:picMkLst>
            <pc:docMk/>
            <pc:sldMk cId="2000681763" sldId="508"/>
            <ac:picMk id="7" creationId="{63A010FC-2C92-9E1C-0BE1-A2C9C29760F4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44:34.140" v="183"/>
          <ac:picMkLst>
            <pc:docMk/>
            <pc:sldMk cId="2000681763" sldId="508"/>
            <ac:picMk id="8" creationId="{08766A54-58C1-3016-8ED4-6C21CE5309FD}"/>
          </ac:picMkLst>
        </pc:picChg>
        <pc:picChg chg="del">
          <ac:chgData name="Giri, Atanu" userId="S::agiri@miners.utep.edu::e0ae8cc7-49c3-42df-948f-23e195e4ba55" providerId="AD" clId="Web-{825F989C-623B-4CBB-1F09-9F5818C129F6}" dt="2023-01-11T22:41:50.712" v="170"/>
          <ac:picMkLst>
            <pc:docMk/>
            <pc:sldMk cId="2000681763" sldId="508"/>
            <ac:picMk id="9" creationId="{2D39A6B1-1455-7C7F-4286-6BB8A142F366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44:34.140" v="183"/>
          <ac:picMkLst>
            <pc:docMk/>
            <pc:sldMk cId="2000681763" sldId="508"/>
            <ac:picMk id="10" creationId="{49485D0D-3610-87C8-B8FF-99FAF913E1B9}"/>
          </ac:picMkLst>
        </pc:picChg>
        <pc:picChg chg="del">
          <ac:chgData name="Giri, Atanu" userId="S::agiri@miners.utep.edu::e0ae8cc7-49c3-42df-948f-23e195e4ba55" providerId="AD" clId="Web-{825F989C-623B-4CBB-1F09-9F5818C129F6}" dt="2023-01-11T22:41:50.712" v="169"/>
          <ac:picMkLst>
            <pc:docMk/>
            <pc:sldMk cId="2000681763" sldId="508"/>
            <ac:picMk id="11" creationId="{93982140-BFD3-6D2D-C7D4-53804F79FB05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44:34.140" v="183"/>
          <ac:picMkLst>
            <pc:docMk/>
            <pc:sldMk cId="2000681763" sldId="508"/>
            <ac:picMk id="12" creationId="{46267988-9AF9-B95D-8126-100F20D71BB4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44:34.140" v="183"/>
          <ac:picMkLst>
            <pc:docMk/>
            <pc:sldMk cId="2000681763" sldId="508"/>
            <ac:picMk id="13" creationId="{3C8B459D-5A73-1E6C-3029-AB941BC6D118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44:34.140" v="183"/>
          <ac:picMkLst>
            <pc:docMk/>
            <pc:sldMk cId="2000681763" sldId="508"/>
            <ac:picMk id="14" creationId="{13F203B7-B420-375C-3F93-8209C00F8B8C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44:34.140" v="183"/>
          <ac:picMkLst>
            <pc:docMk/>
            <pc:sldMk cId="2000681763" sldId="508"/>
            <ac:picMk id="15" creationId="{866D7B3E-8625-B5A7-1F8F-FE0A08578B71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44:34.140" v="183"/>
          <ac:picMkLst>
            <pc:docMk/>
            <pc:sldMk cId="2000681763" sldId="508"/>
            <ac:picMk id="16" creationId="{B7E80CE7-AC08-ECBF-D9C7-D8C358C841C0}"/>
          </ac:picMkLst>
        </pc:picChg>
      </pc:sldChg>
      <pc:sldChg chg="addSp delSp modSp">
        <pc:chgData name="Giri, Atanu" userId="S::agiri@miners.utep.edu::e0ae8cc7-49c3-42df-948f-23e195e4ba55" providerId="AD" clId="Web-{825F989C-623B-4CBB-1F09-9F5818C129F6}" dt="2023-01-11T22:48:17.631" v="199"/>
        <pc:sldMkLst>
          <pc:docMk/>
          <pc:sldMk cId="1072561388" sldId="509"/>
        </pc:sldMkLst>
        <pc:spChg chg="add">
          <ac:chgData name="Giri, Atanu" userId="S::agiri@miners.utep.edu::e0ae8cc7-49c3-42df-948f-23e195e4ba55" providerId="AD" clId="Web-{825F989C-623B-4CBB-1F09-9F5818C129F6}" dt="2023-01-11T22:48:17.631" v="199"/>
          <ac:spMkLst>
            <pc:docMk/>
            <pc:sldMk cId="1072561388" sldId="509"/>
            <ac:spMk id="21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48:17.631" v="199"/>
          <ac:spMkLst>
            <pc:docMk/>
            <pc:sldMk cId="1072561388" sldId="509"/>
            <ac:spMk id="23" creationId="{A5D2A5D1-BA0D-47D3-B051-DA7743C46E28}"/>
          </ac:spMkLst>
        </pc:spChg>
        <pc:picChg chg="add mod">
          <ac:chgData name="Giri, Atanu" userId="S::agiri@miners.utep.edu::e0ae8cc7-49c3-42df-948f-23e195e4ba55" providerId="AD" clId="Web-{825F989C-623B-4CBB-1F09-9F5818C129F6}" dt="2023-01-11T22:48:17.631" v="199"/>
          <ac:picMkLst>
            <pc:docMk/>
            <pc:sldMk cId="1072561388" sldId="509"/>
            <ac:picMk id="2" creationId="{AAFDE0CC-2DBA-D047-B083-C8AD43898801}"/>
          </ac:picMkLst>
        </pc:picChg>
        <pc:picChg chg="del">
          <ac:chgData name="Giri, Atanu" userId="S::agiri@miners.utep.edu::e0ae8cc7-49c3-42df-948f-23e195e4ba55" providerId="AD" clId="Web-{825F989C-623B-4CBB-1F09-9F5818C129F6}" dt="2023-01-11T22:46:23.799" v="185"/>
          <ac:picMkLst>
            <pc:docMk/>
            <pc:sldMk cId="1072561388" sldId="509"/>
            <ac:picMk id="3" creationId="{BF16A022-2855-8F98-C39C-B3664E07ADA6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48:17.631" v="199"/>
          <ac:picMkLst>
            <pc:docMk/>
            <pc:sldMk cId="1072561388" sldId="509"/>
            <ac:picMk id="4" creationId="{A50BB8CD-DA26-ABDE-9984-F9F396B045C0}"/>
          </ac:picMkLst>
        </pc:picChg>
        <pc:picChg chg="del">
          <ac:chgData name="Giri, Atanu" userId="S::agiri@miners.utep.edu::e0ae8cc7-49c3-42df-948f-23e195e4ba55" providerId="AD" clId="Web-{825F989C-623B-4CBB-1F09-9F5818C129F6}" dt="2023-01-11T22:46:23.799" v="184"/>
          <ac:picMkLst>
            <pc:docMk/>
            <pc:sldMk cId="1072561388" sldId="509"/>
            <ac:picMk id="5" creationId="{E67B2492-E328-7DC1-0A19-209C8508F396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48:17.631" v="199"/>
          <ac:picMkLst>
            <pc:docMk/>
            <pc:sldMk cId="1072561388" sldId="509"/>
            <ac:picMk id="6" creationId="{0E1A2CFD-11CA-61EA-79B7-C2A7AE07F11F}"/>
          </ac:picMkLst>
        </pc:picChg>
        <pc:picChg chg="del">
          <ac:chgData name="Giri, Atanu" userId="S::agiri@miners.utep.edu::e0ae8cc7-49c3-42df-948f-23e195e4ba55" providerId="AD" clId="Web-{825F989C-623B-4CBB-1F09-9F5818C129F6}" dt="2023-01-11T22:46:23.799" v="188"/>
          <ac:picMkLst>
            <pc:docMk/>
            <pc:sldMk cId="1072561388" sldId="509"/>
            <ac:picMk id="7" creationId="{7546FD1E-43E3-0EFF-AD63-4F47A8914C57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48:17.631" v="199"/>
          <ac:picMkLst>
            <pc:docMk/>
            <pc:sldMk cId="1072561388" sldId="509"/>
            <ac:picMk id="8" creationId="{18610808-4491-7775-80BD-C174AFAA4C5E}"/>
          </ac:picMkLst>
        </pc:picChg>
        <pc:picChg chg="del">
          <ac:chgData name="Giri, Atanu" userId="S::agiri@miners.utep.edu::e0ae8cc7-49c3-42df-948f-23e195e4ba55" providerId="AD" clId="Web-{825F989C-623B-4CBB-1F09-9F5818C129F6}" dt="2023-01-11T22:46:23.799" v="186"/>
          <ac:picMkLst>
            <pc:docMk/>
            <pc:sldMk cId="1072561388" sldId="509"/>
            <ac:picMk id="9" creationId="{67031FE6-29EC-029A-830E-88F74E2606DB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48:17.631" v="199"/>
          <ac:picMkLst>
            <pc:docMk/>
            <pc:sldMk cId="1072561388" sldId="509"/>
            <ac:picMk id="10" creationId="{DCED20B6-266D-B616-39B1-FE89615FE6AD}"/>
          </ac:picMkLst>
        </pc:picChg>
        <pc:picChg chg="del">
          <ac:chgData name="Giri, Atanu" userId="S::agiri@miners.utep.edu::e0ae8cc7-49c3-42df-948f-23e195e4ba55" providerId="AD" clId="Web-{825F989C-623B-4CBB-1F09-9F5818C129F6}" dt="2023-01-11T22:46:23.799" v="187"/>
          <ac:picMkLst>
            <pc:docMk/>
            <pc:sldMk cId="1072561388" sldId="509"/>
            <ac:picMk id="11" creationId="{6D319DAA-24CE-1942-C8AE-A9F13E35899D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48:17.631" v="199"/>
          <ac:picMkLst>
            <pc:docMk/>
            <pc:sldMk cId="1072561388" sldId="509"/>
            <ac:picMk id="12" creationId="{6F6129C2-DCB4-DB09-C82B-862C15779B16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48:17.631" v="199"/>
          <ac:picMkLst>
            <pc:docMk/>
            <pc:sldMk cId="1072561388" sldId="509"/>
            <ac:picMk id="13" creationId="{A687F49F-1A66-FA51-A670-B19B15DC0558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48:17.631" v="199"/>
          <ac:picMkLst>
            <pc:docMk/>
            <pc:sldMk cId="1072561388" sldId="509"/>
            <ac:picMk id="14" creationId="{40CF1F2B-00D7-CDE1-86F1-7A7E1254C7A4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48:17.631" v="199"/>
          <ac:picMkLst>
            <pc:docMk/>
            <pc:sldMk cId="1072561388" sldId="509"/>
            <ac:picMk id="15" creationId="{B0948AD8-7425-9C23-D72B-39BBD50AC0BD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48:17.631" v="199"/>
          <ac:picMkLst>
            <pc:docMk/>
            <pc:sldMk cId="1072561388" sldId="509"/>
            <ac:picMk id="16" creationId="{8232DC46-CDB4-B9E3-55D2-B22A37F7FD31}"/>
          </ac:picMkLst>
        </pc:picChg>
      </pc:sldChg>
      <pc:sldChg chg="addSp delSp modSp">
        <pc:chgData name="Giri, Atanu" userId="S::agiri@miners.utep.edu::e0ae8cc7-49c3-42df-948f-23e195e4ba55" providerId="AD" clId="Web-{825F989C-623B-4CBB-1F09-9F5818C129F6}" dt="2023-01-11T22:52:01.373" v="221"/>
        <pc:sldMkLst>
          <pc:docMk/>
          <pc:sldMk cId="2826777481" sldId="510"/>
        </pc:sldMkLst>
        <pc:spChg chg="add del">
          <ac:chgData name="Giri, Atanu" userId="S::agiri@miners.utep.edu::e0ae8cc7-49c3-42df-948f-23e195e4ba55" providerId="AD" clId="Web-{825F989C-623B-4CBB-1F09-9F5818C129F6}" dt="2023-01-11T21:26:15.349" v="12"/>
          <ac:spMkLst>
            <pc:docMk/>
            <pc:sldMk cId="2826777481" sldId="510"/>
            <ac:spMk id="18" creationId="{DA2E7C1E-2B5A-4BBA-AE51-1CD8C19309D7}"/>
          </ac:spMkLst>
        </pc:spChg>
        <pc:spChg chg="add del">
          <ac:chgData name="Giri, Atanu" userId="S::agiri@miners.utep.edu::e0ae8cc7-49c3-42df-948f-23e195e4ba55" providerId="AD" clId="Web-{825F989C-623B-4CBB-1F09-9F5818C129F6}" dt="2023-01-11T21:26:15.349" v="12"/>
          <ac:spMkLst>
            <pc:docMk/>
            <pc:sldMk cId="2826777481" sldId="510"/>
            <ac:spMk id="20" creationId="{43DF76B1-5174-4FAF-9D19-FFEE98426836}"/>
          </ac:spMkLst>
        </pc:spChg>
        <pc:spChg chg="add">
          <ac:chgData name="Giri, Atanu" userId="S::agiri@miners.utep.edu::e0ae8cc7-49c3-42df-948f-23e195e4ba55" providerId="AD" clId="Web-{825F989C-623B-4CBB-1F09-9F5818C129F6}" dt="2023-01-11T22:52:01.373" v="221"/>
          <ac:spMkLst>
            <pc:docMk/>
            <pc:sldMk cId="2826777481" sldId="510"/>
            <ac:spMk id="22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52:01.373" v="221"/>
          <ac:spMkLst>
            <pc:docMk/>
            <pc:sldMk cId="2826777481" sldId="510"/>
            <ac:spMk id="23" creationId="{A5D2A5D1-BA0D-47D3-B051-DA7743C46E28}"/>
          </ac:spMkLst>
        </pc:spChg>
        <pc:spChg chg="add del">
          <ac:chgData name="Giri, Atanu" userId="S::agiri@miners.utep.edu::e0ae8cc7-49c3-42df-948f-23e195e4ba55" providerId="AD" clId="Web-{825F989C-623B-4CBB-1F09-9F5818C129F6}" dt="2023-01-11T22:20:03.888" v="68"/>
          <ac:spMkLst>
            <pc:docMk/>
            <pc:sldMk cId="2826777481" sldId="510"/>
            <ac:spMk id="25" creationId="{D153EDB2-4AAD-43F4-AE78-4D326C813369}"/>
          </ac:spMkLst>
        </pc:spChg>
        <pc:spChg chg="add del">
          <ac:chgData name="Giri, Atanu" userId="S::agiri@miners.utep.edu::e0ae8cc7-49c3-42df-948f-23e195e4ba55" providerId="AD" clId="Web-{825F989C-623B-4CBB-1F09-9F5818C129F6}" dt="2023-01-11T22:50:46.949" v="210"/>
          <ac:spMkLst>
            <pc:docMk/>
            <pc:sldMk cId="2826777481" sldId="510"/>
            <ac:spMk id="37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50:46.949" v="209"/>
          <ac:spMkLst>
            <pc:docMk/>
            <pc:sldMk cId="2826777481" sldId="510"/>
            <ac:spMk id="39" creationId="{A5D2A5D1-BA0D-47D3-B051-DA7743C46E28}"/>
          </ac:spMkLst>
        </pc:spChg>
        <pc:grpChg chg="add del">
          <ac:chgData name="Giri, Atanu" userId="S::agiri@miners.utep.edu::e0ae8cc7-49c3-42df-948f-23e195e4ba55" providerId="AD" clId="Web-{825F989C-623B-4CBB-1F09-9F5818C129F6}" dt="2023-01-11T22:20:03.888" v="68"/>
          <ac:grpSpMkLst>
            <pc:docMk/>
            <pc:sldMk cId="2826777481" sldId="510"/>
            <ac:grpSpMk id="27" creationId="{A3CB7779-72E2-4E92-AE18-6BBC335DD881}"/>
          </ac:grpSpMkLst>
        </pc:grpChg>
        <pc:picChg chg="add del mod ord">
          <ac:chgData name="Giri, Atanu" userId="S::agiri@miners.utep.edu::e0ae8cc7-49c3-42df-948f-23e195e4ba55" providerId="AD" clId="Web-{825F989C-623B-4CBB-1F09-9F5818C129F6}" dt="2023-01-11T22:50:46.949" v="201"/>
          <ac:picMkLst>
            <pc:docMk/>
            <pc:sldMk cId="2826777481" sldId="510"/>
            <ac:picMk id="2" creationId="{3F81060E-508B-CBD0-8F6B-F9BFDBDD0217}"/>
          </ac:picMkLst>
        </pc:picChg>
        <pc:picChg chg="del mod ord">
          <ac:chgData name="Giri, Atanu" userId="S::agiri@miners.utep.edu::e0ae8cc7-49c3-42df-948f-23e195e4ba55" providerId="AD" clId="Web-{825F989C-623B-4CBB-1F09-9F5818C129F6}" dt="2023-01-11T22:50:46.949" v="203"/>
          <ac:picMkLst>
            <pc:docMk/>
            <pc:sldMk cId="2826777481" sldId="510"/>
            <ac:picMk id="3" creationId="{B8EF3E23-0B4E-D59B-6B72-CDEB76D8CCB3}"/>
          </ac:picMkLst>
        </pc:picChg>
        <pc:picChg chg="add del mod">
          <ac:chgData name="Giri, Atanu" userId="S::agiri@miners.utep.edu::e0ae8cc7-49c3-42df-948f-23e195e4ba55" providerId="AD" clId="Web-{825F989C-623B-4CBB-1F09-9F5818C129F6}" dt="2023-01-11T22:50:46.949" v="206"/>
          <ac:picMkLst>
            <pc:docMk/>
            <pc:sldMk cId="2826777481" sldId="510"/>
            <ac:picMk id="4" creationId="{E3334680-5998-5927-7E8E-D8D02288179F}"/>
          </ac:picMkLst>
        </pc:picChg>
        <pc:picChg chg="del mod">
          <ac:chgData name="Giri, Atanu" userId="S::agiri@miners.utep.edu::e0ae8cc7-49c3-42df-948f-23e195e4ba55" providerId="AD" clId="Web-{825F989C-623B-4CBB-1F09-9F5818C129F6}" dt="2023-01-11T22:50:46.949" v="208"/>
          <ac:picMkLst>
            <pc:docMk/>
            <pc:sldMk cId="2826777481" sldId="510"/>
            <ac:picMk id="5" creationId="{CBBED70D-E042-3E1C-6947-F5A6CC996DA2}"/>
          </ac:picMkLst>
        </pc:picChg>
        <pc:picChg chg="add del mod">
          <ac:chgData name="Giri, Atanu" userId="S::agiri@miners.utep.edu::e0ae8cc7-49c3-42df-948f-23e195e4ba55" providerId="AD" clId="Web-{825F989C-623B-4CBB-1F09-9F5818C129F6}" dt="2023-01-11T22:50:46.949" v="205"/>
          <ac:picMkLst>
            <pc:docMk/>
            <pc:sldMk cId="2826777481" sldId="510"/>
            <ac:picMk id="6" creationId="{3EF57E3D-370E-589C-CB8A-BAF276045810}"/>
          </ac:picMkLst>
        </pc:picChg>
        <pc:picChg chg="del mod ord">
          <ac:chgData name="Giri, Atanu" userId="S::agiri@miners.utep.edu::e0ae8cc7-49c3-42df-948f-23e195e4ba55" providerId="AD" clId="Web-{825F989C-623B-4CBB-1F09-9F5818C129F6}" dt="2023-01-11T22:50:46.949" v="207"/>
          <ac:picMkLst>
            <pc:docMk/>
            <pc:sldMk cId="2826777481" sldId="510"/>
            <ac:picMk id="7" creationId="{4D118851-E33C-E958-1684-8D899737DD72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52:01.373" v="221"/>
          <ac:picMkLst>
            <pc:docMk/>
            <pc:sldMk cId="2826777481" sldId="510"/>
            <ac:picMk id="8" creationId="{72E5A5DD-CE70-37C8-1E73-2355FF59980B}"/>
          </ac:picMkLst>
        </pc:picChg>
        <pc:picChg chg="del mod ord">
          <ac:chgData name="Giri, Atanu" userId="S::agiri@miners.utep.edu::e0ae8cc7-49c3-42df-948f-23e195e4ba55" providerId="AD" clId="Web-{825F989C-623B-4CBB-1F09-9F5818C129F6}" dt="2023-01-11T22:50:46.949" v="204"/>
          <ac:picMkLst>
            <pc:docMk/>
            <pc:sldMk cId="2826777481" sldId="510"/>
            <ac:picMk id="9" creationId="{F36AE3BD-6C36-F7C9-8C33-9A12B7D6746E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52:01.373" v="221"/>
          <ac:picMkLst>
            <pc:docMk/>
            <pc:sldMk cId="2826777481" sldId="510"/>
            <ac:picMk id="10" creationId="{A19F3EE3-4582-8D46-6A44-71653B59AAF4}"/>
          </ac:picMkLst>
        </pc:picChg>
        <pc:picChg chg="del mod ord">
          <ac:chgData name="Giri, Atanu" userId="S::agiri@miners.utep.edu::e0ae8cc7-49c3-42df-948f-23e195e4ba55" providerId="AD" clId="Web-{825F989C-623B-4CBB-1F09-9F5818C129F6}" dt="2023-01-11T22:50:46.949" v="202"/>
          <ac:picMkLst>
            <pc:docMk/>
            <pc:sldMk cId="2826777481" sldId="510"/>
            <ac:picMk id="11" creationId="{51992758-63BA-A77D-6F17-4310D4DF4268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52:01.373" v="221"/>
          <ac:picMkLst>
            <pc:docMk/>
            <pc:sldMk cId="2826777481" sldId="510"/>
            <ac:picMk id="12" creationId="{E67B8A91-A432-3F72-E64F-2D9059B3FAE2}"/>
          </ac:picMkLst>
        </pc:picChg>
        <pc:picChg chg="del mod ord">
          <ac:chgData name="Giri, Atanu" userId="S::agiri@miners.utep.edu::e0ae8cc7-49c3-42df-948f-23e195e4ba55" providerId="AD" clId="Web-{825F989C-623B-4CBB-1F09-9F5818C129F6}" dt="2023-01-11T22:50:46.949" v="200"/>
          <ac:picMkLst>
            <pc:docMk/>
            <pc:sldMk cId="2826777481" sldId="510"/>
            <ac:picMk id="13" creationId="{0522C3B1-3ACC-9DD7-DA4C-121DC9A770F0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52:01.373" v="221"/>
          <ac:picMkLst>
            <pc:docMk/>
            <pc:sldMk cId="2826777481" sldId="510"/>
            <ac:picMk id="14" creationId="{9500A0E1-9621-CFA5-6D2B-BD8AD521935B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52:01.373" v="221"/>
          <ac:picMkLst>
            <pc:docMk/>
            <pc:sldMk cId="2826777481" sldId="510"/>
            <ac:picMk id="15" creationId="{147EA412-EB13-6A1C-AAFA-A67416F69123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52:01.373" v="221"/>
          <ac:picMkLst>
            <pc:docMk/>
            <pc:sldMk cId="2826777481" sldId="510"/>
            <ac:picMk id="16" creationId="{B162E087-815B-A1A7-E7DE-6FB369844F89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52:01.373" v="221"/>
          <ac:picMkLst>
            <pc:docMk/>
            <pc:sldMk cId="2826777481" sldId="510"/>
            <ac:picMk id="17" creationId="{06FDD9D0-FD7C-F648-6769-4F1EC00E0D6F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52:01.373" v="221"/>
          <ac:picMkLst>
            <pc:docMk/>
            <pc:sldMk cId="2826777481" sldId="510"/>
            <ac:picMk id="18" creationId="{631C44BB-DECF-B00D-5AF9-C60CD3618951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52:01.373" v="221"/>
          <ac:picMkLst>
            <pc:docMk/>
            <pc:sldMk cId="2826777481" sldId="510"/>
            <ac:picMk id="19" creationId="{42E73A6C-0B39-A9B3-AE20-FA59598AF557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52:01.373" v="221"/>
          <ac:picMkLst>
            <pc:docMk/>
            <pc:sldMk cId="2826777481" sldId="510"/>
            <ac:picMk id="20" creationId="{7221F975-3CB7-2DDB-700B-6EB6ECAA7AE5}"/>
          </ac:picMkLst>
        </pc:picChg>
      </pc:sldChg>
      <pc:sldChg chg="addSp delSp modSp">
        <pc:chgData name="Giri, Atanu" userId="S::agiri@miners.utep.edu::e0ae8cc7-49c3-42df-948f-23e195e4ba55" providerId="AD" clId="Web-{825F989C-623B-4CBB-1F09-9F5818C129F6}" dt="2023-01-11T22:33:18.539" v="139"/>
        <pc:sldMkLst>
          <pc:docMk/>
          <pc:sldMk cId="2405710431" sldId="511"/>
        </pc:sldMkLst>
        <pc:spChg chg="add del">
          <ac:chgData name="Giri, Atanu" userId="S::agiri@miners.utep.edu::e0ae8cc7-49c3-42df-948f-23e195e4ba55" providerId="AD" clId="Web-{825F989C-623B-4CBB-1F09-9F5818C129F6}" dt="2023-01-11T22:02:46.025" v="21"/>
          <ac:spMkLst>
            <pc:docMk/>
            <pc:sldMk cId="2405710431" sldId="511"/>
            <ac:spMk id="13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02:46.025" v="21"/>
          <ac:spMkLst>
            <pc:docMk/>
            <pc:sldMk cId="2405710431" sldId="511"/>
            <ac:spMk id="15" creationId="{C463B99A-73EE-4FBB-B7C4-F9F9BCC25C65}"/>
          </ac:spMkLst>
        </pc:spChg>
        <pc:spChg chg="add del">
          <ac:chgData name="Giri, Atanu" userId="S::agiri@miners.utep.edu::e0ae8cc7-49c3-42df-948f-23e195e4ba55" providerId="AD" clId="Web-{825F989C-623B-4CBB-1F09-9F5818C129F6}" dt="2023-01-11T22:02:46.025" v="21"/>
          <ac:spMkLst>
            <pc:docMk/>
            <pc:sldMk cId="2405710431" sldId="511"/>
            <ac:spMk id="17" creationId="{A5D2A5D1-BA0D-47D3-B051-DA7743C46E28}"/>
          </ac:spMkLst>
        </pc:spChg>
        <pc:spChg chg="add del">
          <ac:chgData name="Giri, Atanu" userId="S::agiri@miners.utep.edu::e0ae8cc7-49c3-42df-948f-23e195e4ba55" providerId="AD" clId="Web-{825F989C-623B-4CBB-1F09-9F5818C129F6}" dt="2023-01-11T22:02:46.025" v="20"/>
          <ac:spMkLst>
            <pc:docMk/>
            <pc:sldMk cId="2405710431" sldId="511"/>
            <ac:spMk id="22" creationId="{B649E800-A5C8-49A0-A453-ED537DA3156A}"/>
          </ac:spMkLst>
        </pc:spChg>
        <pc:spChg chg="add del">
          <ac:chgData name="Giri, Atanu" userId="S::agiri@miners.utep.edu::e0ae8cc7-49c3-42df-948f-23e195e4ba55" providerId="AD" clId="Web-{825F989C-623B-4CBB-1F09-9F5818C129F6}" dt="2023-01-11T22:02:46.025" v="20"/>
          <ac:spMkLst>
            <pc:docMk/>
            <pc:sldMk cId="2405710431" sldId="511"/>
            <ac:spMk id="24" creationId="{8BA67DD7-B75D-4A30-90A4-EEA9F64AF11B}"/>
          </ac:spMkLst>
        </pc:spChg>
        <pc:spChg chg="add del">
          <ac:chgData name="Giri, Atanu" userId="S::agiri@miners.utep.edu::e0ae8cc7-49c3-42df-948f-23e195e4ba55" providerId="AD" clId="Web-{825F989C-623B-4CBB-1F09-9F5818C129F6}" dt="2023-01-11T22:20:13.044" v="69"/>
          <ac:spMkLst>
            <pc:docMk/>
            <pc:sldMk cId="2405710431" sldId="511"/>
            <ac:spMk id="30" creationId="{B9FF99BD-075F-4761-A995-6FC574BD25EA}"/>
          </ac:spMkLst>
        </pc:spChg>
        <pc:spChg chg="add del">
          <ac:chgData name="Giri, Atanu" userId="S::agiri@miners.utep.edu::e0ae8cc7-49c3-42df-948f-23e195e4ba55" providerId="AD" clId="Web-{825F989C-623B-4CBB-1F09-9F5818C129F6}" dt="2023-01-11T22:20:13.044" v="69"/>
          <ac:spMkLst>
            <pc:docMk/>
            <pc:sldMk cId="2405710431" sldId="511"/>
            <ac:spMk id="31" creationId="{A7B21A54-9BA3-4EA9-B460-5A829ADD9051}"/>
          </ac:spMkLst>
        </pc:spChg>
        <pc:spChg chg="add del">
          <ac:chgData name="Giri, Atanu" userId="S::agiri@miners.utep.edu::e0ae8cc7-49c3-42df-948f-23e195e4ba55" providerId="AD" clId="Web-{825F989C-623B-4CBB-1F09-9F5818C129F6}" dt="2023-01-11T22:20:13.044" v="69"/>
          <ac:spMkLst>
            <pc:docMk/>
            <pc:sldMk cId="2405710431" sldId="511"/>
            <ac:spMk id="32" creationId="{6FA8F714-B9D8-488A-8CCA-E9948FF913A9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3:18.539" v="139"/>
          <ac:spMkLst>
            <pc:docMk/>
            <pc:sldMk cId="2405710431" sldId="511"/>
            <ac:spMk id="37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3:18.539" v="139"/>
          <ac:spMkLst>
            <pc:docMk/>
            <pc:sldMk cId="2405710431" sldId="511"/>
            <ac:spMk id="39" creationId="{A5D2A5D1-BA0D-47D3-B051-DA7743C46E28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3:15.305" v="136"/>
          <ac:spMkLst>
            <pc:docMk/>
            <pc:sldMk cId="2405710431" sldId="511"/>
            <ac:spMk id="44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3:15.305" v="136"/>
          <ac:spMkLst>
            <pc:docMk/>
            <pc:sldMk cId="2405710431" sldId="511"/>
            <ac:spMk id="46" creationId="{A5D2A5D1-BA0D-47D3-B051-DA7743C46E28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3:18.523" v="138"/>
          <ac:spMkLst>
            <pc:docMk/>
            <pc:sldMk cId="2405710431" sldId="511"/>
            <ac:spMk id="48" creationId="{A5D2A5D1-BA0D-47D3-B051-DA7743C46E28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3:18.523" v="138"/>
          <ac:spMkLst>
            <pc:docMk/>
            <pc:sldMk cId="2405710431" sldId="511"/>
            <ac:spMk id="49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3:18.523" v="138"/>
          <ac:spMkLst>
            <pc:docMk/>
            <pc:sldMk cId="2405710431" sldId="511"/>
            <ac:spMk id="50" creationId="{C463B99A-73EE-4FBB-B7C4-F9F9BCC25C65}"/>
          </ac:spMkLst>
        </pc:spChg>
        <pc:spChg chg="add">
          <ac:chgData name="Giri, Atanu" userId="S::agiri@miners.utep.edu::e0ae8cc7-49c3-42df-948f-23e195e4ba55" providerId="AD" clId="Web-{825F989C-623B-4CBB-1F09-9F5818C129F6}" dt="2023-01-11T22:33:18.539" v="139"/>
          <ac:spMkLst>
            <pc:docMk/>
            <pc:sldMk cId="2405710431" sldId="511"/>
            <ac:spMk id="52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33:18.539" v="139"/>
          <ac:spMkLst>
            <pc:docMk/>
            <pc:sldMk cId="2405710431" sldId="511"/>
            <ac:spMk id="53" creationId="{A5D2A5D1-BA0D-47D3-B051-DA7743C46E28}"/>
          </ac:spMkLst>
        </pc:spChg>
        <pc:grpChg chg="add del">
          <ac:chgData name="Giri, Atanu" userId="S::agiri@miners.utep.edu::e0ae8cc7-49c3-42df-948f-23e195e4ba55" providerId="AD" clId="Web-{825F989C-623B-4CBB-1F09-9F5818C129F6}" dt="2023-01-11T22:02:46.025" v="20"/>
          <ac:grpSpMkLst>
            <pc:docMk/>
            <pc:sldMk cId="2405710431" sldId="511"/>
            <ac:grpSpMk id="26" creationId="{E8C5FC48-0A3C-4D6D-A0D5-EEE93213DBBE}"/>
          </ac:grpSpMkLst>
        </pc:grpChg>
        <pc:picChg chg="mod ord">
          <ac:chgData name="Giri, Atanu" userId="S::agiri@miners.utep.edu::e0ae8cc7-49c3-42df-948f-23e195e4ba55" providerId="AD" clId="Web-{825F989C-623B-4CBB-1F09-9F5818C129F6}" dt="2023-01-11T22:33:18.539" v="139"/>
          <ac:picMkLst>
            <pc:docMk/>
            <pc:sldMk cId="2405710431" sldId="511"/>
            <ac:picMk id="2" creationId="{92848EB9-10D7-7B25-2823-AE197F50255A}"/>
          </ac:picMkLst>
        </pc:picChg>
        <pc:picChg chg="mod ord">
          <ac:chgData name="Giri, Atanu" userId="S::agiri@miners.utep.edu::e0ae8cc7-49c3-42df-948f-23e195e4ba55" providerId="AD" clId="Web-{825F989C-623B-4CBB-1F09-9F5818C129F6}" dt="2023-01-11T22:33:18.539" v="139"/>
          <ac:picMkLst>
            <pc:docMk/>
            <pc:sldMk cId="2405710431" sldId="511"/>
            <ac:picMk id="3" creationId="{F9CEB380-5F1B-B2B6-6239-DDD86074BC67}"/>
          </ac:picMkLst>
        </pc:picChg>
        <pc:picChg chg="mod ord">
          <ac:chgData name="Giri, Atanu" userId="S::agiri@miners.utep.edu::e0ae8cc7-49c3-42df-948f-23e195e4ba55" providerId="AD" clId="Web-{825F989C-623B-4CBB-1F09-9F5818C129F6}" dt="2023-01-11T22:33:18.539" v="139"/>
          <ac:picMkLst>
            <pc:docMk/>
            <pc:sldMk cId="2405710431" sldId="511"/>
            <ac:picMk id="4" creationId="{F76626A7-3939-4CE0-9ADF-8245DFE09009}"/>
          </ac:picMkLst>
        </pc:picChg>
        <pc:picChg chg="mod">
          <ac:chgData name="Giri, Atanu" userId="S::agiri@miners.utep.edu::e0ae8cc7-49c3-42df-948f-23e195e4ba55" providerId="AD" clId="Web-{825F989C-623B-4CBB-1F09-9F5818C129F6}" dt="2023-01-11T22:33:18.539" v="139"/>
          <ac:picMkLst>
            <pc:docMk/>
            <pc:sldMk cId="2405710431" sldId="511"/>
            <ac:picMk id="5" creationId="{F739F6B7-82B8-6A96-7282-80A3AA8881F1}"/>
          </ac:picMkLst>
        </pc:picChg>
        <pc:picChg chg="mod ord">
          <ac:chgData name="Giri, Atanu" userId="S::agiri@miners.utep.edu::e0ae8cc7-49c3-42df-948f-23e195e4ba55" providerId="AD" clId="Web-{825F989C-623B-4CBB-1F09-9F5818C129F6}" dt="2023-01-11T22:33:18.539" v="139"/>
          <ac:picMkLst>
            <pc:docMk/>
            <pc:sldMk cId="2405710431" sldId="511"/>
            <ac:picMk id="6" creationId="{428029EF-65B2-9AEF-71E4-4B6EA44AA1C9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3:18.539" v="139"/>
          <ac:picMkLst>
            <pc:docMk/>
            <pc:sldMk cId="2405710431" sldId="511"/>
            <ac:picMk id="7" creationId="{9F07D90F-C69F-7B54-93FF-4EA5195FAA76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3:18.539" v="139"/>
          <ac:picMkLst>
            <pc:docMk/>
            <pc:sldMk cId="2405710431" sldId="511"/>
            <ac:picMk id="8" creationId="{1CDCA198-CB3D-54B7-E208-0313927D89A9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3:18.539" v="139"/>
          <ac:picMkLst>
            <pc:docMk/>
            <pc:sldMk cId="2405710431" sldId="511"/>
            <ac:picMk id="9" creationId="{75838A14-F1AD-C0BA-8EBE-37FC6EAE67CA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3:18.539" v="139"/>
          <ac:picMkLst>
            <pc:docMk/>
            <pc:sldMk cId="2405710431" sldId="511"/>
            <ac:picMk id="10" creationId="{3EC70CB4-9082-3E49-59FB-FC821D013E96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3:18.539" v="139"/>
          <ac:picMkLst>
            <pc:docMk/>
            <pc:sldMk cId="2405710431" sldId="511"/>
            <ac:picMk id="11" creationId="{62E31997-3F34-5A44-E30B-3DCD52C49A25}"/>
          </ac:picMkLst>
        </pc:picChg>
      </pc:sldChg>
      <pc:sldChg chg="addSp delSp modSp">
        <pc:chgData name="Giri, Atanu" userId="S::agiri@miners.utep.edu::e0ae8cc7-49c3-42df-948f-23e195e4ba55" providerId="AD" clId="Web-{825F989C-623B-4CBB-1F09-9F5818C129F6}" dt="2023-01-11T22:33:03.382" v="134"/>
        <pc:sldMkLst>
          <pc:docMk/>
          <pc:sldMk cId="753932692" sldId="512"/>
        </pc:sldMkLst>
        <pc:spChg chg="add del">
          <ac:chgData name="Giri, Atanu" userId="S::agiri@miners.utep.edu::e0ae8cc7-49c3-42df-948f-23e195e4ba55" providerId="AD" clId="Web-{825F989C-623B-4CBB-1F09-9F5818C129F6}" dt="2023-01-11T22:33:03.382" v="134"/>
          <ac:spMkLst>
            <pc:docMk/>
            <pc:sldMk cId="753932692" sldId="512"/>
            <ac:spMk id="16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3:03.382" v="134"/>
          <ac:spMkLst>
            <pc:docMk/>
            <pc:sldMk cId="753932692" sldId="512"/>
            <ac:spMk id="18" creationId="{A5D2A5D1-BA0D-47D3-B051-DA7743C46E28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2:50.913" v="129"/>
          <ac:spMkLst>
            <pc:docMk/>
            <pc:sldMk cId="753932692" sldId="512"/>
            <ac:spMk id="23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2:50.913" v="129"/>
          <ac:spMkLst>
            <pc:docMk/>
            <pc:sldMk cId="753932692" sldId="512"/>
            <ac:spMk id="25" creationId="{A5D2A5D1-BA0D-47D3-B051-DA7743C46E28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3:01.132" v="131"/>
          <ac:spMkLst>
            <pc:docMk/>
            <pc:sldMk cId="753932692" sldId="512"/>
            <ac:spMk id="27" creationId="{A5D2A5D1-BA0D-47D3-B051-DA7743C46E28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3:01.132" v="131"/>
          <ac:spMkLst>
            <pc:docMk/>
            <pc:sldMk cId="753932692" sldId="512"/>
            <ac:spMk id="28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3:01.132" v="131"/>
          <ac:spMkLst>
            <pc:docMk/>
            <pc:sldMk cId="753932692" sldId="512"/>
            <ac:spMk id="29" creationId="{C463B99A-73EE-4FBB-B7C4-F9F9BCC25C65}"/>
          </ac:spMkLst>
        </pc:spChg>
        <pc:spChg chg="add">
          <ac:chgData name="Giri, Atanu" userId="S::agiri@miners.utep.edu::e0ae8cc7-49c3-42df-948f-23e195e4ba55" providerId="AD" clId="Web-{825F989C-623B-4CBB-1F09-9F5818C129F6}" dt="2023-01-11T22:33:03.382" v="134"/>
          <ac:spMkLst>
            <pc:docMk/>
            <pc:sldMk cId="753932692" sldId="512"/>
            <ac:spMk id="33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33:03.382" v="134"/>
          <ac:spMkLst>
            <pc:docMk/>
            <pc:sldMk cId="753932692" sldId="512"/>
            <ac:spMk id="34" creationId="{A5D2A5D1-BA0D-47D3-B051-DA7743C46E28}"/>
          </ac:spMkLst>
        </pc:spChg>
        <pc:picChg chg="mod ord">
          <ac:chgData name="Giri, Atanu" userId="S::agiri@miners.utep.edu::e0ae8cc7-49c3-42df-948f-23e195e4ba55" providerId="AD" clId="Web-{825F989C-623B-4CBB-1F09-9F5818C129F6}" dt="2023-01-11T22:33:03.382" v="134"/>
          <ac:picMkLst>
            <pc:docMk/>
            <pc:sldMk cId="753932692" sldId="512"/>
            <ac:picMk id="2" creationId="{7FCC43E1-F9FE-5303-34A0-3250E2AE6836}"/>
          </ac:picMkLst>
        </pc:picChg>
        <pc:picChg chg="mod ord">
          <ac:chgData name="Giri, Atanu" userId="S::agiri@miners.utep.edu::e0ae8cc7-49c3-42df-948f-23e195e4ba55" providerId="AD" clId="Web-{825F989C-623B-4CBB-1F09-9F5818C129F6}" dt="2023-01-11T22:33:03.367" v="133"/>
          <ac:picMkLst>
            <pc:docMk/>
            <pc:sldMk cId="753932692" sldId="512"/>
            <ac:picMk id="3" creationId="{FA46C63F-4971-C948-F50A-32A58A10A7E1}"/>
          </ac:picMkLst>
        </pc:picChg>
        <pc:picChg chg="mod ord">
          <ac:chgData name="Giri, Atanu" userId="S::agiri@miners.utep.edu::e0ae8cc7-49c3-42df-948f-23e195e4ba55" providerId="AD" clId="Web-{825F989C-623B-4CBB-1F09-9F5818C129F6}" dt="2023-01-11T22:33:03.382" v="134"/>
          <ac:picMkLst>
            <pc:docMk/>
            <pc:sldMk cId="753932692" sldId="512"/>
            <ac:picMk id="4" creationId="{967638C5-5F23-F1DC-FFDA-50FC8119AEA8}"/>
          </ac:picMkLst>
        </pc:picChg>
        <pc:picChg chg="mod">
          <ac:chgData name="Giri, Atanu" userId="S::agiri@miners.utep.edu::e0ae8cc7-49c3-42df-948f-23e195e4ba55" providerId="AD" clId="Web-{825F989C-623B-4CBB-1F09-9F5818C129F6}" dt="2023-01-11T22:33:03.382" v="134"/>
          <ac:picMkLst>
            <pc:docMk/>
            <pc:sldMk cId="753932692" sldId="512"/>
            <ac:picMk id="5" creationId="{1167AA69-B20E-0022-BACE-8F136D2D77D4}"/>
          </ac:picMkLst>
        </pc:picChg>
        <pc:picChg chg="mod ord">
          <ac:chgData name="Giri, Atanu" userId="S::agiri@miners.utep.edu::e0ae8cc7-49c3-42df-948f-23e195e4ba55" providerId="AD" clId="Web-{825F989C-623B-4CBB-1F09-9F5818C129F6}" dt="2023-01-11T22:33:03.382" v="134"/>
          <ac:picMkLst>
            <pc:docMk/>
            <pc:sldMk cId="753932692" sldId="512"/>
            <ac:picMk id="6" creationId="{6FA47E7F-1B56-5010-A408-053A9638596E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3:03.382" v="134"/>
          <ac:picMkLst>
            <pc:docMk/>
            <pc:sldMk cId="753932692" sldId="512"/>
            <ac:picMk id="7" creationId="{F410A442-F310-D9F1-0812-2B53E62133C3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3:03.382" v="134"/>
          <ac:picMkLst>
            <pc:docMk/>
            <pc:sldMk cId="753932692" sldId="512"/>
            <ac:picMk id="8" creationId="{B1B3E03D-0580-D74E-31D9-B4B9A6D3F670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3:03.382" v="134"/>
          <ac:picMkLst>
            <pc:docMk/>
            <pc:sldMk cId="753932692" sldId="512"/>
            <ac:picMk id="9" creationId="{3110B295-51DB-6D19-3581-659BA3D09C04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3:03.382" v="134"/>
          <ac:picMkLst>
            <pc:docMk/>
            <pc:sldMk cId="753932692" sldId="512"/>
            <ac:picMk id="10" creationId="{E198722E-61E3-48A1-6EB3-A1CFB015B191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3:03.382" v="134"/>
          <ac:picMkLst>
            <pc:docMk/>
            <pc:sldMk cId="753932692" sldId="512"/>
            <ac:picMk id="11" creationId="{33A15BDF-DB6F-97B7-2B43-BC5823593292}"/>
          </ac:picMkLst>
        </pc:picChg>
        <pc:cxnChg chg="add del">
          <ac:chgData name="Giri, Atanu" userId="S::agiri@miners.utep.edu::e0ae8cc7-49c3-42df-948f-23e195e4ba55" providerId="AD" clId="Web-{825F989C-623B-4CBB-1F09-9F5818C129F6}" dt="2023-01-11T22:33:03.367" v="133"/>
          <ac:cxnSpMkLst>
            <pc:docMk/>
            <pc:sldMk cId="753932692" sldId="512"/>
            <ac:cxnSpMk id="31" creationId="{22F6364A-B358-4BEE-B158-0734D2C938D4}"/>
          </ac:cxnSpMkLst>
        </pc:cxnChg>
      </pc:sldChg>
      <pc:sldChg chg="addSp delSp modSp new mod setBg">
        <pc:chgData name="Giri, Atanu" userId="S::agiri@miners.utep.edu::e0ae8cc7-49c3-42df-948f-23e195e4ba55" providerId="AD" clId="Web-{825F989C-623B-4CBB-1F09-9F5818C129F6}" dt="2023-01-11T22:32:33.350" v="127"/>
        <pc:sldMkLst>
          <pc:docMk/>
          <pc:sldMk cId="4212235023" sldId="513"/>
        </pc:sldMkLst>
        <pc:spChg chg="add del">
          <ac:chgData name="Giri, Atanu" userId="S::agiri@miners.utep.edu::e0ae8cc7-49c3-42df-948f-23e195e4ba55" providerId="AD" clId="Web-{825F989C-623B-4CBB-1F09-9F5818C129F6}" dt="2023-01-11T22:32:33.350" v="127"/>
          <ac:spMkLst>
            <pc:docMk/>
            <pc:sldMk cId="4212235023" sldId="513"/>
            <ac:spMk id="17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2:33.350" v="127"/>
          <ac:spMkLst>
            <pc:docMk/>
            <pc:sldMk cId="4212235023" sldId="513"/>
            <ac:spMk id="19" creationId="{A5D2A5D1-BA0D-47D3-B051-DA7743C46E28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2:18.787" v="122"/>
          <ac:spMkLst>
            <pc:docMk/>
            <pc:sldMk cId="4212235023" sldId="513"/>
            <ac:spMk id="24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2:18.787" v="122"/>
          <ac:spMkLst>
            <pc:docMk/>
            <pc:sldMk cId="4212235023" sldId="513"/>
            <ac:spMk id="26" creationId="{C463B99A-73EE-4FBB-B7C4-F9F9BCC25C65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2:18.787" v="122"/>
          <ac:spMkLst>
            <pc:docMk/>
            <pc:sldMk cId="4212235023" sldId="513"/>
            <ac:spMk id="28" creationId="{A5D2A5D1-BA0D-47D3-B051-DA7743C46E28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2:26.709" v="124"/>
          <ac:spMkLst>
            <pc:docMk/>
            <pc:sldMk cId="4212235023" sldId="513"/>
            <ac:spMk id="30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2:26.709" v="124"/>
          <ac:spMkLst>
            <pc:docMk/>
            <pc:sldMk cId="4212235023" sldId="513"/>
            <ac:spMk id="31" creationId="{A5D2A5D1-BA0D-47D3-B051-DA7743C46E28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2:33.350" v="126"/>
          <ac:spMkLst>
            <pc:docMk/>
            <pc:sldMk cId="4212235023" sldId="513"/>
            <ac:spMk id="33" creationId="{69D184B2-2226-4E31-BCCB-44433076744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2:33.350" v="126"/>
          <ac:spMkLst>
            <pc:docMk/>
            <pc:sldMk cId="4212235023" sldId="513"/>
            <ac:spMk id="34" creationId="{1AC4D4E3-486A-464A-8EC8-D44881097267}"/>
          </ac:spMkLst>
        </pc:spChg>
        <pc:spChg chg="add del">
          <ac:chgData name="Giri, Atanu" userId="S::agiri@miners.utep.edu::e0ae8cc7-49c3-42df-948f-23e195e4ba55" providerId="AD" clId="Web-{825F989C-623B-4CBB-1F09-9F5818C129F6}" dt="2023-01-11T22:32:33.350" v="126"/>
          <ac:spMkLst>
            <pc:docMk/>
            <pc:sldMk cId="4212235023" sldId="513"/>
            <ac:spMk id="35" creationId="{864DE13E-58EB-4475-B79C-0D4FC651239B}"/>
          </ac:spMkLst>
        </pc:spChg>
        <pc:spChg chg="add">
          <ac:chgData name="Giri, Atanu" userId="S::agiri@miners.utep.edu::e0ae8cc7-49c3-42df-948f-23e195e4ba55" providerId="AD" clId="Web-{825F989C-623B-4CBB-1F09-9F5818C129F6}" dt="2023-01-11T22:32:33.350" v="127"/>
          <ac:spMkLst>
            <pc:docMk/>
            <pc:sldMk cId="4212235023" sldId="513"/>
            <ac:spMk id="37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32:33.350" v="127"/>
          <ac:spMkLst>
            <pc:docMk/>
            <pc:sldMk cId="4212235023" sldId="513"/>
            <ac:spMk id="38" creationId="{A5D2A5D1-BA0D-47D3-B051-DA7743C46E28}"/>
          </ac:spMkLst>
        </pc:spChg>
        <pc:picChg chg="add mod ord">
          <ac:chgData name="Giri, Atanu" userId="S::agiri@miners.utep.edu::e0ae8cc7-49c3-42df-948f-23e195e4ba55" providerId="AD" clId="Web-{825F989C-623B-4CBB-1F09-9F5818C129F6}" dt="2023-01-11T22:32:33.350" v="127"/>
          <ac:picMkLst>
            <pc:docMk/>
            <pc:sldMk cId="4212235023" sldId="513"/>
            <ac:picMk id="2" creationId="{E1240B7F-3EEF-A662-B6A7-C195586AB534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2:33.350" v="126"/>
          <ac:picMkLst>
            <pc:docMk/>
            <pc:sldMk cId="4212235023" sldId="513"/>
            <ac:picMk id="3" creationId="{65D251C8-C53F-22AE-DBF4-378067801F18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2:33.350" v="127"/>
          <ac:picMkLst>
            <pc:docMk/>
            <pc:sldMk cId="4212235023" sldId="513"/>
            <ac:picMk id="4" creationId="{71CF62D9-DD72-37A9-D257-72EC8CFD14AA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2:33.350" v="127"/>
          <ac:picMkLst>
            <pc:docMk/>
            <pc:sldMk cId="4212235023" sldId="513"/>
            <ac:picMk id="5" creationId="{740D9269-B8E8-CF18-D5B8-BB892E5C3BAD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2:33.350" v="127"/>
          <ac:picMkLst>
            <pc:docMk/>
            <pc:sldMk cId="4212235023" sldId="513"/>
            <ac:picMk id="6" creationId="{5941D403-4FB6-2509-CDB9-0771F3337153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2:33.350" v="127"/>
          <ac:picMkLst>
            <pc:docMk/>
            <pc:sldMk cId="4212235023" sldId="513"/>
            <ac:picMk id="7" creationId="{92E96AE5-AFA4-E168-EB2E-21B09A41E0D5}"/>
          </ac:picMkLst>
        </pc:picChg>
        <pc:picChg chg="del mod">
          <ac:chgData name="Giri, Atanu" userId="S::agiri@miners.utep.edu::e0ae8cc7-49c3-42df-948f-23e195e4ba55" providerId="AD" clId="Web-{825F989C-623B-4CBB-1F09-9F5818C129F6}" dt="2023-01-11T22:09:31.898" v="28"/>
          <ac:picMkLst>
            <pc:docMk/>
            <pc:sldMk cId="4212235023" sldId="513"/>
            <ac:picMk id="8" creationId="{DA9C9389-B12A-6515-47FB-54C756A62405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2:33.350" v="127"/>
          <ac:picMkLst>
            <pc:docMk/>
            <pc:sldMk cId="4212235023" sldId="513"/>
            <ac:picMk id="9" creationId="{1ADEB81A-FA76-DCAB-CA5C-A8BF6EFAA777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2:33.350" v="127"/>
          <ac:picMkLst>
            <pc:docMk/>
            <pc:sldMk cId="4212235023" sldId="513"/>
            <ac:picMk id="10" creationId="{2B52FC7D-F3CB-8371-7055-D30F4B5AD425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2:33.350" v="127"/>
          <ac:picMkLst>
            <pc:docMk/>
            <pc:sldMk cId="4212235023" sldId="513"/>
            <ac:picMk id="11" creationId="{723F2C4A-72FA-1814-F2A7-2FE387526FEC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2:33.350" v="127"/>
          <ac:picMkLst>
            <pc:docMk/>
            <pc:sldMk cId="4212235023" sldId="513"/>
            <ac:picMk id="12" creationId="{D89C49B8-B6E9-29EB-7500-3468848565B5}"/>
          </ac:picMkLst>
        </pc:picChg>
      </pc:sldChg>
      <pc:sldChg chg="addSp delSp modSp new mod setBg">
        <pc:chgData name="Giri, Atanu" userId="S::agiri@miners.utep.edu::e0ae8cc7-49c3-42df-948f-23e195e4ba55" providerId="AD" clId="Web-{825F989C-623B-4CBB-1F09-9F5818C129F6}" dt="2023-01-11T22:18:34.682" v="67"/>
        <pc:sldMkLst>
          <pc:docMk/>
          <pc:sldMk cId="3015097023" sldId="514"/>
        </pc:sldMkLst>
        <pc:spChg chg="add del">
          <ac:chgData name="Giri, Atanu" userId="S::agiri@miners.utep.edu::e0ae8cc7-49c3-42df-948f-23e195e4ba55" providerId="AD" clId="Web-{825F989C-623B-4CBB-1F09-9F5818C129F6}" dt="2023-01-11T22:17:18.554" v="54"/>
          <ac:spMkLst>
            <pc:docMk/>
            <pc:sldMk cId="3015097023" sldId="514"/>
            <ac:spMk id="14" creationId="{2D2B266D-3625-4584-A5C3-7D3F672CFF30}"/>
          </ac:spMkLst>
        </pc:spChg>
        <pc:spChg chg="add del">
          <ac:chgData name="Giri, Atanu" userId="S::agiri@miners.utep.edu::e0ae8cc7-49c3-42df-948f-23e195e4ba55" providerId="AD" clId="Web-{825F989C-623B-4CBB-1F09-9F5818C129F6}" dt="2023-01-11T22:17:18.554" v="53"/>
          <ac:spMkLst>
            <pc:docMk/>
            <pc:sldMk cId="3015097023" sldId="514"/>
            <ac:spMk id="16" creationId="{A5D2A5D1-BA0D-47D3-B051-DA7743C46E28}"/>
          </ac:spMkLst>
        </pc:spChg>
        <pc:spChg chg="add">
          <ac:chgData name="Giri, Atanu" userId="S::agiri@miners.utep.edu::e0ae8cc7-49c3-42df-948f-23e195e4ba55" providerId="AD" clId="Web-{825F989C-623B-4CBB-1F09-9F5818C129F6}" dt="2023-01-11T22:18:34.682" v="67"/>
          <ac:spMkLst>
            <pc:docMk/>
            <pc:sldMk cId="3015097023" sldId="514"/>
            <ac:spMk id="26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18:34.682" v="67"/>
          <ac:spMkLst>
            <pc:docMk/>
            <pc:sldMk cId="3015097023" sldId="514"/>
            <ac:spMk id="28" creationId="{A5D2A5D1-BA0D-47D3-B051-DA7743C46E28}"/>
          </ac:spMkLst>
        </pc:spChg>
        <pc:picChg chg="add del mod">
          <ac:chgData name="Giri, Atanu" userId="S::agiri@miners.utep.edu::e0ae8cc7-49c3-42df-948f-23e195e4ba55" providerId="AD" clId="Web-{825F989C-623B-4CBB-1F09-9F5818C129F6}" dt="2023-01-11T22:17:18.554" v="52"/>
          <ac:picMkLst>
            <pc:docMk/>
            <pc:sldMk cId="3015097023" sldId="514"/>
            <ac:picMk id="2" creationId="{2F84A71C-625A-43DB-F541-BAAB3769D04E}"/>
          </ac:picMkLst>
        </pc:picChg>
        <pc:picChg chg="add del mod">
          <ac:chgData name="Giri, Atanu" userId="S::agiri@miners.utep.edu::e0ae8cc7-49c3-42df-948f-23e195e4ba55" providerId="AD" clId="Web-{825F989C-623B-4CBB-1F09-9F5818C129F6}" dt="2023-01-11T22:17:18.554" v="51"/>
          <ac:picMkLst>
            <pc:docMk/>
            <pc:sldMk cId="3015097023" sldId="514"/>
            <ac:picMk id="3" creationId="{83BC3FB8-8375-D62F-D04B-B7A2D687A77C}"/>
          </ac:picMkLst>
        </pc:picChg>
        <pc:picChg chg="add del mod">
          <ac:chgData name="Giri, Atanu" userId="S::agiri@miners.utep.edu::e0ae8cc7-49c3-42df-948f-23e195e4ba55" providerId="AD" clId="Web-{825F989C-623B-4CBB-1F09-9F5818C129F6}" dt="2023-01-11T22:17:18.554" v="50"/>
          <ac:picMkLst>
            <pc:docMk/>
            <pc:sldMk cId="3015097023" sldId="514"/>
            <ac:picMk id="4" creationId="{E0932792-258D-1A5B-5C96-940A9F7EA28B}"/>
          </ac:picMkLst>
        </pc:picChg>
        <pc:picChg chg="add del mod">
          <ac:chgData name="Giri, Atanu" userId="S::agiri@miners.utep.edu::e0ae8cc7-49c3-42df-948f-23e195e4ba55" providerId="AD" clId="Web-{825F989C-623B-4CBB-1F09-9F5818C129F6}" dt="2023-01-11T22:17:18.554" v="49"/>
          <ac:picMkLst>
            <pc:docMk/>
            <pc:sldMk cId="3015097023" sldId="514"/>
            <ac:picMk id="5" creationId="{E33D91AB-5C24-A9BB-93BE-BBDFAD43A6C9}"/>
          </ac:picMkLst>
        </pc:picChg>
        <pc:picChg chg="add del mod">
          <ac:chgData name="Giri, Atanu" userId="S::agiri@miners.utep.edu::e0ae8cc7-49c3-42df-948f-23e195e4ba55" providerId="AD" clId="Web-{825F989C-623B-4CBB-1F09-9F5818C129F6}" dt="2023-01-11T22:17:18.554" v="48"/>
          <ac:picMkLst>
            <pc:docMk/>
            <pc:sldMk cId="3015097023" sldId="514"/>
            <ac:picMk id="6" creationId="{E01F445C-30EF-81E7-4950-290F519716C4}"/>
          </ac:picMkLst>
        </pc:picChg>
        <pc:picChg chg="add del mod">
          <ac:chgData name="Giri, Atanu" userId="S::agiri@miners.utep.edu::e0ae8cc7-49c3-42df-948f-23e195e4ba55" providerId="AD" clId="Web-{825F989C-623B-4CBB-1F09-9F5818C129F6}" dt="2023-01-11T22:17:18.554" v="47"/>
          <ac:picMkLst>
            <pc:docMk/>
            <pc:sldMk cId="3015097023" sldId="514"/>
            <ac:picMk id="7" creationId="{9AF13BA5-7B68-57C6-4AAC-675ACDE47DE1}"/>
          </ac:picMkLst>
        </pc:picChg>
        <pc:picChg chg="add del mod">
          <ac:chgData name="Giri, Atanu" userId="S::agiri@miners.utep.edu::e0ae8cc7-49c3-42df-948f-23e195e4ba55" providerId="AD" clId="Web-{825F989C-623B-4CBB-1F09-9F5818C129F6}" dt="2023-01-11T22:17:18.554" v="46"/>
          <ac:picMkLst>
            <pc:docMk/>
            <pc:sldMk cId="3015097023" sldId="514"/>
            <ac:picMk id="8" creationId="{0A18FA91-FCF5-1193-318D-7EB34A9B0CD9}"/>
          </ac:picMkLst>
        </pc:picChg>
        <pc:picChg chg="add del mod">
          <ac:chgData name="Giri, Atanu" userId="S::agiri@miners.utep.edu::e0ae8cc7-49c3-42df-948f-23e195e4ba55" providerId="AD" clId="Web-{825F989C-623B-4CBB-1F09-9F5818C129F6}" dt="2023-01-11T22:17:18.554" v="45"/>
          <ac:picMkLst>
            <pc:docMk/>
            <pc:sldMk cId="3015097023" sldId="514"/>
            <ac:picMk id="9" creationId="{C30DB66E-EE59-7BE8-9DEE-76977DFAE743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18:34.682" v="67"/>
          <ac:picMkLst>
            <pc:docMk/>
            <pc:sldMk cId="3015097023" sldId="514"/>
            <ac:picMk id="10" creationId="{D57CCEB4-B6A6-EEF6-E66E-BB5B8B4B372E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18:34.682" v="67"/>
          <ac:picMkLst>
            <pc:docMk/>
            <pc:sldMk cId="3015097023" sldId="514"/>
            <ac:picMk id="11" creationId="{5340BDCB-CC55-2487-CE1C-68DDFC9BB520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18:34.682" v="67"/>
          <ac:picMkLst>
            <pc:docMk/>
            <pc:sldMk cId="3015097023" sldId="514"/>
            <ac:picMk id="12" creationId="{305A5B93-5C67-02E8-C947-522E86D4CD9F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18:34.682" v="67"/>
          <ac:picMkLst>
            <pc:docMk/>
            <pc:sldMk cId="3015097023" sldId="514"/>
            <ac:picMk id="13" creationId="{453B6229-C287-EB91-D3CE-78C2E9F8A197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18:34.682" v="67"/>
          <ac:picMkLst>
            <pc:docMk/>
            <pc:sldMk cId="3015097023" sldId="514"/>
            <ac:picMk id="15" creationId="{1AD4DAEB-BEE2-562D-EC2D-3E8137918117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18:34.682" v="67"/>
          <ac:picMkLst>
            <pc:docMk/>
            <pc:sldMk cId="3015097023" sldId="514"/>
            <ac:picMk id="17" creationId="{ABD56A27-9F27-B83A-30D0-F1840775CB5F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18:34.682" v="67"/>
          <ac:picMkLst>
            <pc:docMk/>
            <pc:sldMk cId="3015097023" sldId="514"/>
            <ac:picMk id="18" creationId="{5FE853E6-DC17-EEDF-5FA7-C4AA4331C7FC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18:34.682" v="67"/>
          <ac:picMkLst>
            <pc:docMk/>
            <pc:sldMk cId="3015097023" sldId="514"/>
            <ac:picMk id="19" creationId="{09D9D77E-6B56-3E24-B304-CE57261C307E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18:34.682" v="67"/>
          <ac:picMkLst>
            <pc:docMk/>
            <pc:sldMk cId="3015097023" sldId="514"/>
            <ac:picMk id="20" creationId="{022D7EC6-2856-BC48-96E8-FE948C1B495E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18:34.682" v="67"/>
          <ac:picMkLst>
            <pc:docMk/>
            <pc:sldMk cId="3015097023" sldId="514"/>
            <ac:picMk id="21" creationId="{B7378909-4BA1-995D-010D-6A1208748A63}"/>
          </ac:picMkLst>
        </pc:picChg>
      </pc:sldChg>
      <pc:sldChg chg="addSp modSp new mod setBg">
        <pc:chgData name="Giri, Atanu" userId="S::agiri@miners.utep.edu::e0ae8cc7-49c3-42df-948f-23e195e4ba55" providerId="AD" clId="Web-{825F989C-623B-4CBB-1F09-9F5818C129F6}" dt="2023-01-11T22:22:50.565" v="96"/>
        <pc:sldMkLst>
          <pc:docMk/>
          <pc:sldMk cId="4033632130" sldId="515"/>
        </pc:sldMkLst>
        <pc:spChg chg="add">
          <ac:chgData name="Giri, Atanu" userId="S::agiri@miners.utep.edu::e0ae8cc7-49c3-42df-948f-23e195e4ba55" providerId="AD" clId="Web-{825F989C-623B-4CBB-1F09-9F5818C129F6}" dt="2023-01-11T22:22:50.565" v="96"/>
          <ac:spMkLst>
            <pc:docMk/>
            <pc:sldMk cId="4033632130" sldId="515"/>
            <ac:spMk id="16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22:50.565" v="96"/>
          <ac:spMkLst>
            <pc:docMk/>
            <pc:sldMk cId="4033632130" sldId="515"/>
            <ac:spMk id="18" creationId="{A5D2A5D1-BA0D-47D3-B051-DA7743C46E28}"/>
          </ac:spMkLst>
        </pc:spChg>
        <pc:picChg chg="add mod">
          <ac:chgData name="Giri, Atanu" userId="S::agiri@miners.utep.edu::e0ae8cc7-49c3-42df-948f-23e195e4ba55" providerId="AD" clId="Web-{825F989C-623B-4CBB-1F09-9F5818C129F6}" dt="2023-01-11T22:22:50.565" v="96"/>
          <ac:picMkLst>
            <pc:docMk/>
            <pc:sldMk cId="4033632130" sldId="515"/>
            <ac:picMk id="2" creationId="{459CB915-41D6-B83E-F0A5-1440B7FD1FAC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22:50.565" v="96"/>
          <ac:picMkLst>
            <pc:docMk/>
            <pc:sldMk cId="4033632130" sldId="515"/>
            <ac:picMk id="3" creationId="{0C7D02B9-978C-1BA5-4A59-3681941EAB4D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22:50.565" v="96"/>
          <ac:picMkLst>
            <pc:docMk/>
            <pc:sldMk cId="4033632130" sldId="515"/>
            <ac:picMk id="4" creationId="{4660F951-1B2A-CF43-7A96-7B790747757C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22:50.565" v="96"/>
          <ac:picMkLst>
            <pc:docMk/>
            <pc:sldMk cId="4033632130" sldId="515"/>
            <ac:picMk id="5" creationId="{83E62BBE-521D-ACED-6674-7AFD2C36A3DE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22:50.565" v="96"/>
          <ac:picMkLst>
            <pc:docMk/>
            <pc:sldMk cId="4033632130" sldId="515"/>
            <ac:picMk id="6" creationId="{8CFCAB42-9884-DD6C-ABB2-08287C41A755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22:50.565" v="96"/>
          <ac:picMkLst>
            <pc:docMk/>
            <pc:sldMk cId="4033632130" sldId="515"/>
            <ac:picMk id="7" creationId="{F4518654-D75D-4BD7-B371-CE0D65AA9507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22:50.565" v="96"/>
          <ac:picMkLst>
            <pc:docMk/>
            <pc:sldMk cId="4033632130" sldId="515"/>
            <ac:picMk id="8" creationId="{17F0E44C-7FB9-9AC9-EF80-B718B3054C70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22:50.565" v="96"/>
          <ac:picMkLst>
            <pc:docMk/>
            <pc:sldMk cId="4033632130" sldId="515"/>
            <ac:picMk id="9" creationId="{0D9732A9-770F-9F63-4802-8E80A48F2FE9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22:50.565" v="96"/>
          <ac:picMkLst>
            <pc:docMk/>
            <pc:sldMk cId="4033632130" sldId="515"/>
            <ac:picMk id="10" creationId="{A7D1ECB4-F6CC-1046-458B-5D8F219D5E77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22:50.565" v="96"/>
          <ac:picMkLst>
            <pc:docMk/>
            <pc:sldMk cId="4033632130" sldId="515"/>
            <ac:picMk id="11" creationId="{88919A3B-FBD1-14E0-FC6A-03FA3A8E52EB}"/>
          </ac:picMkLst>
        </pc:picChg>
      </pc:sldChg>
      <pc:sldChg chg="addSp modSp new mod setBg">
        <pc:chgData name="Giri, Atanu" userId="S::agiri@miners.utep.edu::e0ae8cc7-49c3-42df-948f-23e195e4ba55" providerId="AD" clId="Web-{825F989C-623B-4CBB-1F09-9F5818C129F6}" dt="2023-01-11T22:27:00.714" v="109"/>
        <pc:sldMkLst>
          <pc:docMk/>
          <pc:sldMk cId="2317937534" sldId="516"/>
        </pc:sldMkLst>
        <pc:spChg chg="add">
          <ac:chgData name="Giri, Atanu" userId="S::agiri@miners.utep.edu::e0ae8cc7-49c3-42df-948f-23e195e4ba55" providerId="AD" clId="Web-{825F989C-623B-4CBB-1F09-9F5818C129F6}" dt="2023-01-11T22:27:00.714" v="109"/>
          <ac:spMkLst>
            <pc:docMk/>
            <pc:sldMk cId="2317937534" sldId="516"/>
            <ac:spMk id="16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27:00.714" v="109"/>
          <ac:spMkLst>
            <pc:docMk/>
            <pc:sldMk cId="2317937534" sldId="516"/>
            <ac:spMk id="18" creationId="{A5D2A5D1-BA0D-47D3-B051-DA7743C46E28}"/>
          </ac:spMkLst>
        </pc:spChg>
        <pc:picChg chg="add mod">
          <ac:chgData name="Giri, Atanu" userId="S::agiri@miners.utep.edu::e0ae8cc7-49c3-42df-948f-23e195e4ba55" providerId="AD" clId="Web-{825F989C-623B-4CBB-1F09-9F5818C129F6}" dt="2023-01-11T22:27:00.714" v="109"/>
          <ac:picMkLst>
            <pc:docMk/>
            <pc:sldMk cId="2317937534" sldId="516"/>
            <ac:picMk id="2" creationId="{7D12CFC8-E568-4E02-5C61-B301DB956015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27:00.714" v="109"/>
          <ac:picMkLst>
            <pc:docMk/>
            <pc:sldMk cId="2317937534" sldId="516"/>
            <ac:picMk id="3" creationId="{0B3C19ED-2E9A-1B55-2CC3-0896CD6A98E5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27:00.714" v="109"/>
          <ac:picMkLst>
            <pc:docMk/>
            <pc:sldMk cId="2317937534" sldId="516"/>
            <ac:picMk id="4" creationId="{F832C6E3-44D0-4E2A-86B2-290CFA0506CA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27:00.714" v="109"/>
          <ac:picMkLst>
            <pc:docMk/>
            <pc:sldMk cId="2317937534" sldId="516"/>
            <ac:picMk id="5" creationId="{FBAE95A5-44ED-5550-FBA3-047FC3971C22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27:00.714" v="109"/>
          <ac:picMkLst>
            <pc:docMk/>
            <pc:sldMk cId="2317937534" sldId="516"/>
            <ac:picMk id="6" creationId="{93C25086-724B-0D1C-30F4-6A290A4D471F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27:00.714" v="109"/>
          <ac:picMkLst>
            <pc:docMk/>
            <pc:sldMk cId="2317937534" sldId="516"/>
            <ac:picMk id="7" creationId="{BA437794-8FE5-2D26-AF37-E695B2A0E3A6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27:00.714" v="109"/>
          <ac:picMkLst>
            <pc:docMk/>
            <pc:sldMk cId="2317937534" sldId="516"/>
            <ac:picMk id="8" creationId="{857BD07A-6420-CD82-566C-5470014F253D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27:00.714" v="109"/>
          <ac:picMkLst>
            <pc:docMk/>
            <pc:sldMk cId="2317937534" sldId="516"/>
            <ac:picMk id="9" creationId="{267CC3C5-51E1-8973-4C9A-5572849DBCA0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27:00.714" v="109"/>
          <ac:picMkLst>
            <pc:docMk/>
            <pc:sldMk cId="2317937534" sldId="516"/>
            <ac:picMk id="10" creationId="{91BBEA17-284F-A811-9538-F0D8C719882E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27:00.714" v="109"/>
          <ac:picMkLst>
            <pc:docMk/>
            <pc:sldMk cId="2317937534" sldId="516"/>
            <ac:picMk id="11" creationId="{354B23C3-7754-26B3-A66C-DCFAC0A7A602}"/>
          </ac:picMkLst>
        </pc:picChg>
      </pc:sldChg>
      <pc:sldChg chg="addSp modSp new mod setBg">
        <pc:chgData name="Giri, Atanu" userId="S::agiri@miners.utep.edu::e0ae8cc7-49c3-42df-948f-23e195e4ba55" providerId="AD" clId="Web-{825F989C-623B-4CBB-1F09-9F5818C129F6}" dt="2023-01-11T22:30:20.221" v="120"/>
        <pc:sldMkLst>
          <pc:docMk/>
          <pc:sldMk cId="651258494" sldId="517"/>
        </pc:sldMkLst>
        <pc:spChg chg="add">
          <ac:chgData name="Giri, Atanu" userId="S::agiri@miners.utep.edu::e0ae8cc7-49c3-42df-948f-23e195e4ba55" providerId="AD" clId="Web-{825F989C-623B-4CBB-1F09-9F5818C129F6}" dt="2023-01-11T22:30:20.221" v="120"/>
          <ac:spMkLst>
            <pc:docMk/>
            <pc:sldMk cId="651258494" sldId="517"/>
            <ac:spMk id="16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30:20.221" v="120"/>
          <ac:spMkLst>
            <pc:docMk/>
            <pc:sldMk cId="651258494" sldId="517"/>
            <ac:spMk id="18" creationId="{A5D2A5D1-BA0D-47D3-B051-DA7743C46E28}"/>
          </ac:spMkLst>
        </pc:spChg>
        <pc:picChg chg="add mod">
          <ac:chgData name="Giri, Atanu" userId="S::agiri@miners.utep.edu::e0ae8cc7-49c3-42df-948f-23e195e4ba55" providerId="AD" clId="Web-{825F989C-623B-4CBB-1F09-9F5818C129F6}" dt="2023-01-11T22:30:20.221" v="120"/>
          <ac:picMkLst>
            <pc:docMk/>
            <pc:sldMk cId="651258494" sldId="517"/>
            <ac:picMk id="2" creationId="{EF6F8F04-BD64-E277-F6A2-9494005A1131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0:20.221" v="120"/>
          <ac:picMkLst>
            <pc:docMk/>
            <pc:sldMk cId="651258494" sldId="517"/>
            <ac:picMk id="3" creationId="{EE0C427D-1E1F-942F-D961-A78CB0A572B6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0:20.221" v="120"/>
          <ac:picMkLst>
            <pc:docMk/>
            <pc:sldMk cId="651258494" sldId="517"/>
            <ac:picMk id="4" creationId="{B6F4ECD1-1E1A-0D28-D29E-C0D3CB467CC1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0:20.221" v="120"/>
          <ac:picMkLst>
            <pc:docMk/>
            <pc:sldMk cId="651258494" sldId="517"/>
            <ac:picMk id="5" creationId="{6912FE1B-8AAB-ED0B-E1A9-C1665849A1AB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0:20.221" v="120"/>
          <ac:picMkLst>
            <pc:docMk/>
            <pc:sldMk cId="651258494" sldId="517"/>
            <ac:picMk id="6" creationId="{08B6E340-056E-BD73-2258-68461D7A1FD6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0:20.221" v="120"/>
          <ac:picMkLst>
            <pc:docMk/>
            <pc:sldMk cId="651258494" sldId="517"/>
            <ac:picMk id="7" creationId="{6C2B87C2-C6C7-2269-E7F5-7FE5DD1FBA7E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0:20.221" v="120"/>
          <ac:picMkLst>
            <pc:docMk/>
            <pc:sldMk cId="651258494" sldId="517"/>
            <ac:picMk id="8" creationId="{7BD291FB-72B7-A739-949F-87DA0F704052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0:20.221" v="120"/>
          <ac:picMkLst>
            <pc:docMk/>
            <pc:sldMk cId="651258494" sldId="517"/>
            <ac:picMk id="9" creationId="{96AA1B60-8DF5-125C-1714-AF3F6D09EF54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0:20.221" v="120"/>
          <ac:picMkLst>
            <pc:docMk/>
            <pc:sldMk cId="651258494" sldId="517"/>
            <ac:picMk id="10" creationId="{5F4F9ACB-77F6-096C-3D34-262F62DE9657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0:20.221" v="120"/>
          <ac:picMkLst>
            <pc:docMk/>
            <pc:sldMk cId="651258494" sldId="517"/>
            <ac:picMk id="11" creationId="{3FB2587F-5D9C-BC62-9AA6-E3880A6D7766}"/>
          </ac:picMkLst>
        </pc:picChg>
      </pc:sldChg>
      <pc:sldChg chg="addSp modSp new mod setBg">
        <pc:chgData name="Giri, Atanu" userId="S::agiri@miners.utep.edu::e0ae8cc7-49c3-42df-948f-23e195e4ba55" providerId="AD" clId="Web-{825F989C-623B-4CBB-1F09-9F5818C129F6}" dt="2023-01-11T22:35:49.872" v="151"/>
        <pc:sldMkLst>
          <pc:docMk/>
          <pc:sldMk cId="1087229235" sldId="518"/>
        </pc:sldMkLst>
        <pc:spChg chg="add">
          <ac:chgData name="Giri, Atanu" userId="S::agiri@miners.utep.edu::e0ae8cc7-49c3-42df-948f-23e195e4ba55" providerId="AD" clId="Web-{825F989C-623B-4CBB-1F09-9F5818C129F6}" dt="2023-01-11T22:35:49.872" v="151"/>
          <ac:spMkLst>
            <pc:docMk/>
            <pc:sldMk cId="1087229235" sldId="518"/>
            <ac:spMk id="16" creationId="{2D2B266D-3625-4584-A5C3-7D3F672CFF30}"/>
          </ac:spMkLst>
        </pc:spChg>
        <pc:spChg chg="add">
          <ac:chgData name="Giri, Atanu" userId="S::agiri@miners.utep.edu::e0ae8cc7-49c3-42df-948f-23e195e4ba55" providerId="AD" clId="Web-{825F989C-623B-4CBB-1F09-9F5818C129F6}" dt="2023-01-11T22:35:49.872" v="151"/>
          <ac:spMkLst>
            <pc:docMk/>
            <pc:sldMk cId="1087229235" sldId="518"/>
            <ac:spMk id="18" creationId="{A5D2A5D1-BA0D-47D3-B051-DA7743C46E28}"/>
          </ac:spMkLst>
        </pc:spChg>
        <pc:picChg chg="add mod">
          <ac:chgData name="Giri, Atanu" userId="S::agiri@miners.utep.edu::e0ae8cc7-49c3-42df-948f-23e195e4ba55" providerId="AD" clId="Web-{825F989C-623B-4CBB-1F09-9F5818C129F6}" dt="2023-01-11T22:35:49.872" v="151"/>
          <ac:picMkLst>
            <pc:docMk/>
            <pc:sldMk cId="1087229235" sldId="518"/>
            <ac:picMk id="2" creationId="{B601C2BF-930E-0314-5441-EF96AD0CD78D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5:49.872" v="151"/>
          <ac:picMkLst>
            <pc:docMk/>
            <pc:sldMk cId="1087229235" sldId="518"/>
            <ac:picMk id="3" creationId="{DBD70F3A-981B-8337-65E7-566B4B0416A9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5:49.872" v="151"/>
          <ac:picMkLst>
            <pc:docMk/>
            <pc:sldMk cId="1087229235" sldId="518"/>
            <ac:picMk id="4" creationId="{CFB4AD87-8BD3-3D49-9BB8-3A1876137777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5:49.872" v="151"/>
          <ac:picMkLst>
            <pc:docMk/>
            <pc:sldMk cId="1087229235" sldId="518"/>
            <ac:picMk id="5" creationId="{6C7F65EC-A14E-B31D-1818-1A744BF6FAD9}"/>
          </ac:picMkLst>
        </pc:picChg>
        <pc:picChg chg="add mod ord">
          <ac:chgData name="Giri, Atanu" userId="S::agiri@miners.utep.edu::e0ae8cc7-49c3-42df-948f-23e195e4ba55" providerId="AD" clId="Web-{825F989C-623B-4CBB-1F09-9F5818C129F6}" dt="2023-01-11T22:35:49.872" v="151"/>
          <ac:picMkLst>
            <pc:docMk/>
            <pc:sldMk cId="1087229235" sldId="518"/>
            <ac:picMk id="6" creationId="{F88F8061-D036-9051-E712-A17BF951D05A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5:49.872" v="151"/>
          <ac:picMkLst>
            <pc:docMk/>
            <pc:sldMk cId="1087229235" sldId="518"/>
            <ac:picMk id="7" creationId="{CE38346E-97B8-B259-719F-D033F6E21877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5:49.872" v="151"/>
          <ac:picMkLst>
            <pc:docMk/>
            <pc:sldMk cId="1087229235" sldId="518"/>
            <ac:picMk id="8" creationId="{37E9EDED-CC3D-8602-925B-A3541F5DC87B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5:49.872" v="151"/>
          <ac:picMkLst>
            <pc:docMk/>
            <pc:sldMk cId="1087229235" sldId="518"/>
            <ac:picMk id="9" creationId="{39DEC1DB-F9A8-B8D6-0F1B-752EA1C0B8A7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5:49.872" v="151"/>
          <ac:picMkLst>
            <pc:docMk/>
            <pc:sldMk cId="1087229235" sldId="518"/>
            <ac:picMk id="10" creationId="{63567EF6-2232-F22A-2C8A-DAAFE7EBC481}"/>
          </ac:picMkLst>
        </pc:picChg>
        <pc:picChg chg="add mod">
          <ac:chgData name="Giri, Atanu" userId="S::agiri@miners.utep.edu::e0ae8cc7-49c3-42df-948f-23e195e4ba55" providerId="AD" clId="Web-{825F989C-623B-4CBB-1F09-9F5818C129F6}" dt="2023-01-11T22:35:49.872" v="151"/>
          <ac:picMkLst>
            <pc:docMk/>
            <pc:sldMk cId="1087229235" sldId="518"/>
            <ac:picMk id="11" creationId="{5E7DA275-106A-95E7-90BC-14A1230441A1}"/>
          </ac:picMkLst>
        </pc:picChg>
      </pc:sldChg>
    </pc:docChg>
  </pc:docChgLst>
  <pc:docChgLst>
    <pc:chgData name="Giri, Atanu" userId="S::agiri@miners.utep.edu::e0ae8cc7-49c3-42df-948f-23e195e4ba55" providerId="AD" clId="Web-{A8C40711-FC5C-2F5D-7C00-8710851D5B06}"/>
    <pc:docChg chg="addSld modSld">
      <pc:chgData name="Giri, Atanu" userId="S::agiri@miners.utep.edu::e0ae8cc7-49c3-42df-948f-23e195e4ba55" providerId="AD" clId="Web-{A8C40711-FC5C-2F5D-7C00-8710851D5B06}" dt="2022-10-28T17:24:05.645" v="383" actId="1076"/>
      <pc:docMkLst>
        <pc:docMk/>
      </pc:docMkLst>
      <pc:sldChg chg="addSp delSp modSp new mod setBg">
        <pc:chgData name="Giri, Atanu" userId="S::agiri@miners.utep.edu::e0ae8cc7-49c3-42df-948f-23e195e4ba55" providerId="AD" clId="Web-{A8C40711-FC5C-2F5D-7C00-8710851D5B06}" dt="2022-10-28T16:57:51.245" v="329" actId="14100"/>
        <pc:sldMkLst>
          <pc:docMk/>
          <pc:sldMk cId="3758241067" sldId="418"/>
        </pc:sldMkLst>
        <pc:spChg chg="add del">
          <ac:chgData name="Giri, Atanu" userId="S::agiri@miners.utep.edu::e0ae8cc7-49c3-42df-948f-23e195e4ba55" providerId="AD" clId="Web-{A8C40711-FC5C-2F5D-7C00-8710851D5B06}" dt="2022-10-28T14:10:12.596" v="35"/>
          <ac:spMkLst>
            <pc:docMk/>
            <pc:sldMk cId="3758241067" sldId="418"/>
            <ac:spMk id="5" creationId="{A9F529C3-C941-49FD-8C67-82F134F64BDB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0:12.596" v="35"/>
          <ac:spMkLst>
            <pc:docMk/>
            <pc:sldMk cId="3758241067" sldId="418"/>
            <ac:spMk id="6" creationId="{20586029-32A0-47E5-9AEC-AE3ABA6B94D0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0:07.768" v="31"/>
          <ac:spMkLst>
            <pc:docMk/>
            <pc:sldMk cId="3758241067" sldId="418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0:26.987" v="37"/>
          <ac:spMkLst>
            <pc:docMk/>
            <pc:sldMk cId="3758241067" sldId="418"/>
            <ac:spMk id="9" creationId="{8950AD4C-6AF3-49F8-94E1-DBCAFB39478B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0:07.768" v="31"/>
          <ac:spMkLst>
            <pc:docMk/>
            <pc:sldMk cId="3758241067" sldId="418"/>
            <ac:spMk id="10" creationId="{20586029-32A0-47E5-9AEC-AE3ABA6B94D0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0:26.987" v="37"/>
          <ac:spMkLst>
            <pc:docMk/>
            <pc:sldMk cId="3758241067" sldId="418"/>
            <ac:spMk id="11" creationId="{0ACBD85E-A404-45CB-B532-1039E479D4C6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0:26.987" v="37"/>
          <ac:spMkLst>
            <pc:docMk/>
            <pc:sldMk cId="3758241067" sldId="418"/>
            <ac:spMk id="13" creationId="{DB1626B1-BAC7-4893-A5AC-620597685187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0:26.987" v="37"/>
          <ac:spMkLst>
            <pc:docMk/>
            <pc:sldMk cId="3758241067" sldId="418"/>
            <ac:spMk id="14" creationId="{D64E9910-51FE-45BF-973D-9D2401FD3C63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2:05.912" v="43"/>
          <ac:spMkLst>
            <pc:docMk/>
            <pc:sldMk cId="3758241067" sldId="418"/>
            <ac:spMk id="16" creationId="{69D184B2-2226-4E31-BCCB-444330767440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2:05.912" v="43"/>
          <ac:spMkLst>
            <pc:docMk/>
            <pc:sldMk cId="3758241067" sldId="418"/>
            <ac:spMk id="17" creationId="{1AC4D4E3-486A-464A-8EC8-D44881097267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2:05.912" v="43"/>
          <ac:spMkLst>
            <pc:docMk/>
            <pc:sldMk cId="3758241067" sldId="418"/>
            <ac:spMk id="18" creationId="{864DE13E-58EB-4475-B79C-0D4FC651239B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8:02.221" v="102"/>
          <ac:spMkLst>
            <pc:docMk/>
            <pc:sldMk cId="3758241067" sldId="418"/>
            <ac:spMk id="22" creationId="{1AC4D4E3-486A-464A-8EC8-D44881097267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8:02.221" v="102"/>
          <ac:spMkLst>
            <pc:docMk/>
            <pc:sldMk cId="3758241067" sldId="418"/>
            <ac:spMk id="23" creationId="{69D184B2-2226-4E31-BCCB-444330767440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8:02.221" v="102"/>
          <ac:spMkLst>
            <pc:docMk/>
            <pc:sldMk cId="3758241067" sldId="418"/>
            <ac:spMk id="24" creationId="{864DE13E-58EB-4475-B79C-0D4FC651239B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8:11.799" v="106"/>
          <ac:spMkLst>
            <pc:docMk/>
            <pc:sldMk cId="3758241067" sldId="418"/>
            <ac:spMk id="30" creationId="{2F19B711-C590-44D1-9AA8-9F143B0ED58A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8:11.799" v="106"/>
          <ac:spMkLst>
            <pc:docMk/>
            <pc:sldMk cId="3758241067" sldId="418"/>
            <ac:spMk id="31" creationId="{C0C79CF2-6A1C-4636-84CE-ABB2BE191D23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8:11.799" v="106"/>
          <ac:spMkLst>
            <pc:docMk/>
            <pc:sldMk cId="3758241067" sldId="418"/>
            <ac:spMk id="32" creationId="{7A5D17DF-AD65-402C-A95C-F13C770C9FCD}"/>
          </ac:spMkLst>
        </pc:spChg>
        <pc:picChg chg="add del mod ord">
          <ac:chgData name="Giri, Atanu" userId="S::agiri@miners.utep.edu::e0ae8cc7-49c3-42df-948f-23e195e4ba55" providerId="AD" clId="Web-{A8C40711-FC5C-2F5D-7C00-8710851D5B06}" dt="2022-10-28T14:12:09.741" v="45"/>
          <ac:picMkLst>
            <pc:docMk/>
            <pc:sldMk cId="3758241067" sldId="418"/>
            <ac:picMk id="2" creationId="{6A7EDB1B-7FA1-C4E7-490F-110E13ECEBE2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57:51.245" v="329" actId="14100"/>
          <ac:picMkLst>
            <pc:docMk/>
            <pc:sldMk cId="3758241067" sldId="418"/>
            <ac:picMk id="2" creationId="{8DA9A872-EF51-B825-1E99-C8235BC8A05D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09.741" v="44"/>
          <ac:picMkLst>
            <pc:docMk/>
            <pc:sldMk cId="3758241067" sldId="418"/>
            <ac:picMk id="3" creationId="{506438C6-A94F-5C7B-5808-81A72B92BB13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57:37.994" v="327" actId="1076"/>
          <ac:picMkLst>
            <pc:docMk/>
            <pc:sldMk cId="3758241067" sldId="418"/>
            <ac:picMk id="3" creationId="{9020B953-579D-DCBF-2871-817CBF260CB6}"/>
          </ac:picMkLst>
        </pc:picChg>
        <pc:picChg chg="add del mod ord">
          <ac:chgData name="Giri, Atanu" userId="S::agiri@miners.utep.edu::e0ae8cc7-49c3-42df-948f-23e195e4ba55" providerId="AD" clId="Web-{A8C40711-FC5C-2F5D-7C00-8710851D5B06}" dt="2022-10-28T16:13:51.245" v="261"/>
          <ac:picMkLst>
            <pc:docMk/>
            <pc:sldMk cId="3758241067" sldId="418"/>
            <ac:picMk id="4" creationId="{67A6B965-E870-69F2-0A06-82B0FA3E3FDD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6:13:52.839" v="262"/>
          <ac:picMkLst>
            <pc:docMk/>
            <pc:sldMk cId="3758241067" sldId="418"/>
            <ac:picMk id="15" creationId="{9B6A2D2B-FCE7-95E2-9D81-F38F566A500F}"/>
          </ac:picMkLst>
        </pc:picChg>
        <pc:cxnChg chg="add del">
          <ac:chgData name="Giri, Atanu" userId="S::agiri@miners.utep.edu::e0ae8cc7-49c3-42df-948f-23e195e4ba55" providerId="AD" clId="Web-{A8C40711-FC5C-2F5D-7C00-8710851D5B06}" dt="2022-10-28T14:10:12.596" v="35"/>
          <ac:cxnSpMkLst>
            <pc:docMk/>
            <pc:sldMk cId="3758241067" sldId="418"/>
            <ac:cxnSpMk id="7" creationId="{8C730EAB-A532-4295-A302-FB4B90DB9F5E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4:10:07.768" v="31"/>
          <ac:cxnSpMkLst>
            <pc:docMk/>
            <pc:sldMk cId="3758241067" sldId="418"/>
            <ac:cxnSpMk id="12" creationId="{8C730EAB-A532-4295-A302-FB4B90DB9F5E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4:12:05.912" v="43"/>
          <ac:cxnSpMkLst>
            <pc:docMk/>
            <pc:sldMk cId="3758241067" sldId="418"/>
            <ac:cxnSpMk id="19" creationId="{02E9B2EE-76CA-47F3-9977-3F2FCB7FD252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4:17:59.877" v="100"/>
          <ac:cxnSpMkLst>
            <pc:docMk/>
            <pc:sldMk cId="3758241067" sldId="418"/>
            <ac:cxnSpMk id="20" creationId="{4D56677B-C0B7-4DAC-ACAD-8054FF1B599A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4:18:02.221" v="102"/>
          <ac:cxnSpMkLst>
            <pc:docMk/>
            <pc:sldMk cId="3758241067" sldId="418"/>
            <ac:cxnSpMk id="26" creationId="{02E9B2EE-76CA-47F3-9977-3F2FCB7FD252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4:18:06.831" v="104"/>
          <ac:cxnSpMkLst>
            <pc:docMk/>
            <pc:sldMk cId="3758241067" sldId="418"/>
            <ac:cxnSpMk id="28" creationId="{1C6AAE25-BD23-41B5-AAE4-1DA5898C2ADB}"/>
          </ac:cxnSpMkLst>
        </pc:cxnChg>
      </pc:sldChg>
      <pc:sldChg chg="addSp delSp modSp new mod setBg">
        <pc:chgData name="Giri, Atanu" userId="S::agiri@miners.utep.edu::e0ae8cc7-49c3-42df-948f-23e195e4ba55" providerId="AD" clId="Web-{A8C40711-FC5C-2F5D-7C00-8710851D5B06}" dt="2022-10-28T15:13:29.445" v="161" actId="1076"/>
        <pc:sldMkLst>
          <pc:docMk/>
          <pc:sldMk cId="1221453200" sldId="419"/>
        </pc:sldMkLst>
        <pc:picChg chg="add del mod">
          <ac:chgData name="Giri, Atanu" userId="S::agiri@miners.utep.edu::e0ae8cc7-49c3-42df-948f-23e195e4ba55" providerId="AD" clId="Web-{A8C40711-FC5C-2F5D-7C00-8710851D5B06}" dt="2022-10-28T14:08:16.827" v="9"/>
          <ac:picMkLst>
            <pc:docMk/>
            <pc:sldMk cId="1221453200" sldId="419"/>
            <ac:picMk id="2" creationId="{400ABEFE-74E2-443C-4294-7E8757ABDA6F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5:13:29.445" v="161" actId="1076"/>
          <ac:picMkLst>
            <pc:docMk/>
            <pc:sldMk cId="1221453200" sldId="419"/>
            <ac:picMk id="2" creationId="{6EA0B1D6-B423-AE99-F308-E78EC9323FFA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08:14.623" v="8"/>
          <ac:picMkLst>
            <pc:docMk/>
            <pc:sldMk cId="1221453200" sldId="419"/>
            <ac:picMk id="3" creationId="{02B128AE-2609-E37B-B107-7185E77D0BF2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5:13:26.898" v="160" actId="1076"/>
          <ac:picMkLst>
            <pc:docMk/>
            <pc:sldMk cId="1221453200" sldId="419"/>
            <ac:picMk id="3" creationId="{63D9AB6E-800F-246A-946A-1FA997B21765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16.084" v="47"/>
          <ac:picMkLst>
            <pc:docMk/>
            <pc:sldMk cId="1221453200" sldId="419"/>
            <ac:picMk id="4" creationId="{FCF32FF6-2EA2-7261-110A-71AD26F44D90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16.084" v="46"/>
          <ac:picMkLst>
            <pc:docMk/>
            <pc:sldMk cId="1221453200" sldId="419"/>
            <ac:picMk id="5" creationId="{6F52C635-6A58-C6CE-D259-1D615B3AC710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5:13:21.898" v="158" actId="1076"/>
          <ac:picMkLst>
            <pc:docMk/>
            <pc:sldMk cId="1221453200" sldId="419"/>
            <ac:picMk id="6" creationId="{389A2726-1583-8FAF-9B83-E410E3B868BF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5:13:24.414" v="159" actId="1076"/>
          <ac:picMkLst>
            <pc:docMk/>
            <pc:sldMk cId="1221453200" sldId="419"/>
            <ac:picMk id="7" creationId="{BF7A7EC0-B444-BBB0-4F95-31F0AE9DF32F}"/>
          </ac:picMkLst>
        </pc:picChg>
        <pc:cxnChg chg="add">
          <ac:chgData name="Giri, Atanu" userId="S::agiri@miners.utep.edu::e0ae8cc7-49c3-42df-948f-23e195e4ba55" providerId="AD" clId="Web-{A8C40711-FC5C-2F5D-7C00-8710851D5B06}" dt="2022-10-28T14:17:52.361" v="98"/>
          <ac:cxnSpMkLst>
            <pc:docMk/>
            <pc:sldMk cId="1221453200" sldId="419"/>
            <ac:cxnSpMk id="12" creationId="{4D56677B-C0B7-4DAC-ACAD-8054FF1B599A}"/>
          </ac:cxnSpMkLst>
        </pc:cxnChg>
      </pc:sldChg>
      <pc:sldChg chg="addSp delSp modSp new mod setBg">
        <pc:chgData name="Giri, Atanu" userId="S::agiri@miners.utep.edu::e0ae8cc7-49c3-42df-948f-23e195e4ba55" providerId="AD" clId="Web-{A8C40711-FC5C-2F5D-7C00-8710851D5B06}" dt="2022-10-28T16:19:56.694" v="294" actId="1076"/>
        <pc:sldMkLst>
          <pc:docMk/>
          <pc:sldMk cId="671600683" sldId="420"/>
        </pc:sldMkLst>
        <pc:spChg chg="add del">
          <ac:chgData name="Giri, Atanu" userId="S::agiri@miners.utep.edu::e0ae8cc7-49c3-42df-948f-23e195e4ba55" providerId="AD" clId="Web-{A8C40711-FC5C-2F5D-7C00-8710851D5B06}" dt="2022-10-28T14:18:55.348" v="114"/>
          <ac:spMkLst>
            <pc:docMk/>
            <pc:sldMk cId="671600683" sldId="420"/>
            <ac:spMk id="10" creationId="{69D184B2-2226-4E31-BCCB-444330767440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8:55.348" v="114"/>
          <ac:spMkLst>
            <pc:docMk/>
            <pc:sldMk cId="671600683" sldId="420"/>
            <ac:spMk id="12" creationId="{1AC4D4E3-486A-464A-8EC8-D44881097267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8:55.348" v="114"/>
          <ac:spMkLst>
            <pc:docMk/>
            <pc:sldMk cId="671600683" sldId="420"/>
            <ac:spMk id="14" creationId="{864DE13E-58EB-4475-B79C-0D4FC651239B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8:44.144" v="109"/>
          <ac:spMkLst>
            <pc:docMk/>
            <pc:sldMk cId="671600683" sldId="420"/>
            <ac:spMk id="21" creationId="{A9F529C3-C941-49FD-8C67-82F134F64BDB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8:44.144" v="109"/>
          <ac:spMkLst>
            <pc:docMk/>
            <pc:sldMk cId="671600683" sldId="420"/>
            <ac:spMk id="23" creationId="{20586029-32A0-47E5-9AEC-AE3ABA6B94D0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8:48.519" v="111"/>
          <ac:spMkLst>
            <pc:docMk/>
            <pc:sldMk cId="671600683" sldId="420"/>
            <ac:spMk id="27" creationId="{11BE3FA7-0D70-4431-814F-D8C40576EA93}"/>
          </ac:spMkLst>
        </pc:spChg>
        <pc:picChg chg="add del mod">
          <ac:chgData name="Giri, Atanu" userId="S::agiri@miners.utep.edu::e0ae8cc7-49c3-42df-948f-23e195e4ba55" providerId="AD" clId="Web-{A8C40711-FC5C-2F5D-7C00-8710851D5B06}" dt="2022-10-28T14:12:20.460" v="49"/>
          <ac:picMkLst>
            <pc:docMk/>
            <pc:sldMk cId="671600683" sldId="420"/>
            <ac:picMk id="2" creationId="{2F8656EB-EF9A-9D3B-B628-F44DC8AEA1DD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14:50.591" v="272" actId="14100"/>
          <ac:picMkLst>
            <pc:docMk/>
            <pc:sldMk cId="671600683" sldId="420"/>
            <ac:picMk id="2" creationId="{ECFCC171-C5D4-8027-5FE4-EDD5BF5B5E46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19:51.975" v="293" actId="1076"/>
          <ac:picMkLst>
            <pc:docMk/>
            <pc:sldMk cId="671600683" sldId="420"/>
            <ac:picMk id="3" creationId="{E6677F7E-DEC8-95D6-00ED-C254FF26692D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20.460" v="48"/>
          <ac:picMkLst>
            <pc:docMk/>
            <pc:sldMk cId="671600683" sldId="420"/>
            <ac:picMk id="3" creationId="{E7C49153-A8F0-2A76-537C-45563A7C90D5}"/>
          </ac:picMkLst>
        </pc:picChg>
        <pc:picChg chg="add mod ord">
          <ac:chgData name="Giri, Atanu" userId="S::agiri@miners.utep.edu::e0ae8cc7-49c3-42df-948f-23e195e4ba55" providerId="AD" clId="Web-{A8C40711-FC5C-2F5D-7C00-8710851D5B06}" dt="2022-10-28T16:19:56.694" v="294" actId="1076"/>
          <ac:picMkLst>
            <pc:docMk/>
            <pc:sldMk cId="671600683" sldId="420"/>
            <ac:picMk id="4" creationId="{3CBD0697-2E1F-8AAB-B32A-84AA13EB5C70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19:44.975" v="291" actId="1076"/>
          <ac:picMkLst>
            <pc:docMk/>
            <pc:sldMk cId="671600683" sldId="420"/>
            <ac:picMk id="5" creationId="{AA4CAED3-B85A-26FB-3554-FF2322FBDF6A}"/>
          </ac:picMkLst>
        </pc:picChg>
        <pc:cxnChg chg="add del">
          <ac:chgData name="Giri, Atanu" userId="S::agiri@miners.utep.edu::e0ae8cc7-49c3-42df-948f-23e195e4ba55" providerId="AD" clId="Web-{A8C40711-FC5C-2F5D-7C00-8710851D5B06}" dt="2022-10-28T14:18:55.348" v="114"/>
          <ac:cxnSpMkLst>
            <pc:docMk/>
            <pc:sldMk cId="671600683" sldId="420"/>
            <ac:cxnSpMk id="16" creationId="{02E9B2EE-76CA-47F3-9977-3F2FCB7FD252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4:18:44.144" v="109"/>
          <ac:cxnSpMkLst>
            <pc:docMk/>
            <pc:sldMk cId="671600683" sldId="420"/>
            <ac:cxnSpMk id="25" creationId="{8C730EAB-A532-4295-A302-FB4B90DB9F5E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4:18:55.348" v="113"/>
          <ac:cxnSpMkLst>
            <pc:docMk/>
            <pc:sldMk cId="671600683" sldId="420"/>
            <ac:cxnSpMk id="29" creationId="{4D56677B-C0B7-4DAC-ACAD-8054FF1B599A}"/>
          </ac:cxnSpMkLst>
        </pc:cxnChg>
      </pc:sldChg>
      <pc:sldChg chg="addSp delSp modSp new mod setBg">
        <pc:chgData name="Giri, Atanu" userId="S::agiri@miners.utep.edu::e0ae8cc7-49c3-42df-948f-23e195e4ba55" providerId="AD" clId="Web-{A8C40711-FC5C-2F5D-7C00-8710851D5B06}" dt="2022-10-28T16:16:02.890" v="286" actId="1076"/>
        <pc:sldMkLst>
          <pc:docMk/>
          <pc:sldMk cId="2420806053" sldId="421"/>
        </pc:sldMkLst>
        <pc:spChg chg="add del">
          <ac:chgData name="Giri, Atanu" userId="S::agiri@miners.utep.edu::e0ae8cc7-49c3-42df-948f-23e195e4ba55" providerId="AD" clId="Web-{A8C40711-FC5C-2F5D-7C00-8710851D5B06}" dt="2022-10-28T14:17:41.173" v="95"/>
          <ac:spMkLst>
            <pc:docMk/>
            <pc:sldMk cId="2420806053" sldId="421"/>
            <ac:spMk id="10" creationId="{69D184B2-2226-4E31-BCCB-444330767440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7:41.173" v="95"/>
          <ac:spMkLst>
            <pc:docMk/>
            <pc:sldMk cId="2420806053" sldId="421"/>
            <ac:spMk id="12" creationId="{1AC4D4E3-486A-464A-8EC8-D44881097267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7:41.173" v="95"/>
          <ac:spMkLst>
            <pc:docMk/>
            <pc:sldMk cId="2420806053" sldId="421"/>
            <ac:spMk id="14" creationId="{864DE13E-58EB-4475-B79C-0D4FC651239B}"/>
          </ac:spMkLst>
        </pc:spChg>
        <pc:picChg chg="add del mod">
          <ac:chgData name="Giri, Atanu" userId="S::agiri@miners.utep.edu::e0ae8cc7-49c3-42df-948f-23e195e4ba55" providerId="AD" clId="Web-{A8C40711-FC5C-2F5D-7C00-8710851D5B06}" dt="2022-10-28T14:12:30.163" v="51"/>
          <ac:picMkLst>
            <pc:docMk/>
            <pc:sldMk cId="2420806053" sldId="421"/>
            <ac:picMk id="2" creationId="{18096151-E62D-987F-B968-9C38ADC1E646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16:02.874" v="285" actId="1076"/>
          <ac:picMkLst>
            <pc:docMk/>
            <pc:sldMk cId="2420806053" sldId="421"/>
            <ac:picMk id="2" creationId="{72B76A6D-5E5A-FB4B-3D94-CBA3254577BF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16:02.890" v="286" actId="1076"/>
          <ac:picMkLst>
            <pc:docMk/>
            <pc:sldMk cId="2420806053" sldId="421"/>
            <ac:picMk id="3" creationId="{2E9C2C3C-1AA3-4267-65EF-7DDD8D6F7D69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30.163" v="50"/>
          <ac:picMkLst>
            <pc:docMk/>
            <pc:sldMk cId="2420806053" sldId="421"/>
            <ac:picMk id="3" creationId="{CEA65570-0AF9-72EC-4607-E08A020BEAE1}"/>
          </ac:picMkLst>
        </pc:picChg>
        <pc:picChg chg="add del mod ord">
          <ac:chgData name="Giri, Atanu" userId="S::agiri@miners.utep.edu::e0ae8cc7-49c3-42df-948f-23e195e4ba55" providerId="AD" clId="Web-{A8C40711-FC5C-2F5D-7C00-8710851D5B06}" dt="2022-10-28T16:15:13.341" v="278"/>
          <ac:picMkLst>
            <pc:docMk/>
            <pc:sldMk cId="2420806053" sldId="421"/>
            <ac:picMk id="4" creationId="{40DAA2CA-2EE8-DA5B-5DC0-E2679053EF27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6:15:14.701" v="279"/>
          <ac:picMkLst>
            <pc:docMk/>
            <pc:sldMk cId="2420806053" sldId="421"/>
            <ac:picMk id="5" creationId="{1C6BA57A-EC1F-142D-9555-E5D57CEFD05C}"/>
          </ac:picMkLst>
        </pc:picChg>
        <pc:cxnChg chg="add del">
          <ac:chgData name="Giri, Atanu" userId="S::agiri@miners.utep.edu::e0ae8cc7-49c3-42df-948f-23e195e4ba55" providerId="AD" clId="Web-{A8C40711-FC5C-2F5D-7C00-8710851D5B06}" dt="2022-10-28T14:17:41.173" v="95"/>
          <ac:cxnSpMkLst>
            <pc:docMk/>
            <pc:sldMk cId="2420806053" sldId="421"/>
            <ac:cxnSpMk id="16" creationId="{02E9B2EE-76CA-47F3-9977-3F2FCB7FD252}"/>
          </ac:cxnSpMkLst>
        </pc:cxnChg>
        <pc:cxnChg chg="add">
          <ac:chgData name="Giri, Atanu" userId="S::agiri@miners.utep.edu::e0ae8cc7-49c3-42df-948f-23e195e4ba55" providerId="AD" clId="Web-{A8C40711-FC5C-2F5D-7C00-8710851D5B06}" dt="2022-10-28T14:17:41.189" v="96"/>
          <ac:cxnSpMkLst>
            <pc:docMk/>
            <pc:sldMk cId="2420806053" sldId="421"/>
            <ac:cxnSpMk id="18" creationId="{4D56677B-C0B7-4DAC-ACAD-8054FF1B599A}"/>
          </ac:cxnSpMkLst>
        </pc:cxnChg>
      </pc:sldChg>
      <pc:sldChg chg="addSp delSp modSp new mod setBg">
        <pc:chgData name="Giri, Atanu" userId="S::agiri@miners.utep.edu::e0ae8cc7-49c3-42df-948f-23e195e4ba55" providerId="AD" clId="Web-{A8C40711-FC5C-2F5D-7C00-8710851D5B06}" dt="2022-10-28T16:59:51.562" v="341" actId="14100"/>
        <pc:sldMkLst>
          <pc:docMk/>
          <pc:sldMk cId="655690332" sldId="422"/>
        </pc:sldMkLst>
        <pc:spChg chg="add del">
          <ac:chgData name="Giri, Atanu" userId="S::agiri@miners.utep.edu::e0ae8cc7-49c3-42df-948f-23e195e4ba55" providerId="AD" clId="Web-{A8C40711-FC5C-2F5D-7C00-8710851D5B06}" dt="2022-10-28T15:17:29.063" v="212"/>
          <ac:spMkLst>
            <pc:docMk/>
            <pc:sldMk cId="655690332" sldId="422"/>
            <ac:spMk id="12" creationId="{1AC4D4E3-486A-464A-8EC8-D44881097267}"/>
          </ac:spMkLst>
        </pc:spChg>
        <pc:spChg chg="add del">
          <ac:chgData name="Giri, Atanu" userId="S::agiri@miners.utep.edu::e0ae8cc7-49c3-42df-948f-23e195e4ba55" providerId="AD" clId="Web-{A8C40711-FC5C-2F5D-7C00-8710851D5B06}" dt="2022-10-28T15:17:29.063" v="212"/>
          <ac:spMkLst>
            <pc:docMk/>
            <pc:sldMk cId="655690332" sldId="422"/>
            <ac:spMk id="13" creationId="{69D184B2-2226-4E31-BCCB-444330767440}"/>
          </ac:spMkLst>
        </pc:spChg>
        <pc:spChg chg="add del">
          <ac:chgData name="Giri, Atanu" userId="S::agiri@miners.utep.edu::e0ae8cc7-49c3-42df-948f-23e195e4ba55" providerId="AD" clId="Web-{A8C40711-FC5C-2F5D-7C00-8710851D5B06}" dt="2022-10-28T15:17:29.063" v="212"/>
          <ac:spMkLst>
            <pc:docMk/>
            <pc:sldMk cId="655690332" sldId="422"/>
            <ac:spMk id="14" creationId="{864DE13E-58EB-4475-B79C-0D4FC651239B}"/>
          </ac:spMkLst>
        </pc:spChg>
        <pc:picChg chg="add mod">
          <ac:chgData name="Giri, Atanu" userId="S::agiri@miners.utep.edu::e0ae8cc7-49c3-42df-948f-23e195e4ba55" providerId="AD" clId="Web-{A8C40711-FC5C-2F5D-7C00-8710851D5B06}" dt="2022-10-28T16:59:13.498" v="337" actId="1076"/>
          <ac:picMkLst>
            <pc:docMk/>
            <pc:sldMk cId="655690332" sldId="422"/>
            <ac:picMk id="2" creationId="{91A0D49A-367A-722A-2B44-E29D8D7E3FF2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36.429" v="53"/>
          <ac:picMkLst>
            <pc:docMk/>
            <pc:sldMk cId="655690332" sldId="422"/>
            <ac:picMk id="2" creationId="{A41B2259-0D79-5F14-FCAF-792B802FD4D4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36.429" v="52"/>
          <ac:picMkLst>
            <pc:docMk/>
            <pc:sldMk cId="655690332" sldId="422"/>
            <ac:picMk id="3" creationId="{BDEEBD54-F787-E41E-A723-42457F4D6F55}"/>
          </ac:picMkLst>
        </pc:picChg>
        <pc:picChg chg="add mod ord">
          <ac:chgData name="Giri, Atanu" userId="S::agiri@miners.utep.edu::e0ae8cc7-49c3-42df-948f-23e195e4ba55" providerId="AD" clId="Web-{A8C40711-FC5C-2F5D-7C00-8710851D5B06}" dt="2022-10-28T16:58:54.747" v="335" actId="14100"/>
          <ac:picMkLst>
            <pc:docMk/>
            <pc:sldMk cId="655690332" sldId="422"/>
            <ac:picMk id="3" creationId="{D885D2AF-CD5A-C660-8E54-2E468B8CDE6E}"/>
          </ac:picMkLst>
        </pc:picChg>
        <pc:picChg chg="add mod ord">
          <ac:chgData name="Giri, Atanu" userId="S::agiri@miners.utep.edu::e0ae8cc7-49c3-42df-948f-23e195e4ba55" providerId="AD" clId="Web-{A8C40711-FC5C-2F5D-7C00-8710851D5B06}" dt="2022-10-28T16:59:20.670" v="338" actId="1076"/>
          <ac:picMkLst>
            <pc:docMk/>
            <pc:sldMk cId="655690332" sldId="422"/>
            <ac:picMk id="4" creationId="{5ED6B699-42AA-53DA-9571-A7038F028DC3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59:51.562" v="341" actId="14100"/>
          <ac:picMkLst>
            <pc:docMk/>
            <pc:sldMk cId="655690332" sldId="422"/>
            <ac:picMk id="5" creationId="{AF1E1065-DCD3-BAB9-14C2-4D45CC288C1F}"/>
          </ac:picMkLst>
        </pc:picChg>
        <pc:cxnChg chg="add del">
          <ac:chgData name="Giri, Atanu" userId="S::agiri@miners.utep.edu::e0ae8cc7-49c3-42df-948f-23e195e4ba55" providerId="AD" clId="Web-{A8C40711-FC5C-2F5D-7C00-8710851D5B06}" dt="2022-10-28T14:17:09.360" v="92"/>
          <ac:cxnSpMkLst>
            <pc:docMk/>
            <pc:sldMk cId="655690332" sldId="422"/>
            <ac:cxnSpMk id="10" creationId="{4D56677B-C0B7-4DAC-ACAD-8054FF1B599A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5:17:29.063" v="212"/>
          <ac:cxnSpMkLst>
            <pc:docMk/>
            <pc:sldMk cId="655690332" sldId="422"/>
            <ac:cxnSpMk id="16" creationId="{02E9B2EE-76CA-47F3-9977-3F2FCB7FD252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5:18:18.346" v="215"/>
          <ac:cxnSpMkLst>
            <pc:docMk/>
            <pc:sldMk cId="655690332" sldId="422"/>
            <ac:cxnSpMk id="21" creationId="{91B6081D-D3E8-4209-B85B-EB1C655A6272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5:18:18.346" v="215"/>
          <ac:cxnSpMkLst>
            <pc:docMk/>
            <pc:sldMk cId="655690332" sldId="422"/>
            <ac:cxnSpMk id="23" creationId="{28CA55E4-1295-45C8-BA05-5A9E705B749A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5:18:18.346" v="215"/>
          <ac:cxnSpMkLst>
            <pc:docMk/>
            <pc:sldMk cId="655690332" sldId="422"/>
            <ac:cxnSpMk id="25" creationId="{08C5794E-A9A1-4A23-AF68-C79A7822334C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5:18:18.330" v="214"/>
          <ac:cxnSpMkLst>
            <pc:docMk/>
            <pc:sldMk cId="655690332" sldId="422"/>
            <ac:cxnSpMk id="30" creationId="{50DA1EB8-87CF-4588-A1FD-4756F9A28F6B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5:18:18.330" v="214"/>
          <ac:cxnSpMkLst>
            <pc:docMk/>
            <pc:sldMk cId="655690332" sldId="422"/>
            <ac:cxnSpMk id="32" creationId="{D7A4E378-EA57-47B9-B1EB-58B998F6CFFB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5:18:18.330" v="214"/>
          <ac:cxnSpMkLst>
            <pc:docMk/>
            <pc:sldMk cId="655690332" sldId="422"/>
            <ac:cxnSpMk id="34" creationId="{D2B31ED6-76F0-425A-9A41-C947AEF9C145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18:18.346" v="215"/>
          <ac:cxnSpMkLst>
            <pc:docMk/>
            <pc:sldMk cId="655690332" sldId="422"/>
            <ac:cxnSpMk id="36" creationId="{91B6081D-D3E8-4209-B85B-EB1C655A6272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18:18.346" v="215"/>
          <ac:cxnSpMkLst>
            <pc:docMk/>
            <pc:sldMk cId="655690332" sldId="422"/>
            <ac:cxnSpMk id="37" creationId="{28CA55E4-1295-45C8-BA05-5A9E705B749A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18:18.346" v="215"/>
          <ac:cxnSpMkLst>
            <pc:docMk/>
            <pc:sldMk cId="655690332" sldId="422"/>
            <ac:cxnSpMk id="38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A8C40711-FC5C-2F5D-7C00-8710851D5B06}" dt="2022-10-28T16:55:13.786" v="302" actId="14100"/>
        <pc:sldMkLst>
          <pc:docMk/>
          <pc:sldMk cId="3039579825" sldId="423"/>
        </pc:sldMkLst>
        <pc:spChg chg="add del">
          <ac:chgData name="Giri, Atanu" userId="S::agiri@miners.utep.edu::e0ae8cc7-49c3-42df-948f-23e195e4ba55" providerId="AD" clId="Web-{A8C40711-FC5C-2F5D-7C00-8710851D5B06}" dt="2022-10-28T14:16:59.938" v="89"/>
          <ac:spMkLst>
            <pc:docMk/>
            <pc:sldMk cId="3039579825" sldId="423"/>
            <ac:spMk id="12" creationId="{1AC4D4E3-486A-464A-8EC8-D44881097267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6:59.938" v="89"/>
          <ac:spMkLst>
            <pc:docMk/>
            <pc:sldMk cId="3039579825" sldId="423"/>
            <ac:spMk id="13" creationId="{69D184B2-2226-4E31-BCCB-444330767440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6:59.938" v="89"/>
          <ac:spMkLst>
            <pc:docMk/>
            <pc:sldMk cId="3039579825" sldId="423"/>
            <ac:spMk id="14" creationId="{864DE13E-58EB-4475-B79C-0D4FC651239B}"/>
          </ac:spMkLst>
        </pc:spChg>
        <pc:picChg chg="add mod">
          <ac:chgData name="Giri, Atanu" userId="S::agiri@miners.utep.edu::e0ae8cc7-49c3-42df-948f-23e195e4ba55" providerId="AD" clId="Web-{A8C40711-FC5C-2F5D-7C00-8710851D5B06}" dt="2022-10-28T16:55:13.739" v="301" actId="14100"/>
          <ac:picMkLst>
            <pc:docMk/>
            <pc:sldMk cId="3039579825" sldId="423"/>
            <ac:picMk id="2" creationId="{36DF60D5-E270-D76F-5E45-00358AF396AE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41.679" v="55"/>
          <ac:picMkLst>
            <pc:docMk/>
            <pc:sldMk cId="3039579825" sldId="423"/>
            <ac:picMk id="2" creationId="{D21B43F6-D0E1-2CB8-EE2E-0851DD4D17B0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41.679" v="54"/>
          <ac:picMkLst>
            <pc:docMk/>
            <pc:sldMk cId="3039579825" sldId="423"/>
            <ac:picMk id="3" creationId="{6E592AA6-6974-737A-6ABD-579724B256D6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55:13.786" v="302" actId="14100"/>
          <ac:picMkLst>
            <pc:docMk/>
            <pc:sldMk cId="3039579825" sldId="423"/>
            <ac:picMk id="3" creationId="{C9A35807-9C50-C686-3B3A-EE0F5A727260}"/>
          </ac:picMkLst>
        </pc:picChg>
        <pc:picChg chg="add mod ord">
          <ac:chgData name="Giri, Atanu" userId="S::agiri@miners.utep.edu::e0ae8cc7-49c3-42df-948f-23e195e4ba55" providerId="AD" clId="Web-{A8C40711-FC5C-2F5D-7C00-8710851D5B06}" dt="2022-10-28T16:55:13.692" v="300" actId="14100"/>
          <ac:picMkLst>
            <pc:docMk/>
            <pc:sldMk cId="3039579825" sldId="423"/>
            <ac:picMk id="4" creationId="{E9A0AA2D-5026-2143-5D99-351B62EC7E9B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55:13.661" v="299" actId="14100"/>
          <ac:picMkLst>
            <pc:docMk/>
            <pc:sldMk cId="3039579825" sldId="423"/>
            <ac:picMk id="5" creationId="{919593E1-CFE8-2019-BDF8-251A50D93EB6}"/>
          </ac:picMkLst>
        </pc:picChg>
        <pc:cxnChg chg="add del">
          <ac:chgData name="Giri, Atanu" userId="S::agiri@miners.utep.edu::e0ae8cc7-49c3-42df-948f-23e195e4ba55" providerId="AD" clId="Web-{A8C40711-FC5C-2F5D-7C00-8710851D5B06}" dt="2022-10-28T14:16:57.594" v="87"/>
          <ac:cxnSpMkLst>
            <pc:docMk/>
            <pc:sldMk cId="3039579825" sldId="423"/>
            <ac:cxnSpMk id="10" creationId="{1C6AAE25-BD23-41B5-AAE4-1DA5898C2ADB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4:16:59.938" v="89"/>
          <ac:cxnSpMkLst>
            <pc:docMk/>
            <pc:sldMk cId="3039579825" sldId="423"/>
            <ac:cxnSpMk id="16" creationId="{02E9B2EE-76CA-47F3-9977-3F2FCB7FD252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5:18:41.784" v="221"/>
          <ac:cxnSpMkLst>
            <pc:docMk/>
            <pc:sldMk cId="3039579825" sldId="423"/>
            <ac:cxnSpMk id="18" creationId="{4D56677B-C0B7-4DAC-ACAD-8054FF1B599A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18:41.784" v="221"/>
          <ac:cxnSpMkLst>
            <pc:docMk/>
            <pc:sldMk cId="3039579825" sldId="423"/>
            <ac:cxnSpMk id="23" creationId="{91B6081D-D3E8-4209-B85B-EB1C655A6272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18:41.784" v="221"/>
          <ac:cxnSpMkLst>
            <pc:docMk/>
            <pc:sldMk cId="3039579825" sldId="423"/>
            <ac:cxnSpMk id="25" creationId="{28CA55E4-1295-45C8-BA05-5A9E705B749A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18:41.784" v="221"/>
          <ac:cxnSpMkLst>
            <pc:docMk/>
            <pc:sldMk cId="3039579825" sldId="423"/>
            <ac:cxnSpMk id="27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A8C40711-FC5C-2F5D-7C00-8710851D5B06}" dt="2022-10-28T16:55:50.913" v="310" actId="14100"/>
        <pc:sldMkLst>
          <pc:docMk/>
          <pc:sldMk cId="1440546961" sldId="424"/>
        </pc:sldMkLst>
        <pc:spChg chg="add del">
          <ac:chgData name="Giri, Atanu" userId="S::agiri@miners.utep.edu::e0ae8cc7-49c3-42df-948f-23e195e4ba55" providerId="AD" clId="Web-{A8C40711-FC5C-2F5D-7C00-8710851D5B06}" dt="2022-10-28T14:16:33.546" v="80"/>
          <ac:spMkLst>
            <pc:docMk/>
            <pc:sldMk cId="1440546961" sldId="424"/>
            <ac:spMk id="10" creationId="{69D184B2-2226-4E31-BCCB-444330767440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6:33.546" v="80"/>
          <ac:spMkLst>
            <pc:docMk/>
            <pc:sldMk cId="1440546961" sldId="424"/>
            <ac:spMk id="12" creationId="{1AC4D4E3-486A-464A-8EC8-D44881097267}"/>
          </ac:spMkLst>
        </pc:spChg>
        <pc:spChg chg="add del">
          <ac:chgData name="Giri, Atanu" userId="S::agiri@miners.utep.edu::e0ae8cc7-49c3-42df-948f-23e195e4ba55" providerId="AD" clId="Web-{A8C40711-FC5C-2F5D-7C00-8710851D5B06}" dt="2022-10-28T14:16:33.546" v="80"/>
          <ac:spMkLst>
            <pc:docMk/>
            <pc:sldMk cId="1440546961" sldId="424"/>
            <ac:spMk id="14" creationId="{864DE13E-58EB-4475-B79C-0D4FC651239B}"/>
          </ac:spMkLst>
        </pc:spChg>
        <pc:picChg chg="add mod">
          <ac:chgData name="Giri, Atanu" userId="S::agiri@miners.utep.edu::e0ae8cc7-49c3-42df-948f-23e195e4ba55" providerId="AD" clId="Web-{A8C40711-FC5C-2F5D-7C00-8710851D5B06}" dt="2022-10-28T16:55:50.881" v="308" actId="14100"/>
          <ac:picMkLst>
            <pc:docMk/>
            <pc:sldMk cId="1440546961" sldId="424"/>
            <ac:picMk id="2" creationId="{53474835-0E4C-D028-C38B-1357DD5A167B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45.945" v="57"/>
          <ac:picMkLst>
            <pc:docMk/>
            <pc:sldMk cId="1440546961" sldId="424"/>
            <ac:picMk id="2" creationId="{F65A916F-DCDF-D97D-9F58-1FE2CD1E7F82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55:50.897" v="309" actId="14100"/>
          <ac:picMkLst>
            <pc:docMk/>
            <pc:sldMk cId="1440546961" sldId="424"/>
            <ac:picMk id="3" creationId="{40EFBAC6-63F3-0534-3290-90FDB278B626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45.945" v="56"/>
          <ac:picMkLst>
            <pc:docMk/>
            <pc:sldMk cId="1440546961" sldId="424"/>
            <ac:picMk id="3" creationId="{8FB627BA-9263-92BE-8BB6-074A70FA44E9}"/>
          </ac:picMkLst>
        </pc:picChg>
        <pc:picChg chg="add mod ord">
          <ac:chgData name="Giri, Atanu" userId="S::agiri@miners.utep.edu::e0ae8cc7-49c3-42df-948f-23e195e4ba55" providerId="AD" clId="Web-{A8C40711-FC5C-2F5D-7C00-8710851D5B06}" dt="2022-10-28T16:55:50.866" v="307" actId="14100"/>
          <ac:picMkLst>
            <pc:docMk/>
            <pc:sldMk cId="1440546961" sldId="424"/>
            <ac:picMk id="4" creationId="{CFBDDC5E-2CC3-E8FE-B3E1-27CF474B1FF5}"/>
          </ac:picMkLst>
        </pc:picChg>
        <pc:picChg chg="add mod ord">
          <ac:chgData name="Giri, Atanu" userId="S::agiri@miners.utep.edu::e0ae8cc7-49c3-42df-948f-23e195e4ba55" providerId="AD" clId="Web-{A8C40711-FC5C-2F5D-7C00-8710851D5B06}" dt="2022-10-28T16:55:50.913" v="310" actId="14100"/>
          <ac:picMkLst>
            <pc:docMk/>
            <pc:sldMk cId="1440546961" sldId="424"/>
            <ac:picMk id="5" creationId="{B1AEB333-F66C-F1BE-A3EC-869F0083B475}"/>
          </ac:picMkLst>
        </pc:picChg>
        <pc:cxnChg chg="add del">
          <ac:chgData name="Giri, Atanu" userId="S::agiri@miners.utep.edu::e0ae8cc7-49c3-42df-948f-23e195e4ba55" providerId="AD" clId="Web-{A8C40711-FC5C-2F5D-7C00-8710851D5B06}" dt="2022-10-28T14:16:33.546" v="80"/>
          <ac:cxnSpMkLst>
            <pc:docMk/>
            <pc:sldMk cId="1440546961" sldId="424"/>
            <ac:cxnSpMk id="16" creationId="{02E9B2EE-76CA-47F3-9977-3F2FCB7FD252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4:16:35.874" v="82"/>
          <ac:cxnSpMkLst>
            <pc:docMk/>
            <pc:sldMk cId="1440546961" sldId="424"/>
            <ac:cxnSpMk id="18" creationId="{1C6AAE25-BD23-41B5-AAE4-1DA5898C2ADB}"/>
          </ac:cxnSpMkLst>
        </pc:cxnChg>
        <pc:cxnChg chg="add del">
          <ac:chgData name="Giri, Atanu" userId="S::agiri@miners.utep.edu::e0ae8cc7-49c3-42df-948f-23e195e4ba55" providerId="AD" clId="Web-{A8C40711-FC5C-2F5D-7C00-8710851D5B06}" dt="2022-10-28T15:19:11.223" v="228"/>
          <ac:cxnSpMkLst>
            <pc:docMk/>
            <pc:sldMk cId="1440546961" sldId="424"/>
            <ac:cxnSpMk id="20" creationId="{4D56677B-C0B7-4DAC-ACAD-8054FF1B599A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19:11.223" v="228"/>
          <ac:cxnSpMkLst>
            <pc:docMk/>
            <pc:sldMk cId="1440546961" sldId="424"/>
            <ac:cxnSpMk id="25" creationId="{91B6081D-D3E8-4209-B85B-EB1C655A6272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19:11.223" v="228"/>
          <ac:cxnSpMkLst>
            <pc:docMk/>
            <pc:sldMk cId="1440546961" sldId="424"/>
            <ac:cxnSpMk id="27" creationId="{28CA55E4-1295-45C8-BA05-5A9E705B749A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19:11.223" v="228"/>
          <ac:cxnSpMkLst>
            <pc:docMk/>
            <pc:sldMk cId="1440546961" sldId="424"/>
            <ac:cxnSpMk id="29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A8C40711-FC5C-2F5D-7C00-8710851D5B06}" dt="2022-10-28T16:56:25.976" v="322" actId="14100"/>
        <pc:sldMkLst>
          <pc:docMk/>
          <pc:sldMk cId="4123483729" sldId="425"/>
        </pc:sldMkLst>
        <pc:spChg chg="add del">
          <ac:chgData name="Giri, Atanu" userId="S::agiri@miners.utep.edu::e0ae8cc7-49c3-42df-948f-23e195e4ba55" providerId="AD" clId="Web-{A8C40711-FC5C-2F5D-7C00-8710851D5B06}" dt="2022-10-28T14:16:11.592" v="77"/>
          <ac:spMkLst>
            <pc:docMk/>
            <pc:sldMk cId="4123483729" sldId="425"/>
            <ac:spMk id="10" creationId="{11BE3FA7-0D70-4431-814F-D8C40576EA93}"/>
          </ac:spMkLst>
        </pc:spChg>
        <pc:spChg chg="add del">
          <ac:chgData name="Giri, Atanu" userId="S::agiri@miners.utep.edu::e0ae8cc7-49c3-42df-948f-23e195e4ba55" providerId="AD" clId="Web-{A8C40711-FC5C-2F5D-7C00-8710851D5B06}" dt="2022-10-28T15:20:11.506" v="234"/>
          <ac:spMkLst>
            <pc:docMk/>
            <pc:sldMk cId="4123483729" sldId="425"/>
            <ac:spMk id="12" creationId="{1AC4D4E3-486A-464A-8EC8-D44881097267}"/>
          </ac:spMkLst>
        </pc:spChg>
        <pc:spChg chg="add del">
          <ac:chgData name="Giri, Atanu" userId="S::agiri@miners.utep.edu::e0ae8cc7-49c3-42df-948f-23e195e4ba55" providerId="AD" clId="Web-{A8C40711-FC5C-2F5D-7C00-8710851D5B06}" dt="2022-10-28T15:20:11.506" v="234"/>
          <ac:spMkLst>
            <pc:docMk/>
            <pc:sldMk cId="4123483729" sldId="425"/>
            <ac:spMk id="13" creationId="{69D184B2-2226-4E31-BCCB-444330767440}"/>
          </ac:spMkLst>
        </pc:spChg>
        <pc:spChg chg="add del">
          <ac:chgData name="Giri, Atanu" userId="S::agiri@miners.utep.edu::e0ae8cc7-49c3-42df-948f-23e195e4ba55" providerId="AD" clId="Web-{A8C40711-FC5C-2F5D-7C00-8710851D5B06}" dt="2022-10-28T15:20:11.506" v="234"/>
          <ac:spMkLst>
            <pc:docMk/>
            <pc:sldMk cId="4123483729" sldId="425"/>
            <ac:spMk id="14" creationId="{864DE13E-58EB-4475-B79C-0D4FC651239B}"/>
          </ac:spMkLst>
        </pc:spChg>
        <pc:picChg chg="add mod ord">
          <ac:chgData name="Giri, Atanu" userId="S::agiri@miners.utep.edu::e0ae8cc7-49c3-42df-948f-23e195e4ba55" providerId="AD" clId="Web-{A8C40711-FC5C-2F5D-7C00-8710851D5B06}" dt="2022-10-28T16:56:25.976" v="322" actId="14100"/>
          <ac:picMkLst>
            <pc:docMk/>
            <pc:sldMk cId="4123483729" sldId="425"/>
            <ac:picMk id="2" creationId="{5FF313FC-35E1-4182-0B80-D14D7E9C0F94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51.445" v="59"/>
          <ac:picMkLst>
            <pc:docMk/>
            <pc:sldMk cId="4123483729" sldId="425"/>
            <ac:picMk id="2" creationId="{9446CC1C-BA77-A034-AECF-718546BC96A8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56:25.961" v="321" actId="14100"/>
          <ac:picMkLst>
            <pc:docMk/>
            <pc:sldMk cId="4123483729" sldId="425"/>
            <ac:picMk id="3" creationId="{47F351DD-FE8C-9D2F-C70A-259D547FFDAC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4:12:51.445" v="58"/>
          <ac:picMkLst>
            <pc:docMk/>
            <pc:sldMk cId="4123483729" sldId="425"/>
            <ac:picMk id="3" creationId="{E0CD4126-7AB7-4373-42AA-071D15B81E68}"/>
          </ac:picMkLst>
        </pc:picChg>
        <pc:picChg chg="add mod ord">
          <ac:chgData name="Giri, Atanu" userId="S::agiri@miners.utep.edu::e0ae8cc7-49c3-42df-948f-23e195e4ba55" providerId="AD" clId="Web-{A8C40711-FC5C-2F5D-7C00-8710851D5B06}" dt="2022-10-28T16:56:25.929" v="319" actId="14100"/>
          <ac:picMkLst>
            <pc:docMk/>
            <pc:sldMk cId="4123483729" sldId="425"/>
            <ac:picMk id="4" creationId="{B5533478-88A4-E92F-D9F0-8A36A6BD6A80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6:56:25.945" v="320" actId="14100"/>
          <ac:picMkLst>
            <pc:docMk/>
            <pc:sldMk cId="4123483729" sldId="425"/>
            <ac:picMk id="5" creationId="{05FF827A-EBB0-E3A7-7520-04FB58C3DBC4}"/>
          </ac:picMkLst>
        </pc:picChg>
        <pc:cxnChg chg="add del">
          <ac:chgData name="Giri, Atanu" userId="S::agiri@miners.utep.edu::e0ae8cc7-49c3-42df-948f-23e195e4ba55" providerId="AD" clId="Web-{A8C40711-FC5C-2F5D-7C00-8710851D5B06}" dt="2022-10-28T15:20:11.506" v="234"/>
          <ac:cxnSpMkLst>
            <pc:docMk/>
            <pc:sldMk cId="4123483729" sldId="425"/>
            <ac:cxnSpMk id="16" creationId="{02E9B2EE-76CA-47F3-9977-3F2FCB7FD252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20:11.506" v="234"/>
          <ac:cxnSpMkLst>
            <pc:docMk/>
            <pc:sldMk cId="4123483729" sldId="425"/>
            <ac:cxnSpMk id="21" creationId="{91B6081D-D3E8-4209-B85B-EB1C655A6272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20:11.506" v="234"/>
          <ac:cxnSpMkLst>
            <pc:docMk/>
            <pc:sldMk cId="4123483729" sldId="425"/>
            <ac:cxnSpMk id="23" creationId="{28CA55E4-1295-45C8-BA05-5A9E705B749A}"/>
          </ac:cxnSpMkLst>
        </pc:cxnChg>
        <pc:cxnChg chg="add">
          <ac:chgData name="Giri, Atanu" userId="S::agiri@miners.utep.edu::e0ae8cc7-49c3-42df-948f-23e195e4ba55" providerId="AD" clId="Web-{A8C40711-FC5C-2F5D-7C00-8710851D5B06}" dt="2022-10-28T15:20:11.506" v="234"/>
          <ac:cxnSpMkLst>
            <pc:docMk/>
            <pc:sldMk cId="4123483729" sldId="425"/>
            <ac:cxnSpMk id="25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A8C40711-FC5C-2F5D-7C00-8710851D5B06}" dt="2022-10-28T17:23:22.534" v="381"/>
        <pc:sldMkLst>
          <pc:docMk/>
          <pc:sldMk cId="3619693740" sldId="426"/>
        </pc:sldMkLst>
        <pc:picChg chg="add del mod ord">
          <ac:chgData name="Giri, Atanu" userId="S::agiri@miners.utep.edu::e0ae8cc7-49c3-42df-948f-23e195e4ba55" providerId="AD" clId="Web-{A8C40711-FC5C-2F5D-7C00-8710851D5B06}" dt="2022-10-28T17:21:35.577" v="359"/>
          <ac:picMkLst>
            <pc:docMk/>
            <pc:sldMk cId="3619693740" sldId="426"/>
            <ac:picMk id="2" creationId="{8CE9610C-8E8D-935F-8E2C-C49E5F9FE343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7:21:35.577" v="360"/>
          <ac:picMkLst>
            <pc:docMk/>
            <pc:sldMk cId="3619693740" sldId="426"/>
            <ac:picMk id="3" creationId="{D018A161-A0B8-C55F-91A9-8F230BBB6045}"/>
          </ac:picMkLst>
        </pc:picChg>
        <pc:picChg chg="add mod ord">
          <ac:chgData name="Giri, Atanu" userId="S::agiri@miners.utep.edu::e0ae8cc7-49c3-42df-948f-23e195e4ba55" providerId="AD" clId="Web-{A8C40711-FC5C-2F5D-7C00-8710851D5B06}" dt="2022-10-28T17:23:22.534" v="381"/>
          <ac:picMkLst>
            <pc:docMk/>
            <pc:sldMk cId="3619693740" sldId="426"/>
            <ac:picMk id="4" creationId="{B5BDC348-10A1-0C19-394A-8560458CB58D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7:23:22.534" v="381"/>
          <ac:picMkLst>
            <pc:docMk/>
            <pc:sldMk cId="3619693740" sldId="426"/>
            <ac:picMk id="5" creationId="{09A1B7F4-02B6-107C-2442-793904B4A583}"/>
          </ac:picMkLst>
        </pc:picChg>
        <pc:cxnChg chg="add">
          <ac:chgData name="Giri, Atanu" userId="S::agiri@miners.utep.edu::e0ae8cc7-49c3-42df-948f-23e195e4ba55" providerId="AD" clId="Web-{A8C40711-FC5C-2F5D-7C00-8710851D5B06}" dt="2022-10-28T17:23:22.534" v="381"/>
          <ac:cxnSpMkLst>
            <pc:docMk/>
            <pc:sldMk cId="3619693740" sldId="426"/>
            <ac:cxnSpMk id="10" creationId="{4D56677B-C0B7-4DAC-ACAD-8054FF1B599A}"/>
          </ac:cxnSpMkLst>
        </pc:cxnChg>
      </pc:sldChg>
      <pc:sldChg chg="addSp delSp modSp new">
        <pc:chgData name="Giri, Atanu" userId="S::agiri@miners.utep.edu::e0ae8cc7-49c3-42df-948f-23e195e4ba55" providerId="AD" clId="Web-{A8C40711-FC5C-2F5D-7C00-8710851D5B06}" dt="2022-10-28T17:22:34.033" v="374"/>
        <pc:sldMkLst>
          <pc:docMk/>
          <pc:sldMk cId="2632158699" sldId="427"/>
        </pc:sldMkLst>
        <pc:picChg chg="add del mod">
          <ac:chgData name="Giri, Atanu" userId="S::agiri@miners.utep.edu::e0ae8cc7-49c3-42df-948f-23e195e4ba55" providerId="AD" clId="Web-{A8C40711-FC5C-2F5D-7C00-8710851D5B06}" dt="2022-10-28T17:21:56.281" v="364"/>
          <ac:picMkLst>
            <pc:docMk/>
            <pc:sldMk cId="2632158699" sldId="427"/>
            <ac:picMk id="2" creationId="{672D3740-9460-A324-7B87-02807A61636B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7:21:56.281" v="363"/>
          <ac:picMkLst>
            <pc:docMk/>
            <pc:sldMk cId="2632158699" sldId="427"/>
            <ac:picMk id="3" creationId="{7CEC4441-A81B-7570-8C08-67BE97DC65D3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7:22:33.923" v="373"/>
          <ac:picMkLst>
            <pc:docMk/>
            <pc:sldMk cId="2632158699" sldId="427"/>
            <ac:picMk id="4" creationId="{F8CF3D4E-682D-EAB8-18C9-D74CE464E782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7:22:34.033" v="374"/>
          <ac:picMkLst>
            <pc:docMk/>
            <pc:sldMk cId="2632158699" sldId="427"/>
            <ac:picMk id="5" creationId="{5DF6640F-4633-BE01-0524-7AC40BA1D9B3}"/>
          </ac:picMkLst>
        </pc:picChg>
      </pc:sldChg>
      <pc:sldChg chg="addSp delSp modSp new">
        <pc:chgData name="Giri, Atanu" userId="S::agiri@miners.utep.edu::e0ae8cc7-49c3-42df-948f-23e195e4ba55" providerId="AD" clId="Web-{A8C40711-FC5C-2F5D-7C00-8710851D5B06}" dt="2022-10-28T17:22:44.767" v="376"/>
        <pc:sldMkLst>
          <pc:docMk/>
          <pc:sldMk cId="3034480770" sldId="428"/>
        </pc:sldMkLst>
        <pc:picChg chg="add del mod">
          <ac:chgData name="Giri, Atanu" userId="S::agiri@miners.utep.edu::e0ae8cc7-49c3-42df-948f-23e195e4ba55" providerId="AD" clId="Web-{A8C40711-FC5C-2F5D-7C00-8710851D5B06}" dt="2022-10-28T17:21:59.422" v="366"/>
          <ac:picMkLst>
            <pc:docMk/>
            <pc:sldMk cId="3034480770" sldId="428"/>
            <ac:picMk id="2" creationId="{63E16FBF-319A-7412-A4B2-DB5274EBBF4E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7:21:59.422" v="365"/>
          <ac:picMkLst>
            <pc:docMk/>
            <pc:sldMk cId="3034480770" sldId="428"/>
            <ac:picMk id="3" creationId="{DCB9F2F0-8512-6B20-4509-EBFAF6173F2F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7:22:44.549" v="375"/>
          <ac:picMkLst>
            <pc:docMk/>
            <pc:sldMk cId="3034480770" sldId="428"/>
            <ac:picMk id="4" creationId="{C707D621-2757-859A-2383-02D4509E4B8B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7:22:44.767" v="376"/>
          <ac:picMkLst>
            <pc:docMk/>
            <pc:sldMk cId="3034480770" sldId="428"/>
            <ac:picMk id="5" creationId="{DD46549E-169C-EB06-98D9-536F93374874}"/>
          </ac:picMkLst>
        </pc:picChg>
      </pc:sldChg>
      <pc:sldChg chg="addSp delSp modSp new">
        <pc:chgData name="Giri, Atanu" userId="S::agiri@miners.utep.edu::e0ae8cc7-49c3-42df-948f-23e195e4ba55" providerId="AD" clId="Web-{A8C40711-FC5C-2F5D-7C00-8710851D5B06}" dt="2022-10-28T17:22:52.611" v="378"/>
        <pc:sldMkLst>
          <pc:docMk/>
          <pc:sldMk cId="809275338" sldId="429"/>
        </pc:sldMkLst>
        <pc:picChg chg="add del mod">
          <ac:chgData name="Giri, Atanu" userId="S::agiri@miners.utep.edu::e0ae8cc7-49c3-42df-948f-23e195e4ba55" providerId="AD" clId="Web-{A8C40711-FC5C-2F5D-7C00-8710851D5B06}" dt="2022-10-28T17:22:04.516" v="368"/>
          <ac:picMkLst>
            <pc:docMk/>
            <pc:sldMk cId="809275338" sldId="429"/>
            <ac:picMk id="2" creationId="{0BEEF749-E546-8D44-FC4B-93B22ACA8C84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7:22:04.516" v="367"/>
          <ac:picMkLst>
            <pc:docMk/>
            <pc:sldMk cId="809275338" sldId="429"/>
            <ac:picMk id="3" creationId="{1A5BD20E-48D9-B752-8F7F-800DB2D2688A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7:22:52.549" v="377"/>
          <ac:picMkLst>
            <pc:docMk/>
            <pc:sldMk cId="809275338" sldId="429"/>
            <ac:picMk id="4" creationId="{9ABF5FCD-9F31-30AA-7E28-043BE8BD904F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7:22:52.611" v="378"/>
          <ac:picMkLst>
            <pc:docMk/>
            <pc:sldMk cId="809275338" sldId="429"/>
            <ac:picMk id="5" creationId="{959C3498-26F2-781F-B194-F9348A430214}"/>
          </ac:picMkLst>
        </pc:picChg>
      </pc:sldChg>
      <pc:sldChg chg="new">
        <pc:chgData name="Giri, Atanu" userId="S::agiri@miners.utep.edu::e0ae8cc7-49c3-42df-948f-23e195e4ba55" providerId="AD" clId="Web-{A8C40711-FC5C-2F5D-7C00-8710851D5B06}" dt="2022-10-28T17:11:37.259" v="346"/>
        <pc:sldMkLst>
          <pc:docMk/>
          <pc:sldMk cId="3282648375" sldId="430"/>
        </pc:sldMkLst>
      </pc:sldChg>
      <pc:sldChg chg="addSp delSp modSp new">
        <pc:chgData name="Giri, Atanu" userId="S::agiri@miners.utep.edu::e0ae8cc7-49c3-42df-948f-23e195e4ba55" providerId="AD" clId="Web-{A8C40711-FC5C-2F5D-7C00-8710851D5B06}" dt="2022-10-28T17:24:05.645" v="383" actId="1076"/>
        <pc:sldMkLst>
          <pc:docMk/>
          <pc:sldMk cId="3949872313" sldId="431"/>
        </pc:sldMkLst>
        <pc:picChg chg="add del mod">
          <ac:chgData name="Giri, Atanu" userId="S::agiri@miners.utep.edu::e0ae8cc7-49c3-42df-948f-23e195e4ba55" providerId="AD" clId="Web-{A8C40711-FC5C-2F5D-7C00-8710851D5B06}" dt="2022-10-28T17:21:39.671" v="362"/>
          <ac:picMkLst>
            <pc:docMk/>
            <pc:sldMk cId="3949872313" sldId="431"/>
            <ac:picMk id="2" creationId="{015E5B4C-9EE0-C6CA-9AF8-DC7F6E91387F}"/>
          </ac:picMkLst>
        </pc:picChg>
        <pc:picChg chg="add del mod">
          <ac:chgData name="Giri, Atanu" userId="S::agiri@miners.utep.edu::e0ae8cc7-49c3-42df-948f-23e195e4ba55" providerId="AD" clId="Web-{A8C40711-FC5C-2F5D-7C00-8710851D5B06}" dt="2022-10-28T17:21:39.671" v="361"/>
          <ac:picMkLst>
            <pc:docMk/>
            <pc:sldMk cId="3949872313" sldId="431"/>
            <ac:picMk id="3" creationId="{6DFC46AE-458B-A2CB-53BC-0424F707CF25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7:24:05.645" v="383" actId="1076"/>
          <ac:picMkLst>
            <pc:docMk/>
            <pc:sldMk cId="3949872313" sldId="431"/>
            <ac:picMk id="4" creationId="{A13E3CA9-D9A5-BD74-B05B-CCF32D622403}"/>
          </ac:picMkLst>
        </pc:picChg>
        <pc:picChg chg="add mod">
          <ac:chgData name="Giri, Atanu" userId="S::agiri@miners.utep.edu::e0ae8cc7-49c3-42df-948f-23e195e4ba55" providerId="AD" clId="Web-{A8C40711-FC5C-2F5D-7C00-8710851D5B06}" dt="2022-10-28T17:24:04.380" v="382" actId="1076"/>
          <ac:picMkLst>
            <pc:docMk/>
            <pc:sldMk cId="3949872313" sldId="431"/>
            <ac:picMk id="5" creationId="{D369FD8D-28EB-B9AE-9DD0-A70405C20C81}"/>
          </ac:picMkLst>
        </pc:picChg>
      </pc:sldChg>
    </pc:docChg>
  </pc:docChgLst>
  <pc:docChgLst>
    <pc:chgData name="Giri, Atanu" userId="S::agiri@miners.utep.edu::e0ae8cc7-49c3-42df-948f-23e195e4ba55" providerId="AD" clId="Web-{8068FA54-11CB-DF8D-10F9-9B2B41F6379D}"/>
    <pc:docChg chg="addSld modSld">
      <pc:chgData name="Giri, Atanu" userId="S::agiri@miners.utep.edu::e0ae8cc7-49c3-42df-948f-23e195e4ba55" providerId="AD" clId="Web-{8068FA54-11CB-DF8D-10F9-9B2B41F6379D}" dt="2023-04-08T06:50:17.323" v="35" actId="20577"/>
      <pc:docMkLst>
        <pc:docMk/>
      </pc:docMkLst>
      <pc:sldChg chg="addSp modSp new mod setBg">
        <pc:chgData name="Giri, Atanu" userId="S::agiri@miners.utep.edu::e0ae8cc7-49c3-42df-948f-23e195e4ba55" providerId="AD" clId="Web-{8068FA54-11CB-DF8D-10F9-9B2B41F6379D}" dt="2023-04-08T06:46:31.613" v="10"/>
        <pc:sldMkLst>
          <pc:docMk/>
          <pc:sldMk cId="587456207" sldId="628"/>
        </pc:sldMkLst>
        <pc:spChg chg="add">
          <ac:chgData name="Giri, Atanu" userId="S::agiri@miners.utep.edu::e0ae8cc7-49c3-42df-948f-23e195e4ba55" providerId="AD" clId="Web-{8068FA54-11CB-DF8D-10F9-9B2B41F6379D}" dt="2023-04-08T06:46:31.613" v="10"/>
          <ac:spMkLst>
            <pc:docMk/>
            <pc:sldMk cId="587456207" sldId="628"/>
            <ac:spMk id="15" creationId="{CA815F2C-4E80-4019-8E59-FAD3F7F8473D}"/>
          </ac:spMkLst>
        </pc:spChg>
        <pc:picChg chg="add mod">
          <ac:chgData name="Giri, Atanu" userId="S::agiri@miners.utep.edu::e0ae8cc7-49c3-42df-948f-23e195e4ba55" providerId="AD" clId="Web-{8068FA54-11CB-DF8D-10F9-9B2B41F6379D}" dt="2023-04-08T06:46:31.613" v="10"/>
          <ac:picMkLst>
            <pc:docMk/>
            <pc:sldMk cId="587456207" sldId="628"/>
            <ac:picMk id="2" creationId="{7C22840E-313C-1A4E-0F38-1087844E3DF6}"/>
          </ac:picMkLst>
        </pc:picChg>
        <pc:picChg chg="add mod ord">
          <ac:chgData name="Giri, Atanu" userId="S::agiri@miners.utep.edu::e0ae8cc7-49c3-42df-948f-23e195e4ba55" providerId="AD" clId="Web-{8068FA54-11CB-DF8D-10F9-9B2B41F6379D}" dt="2023-04-08T06:46:31.613" v="10"/>
          <ac:picMkLst>
            <pc:docMk/>
            <pc:sldMk cId="587456207" sldId="628"/>
            <ac:picMk id="3" creationId="{2CA5FC65-39E4-B449-650D-96A13EE20378}"/>
          </ac:picMkLst>
        </pc:picChg>
        <pc:picChg chg="add mod ord">
          <ac:chgData name="Giri, Atanu" userId="S::agiri@miners.utep.edu::e0ae8cc7-49c3-42df-948f-23e195e4ba55" providerId="AD" clId="Web-{8068FA54-11CB-DF8D-10F9-9B2B41F6379D}" dt="2023-04-08T06:46:31.613" v="10"/>
          <ac:picMkLst>
            <pc:docMk/>
            <pc:sldMk cId="587456207" sldId="628"/>
            <ac:picMk id="4" creationId="{FCEEBB1F-10D7-CF4C-6A60-FDC37ACDF1BA}"/>
          </ac:picMkLst>
        </pc:picChg>
        <pc:picChg chg="add mod">
          <ac:chgData name="Giri, Atanu" userId="S::agiri@miners.utep.edu::e0ae8cc7-49c3-42df-948f-23e195e4ba55" providerId="AD" clId="Web-{8068FA54-11CB-DF8D-10F9-9B2B41F6379D}" dt="2023-04-08T06:46:31.613" v="10"/>
          <ac:picMkLst>
            <pc:docMk/>
            <pc:sldMk cId="587456207" sldId="628"/>
            <ac:picMk id="5" creationId="{7B4758AA-ECB8-704F-F096-DA9DD63C0AC3}"/>
          </ac:picMkLst>
        </pc:picChg>
        <pc:picChg chg="add mod ord">
          <ac:chgData name="Giri, Atanu" userId="S::agiri@miners.utep.edu::e0ae8cc7-49c3-42df-948f-23e195e4ba55" providerId="AD" clId="Web-{8068FA54-11CB-DF8D-10F9-9B2B41F6379D}" dt="2023-04-08T06:46:31.613" v="10"/>
          <ac:picMkLst>
            <pc:docMk/>
            <pc:sldMk cId="587456207" sldId="628"/>
            <ac:picMk id="6" creationId="{8B3059F1-8E57-F2CC-6B90-D1BCC16360DC}"/>
          </ac:picMkLst>
        </pc:picChg>
        <pc:picChg chg="add mod ord">
          <ac:chgData name="Giri, Atanu" userId="S::agiri@miners.utep.edu::e0ae8cc7-49c3-42df-948f-23e195e4ba55" providerId="AD" clId="Web-{8068FA54-11CB-DF8D-10F9-9B2B41F6379D}" dt="2023-04-08T06:46:31.613" v="10"/>
          <ac:picMkLst>
            <pc:docMk/>
            <pc:sldMk cId="587456207" sldId="628"/>
            <ac:picMk id="7" creationId="{77C3EBFE-5053-7095-222E-CFB9FF800D69}"/>
          </ac:picMkLst>
        </pc:picChg>
        <pc:picChg chg="add mod">
          <ac:chgData name="Giri, Atanu" userId="S::agiri@miners.utep.edu::e0ae8cc7-49c3-42df-948f-23e195e4ba55" providerId="AD" clId="Web-{8068FA54-11CB-DF8D-10F9-9B2B41F6379D}" dt="2023-04-08T06:46:31.613" v="10"/>
          <ac:picMkLst>
            <pc:docMk/>
            <pc:sldMk cId="587456207" sldId="628"/>
            <ac:picMk id="8" creationId="{18992DCF-60CB-98C3-3996-36FE1EA6D848}"/>
          </ac:picMkLst>
        </pc:picChg>
        <pc:picChg chg="add mod">
          <ac:chgData name="Giri, Atanu" userId="S::agiri@miners.utep.edu::e0ae8cc7-49c3-42df-948f-23e195e4ba55" providerId="AD" clId="Web-{8068FA54-11CB-DF8D-10F9-9B2B41F6379D}" dt="2023-04-08T06:46:31.613" v="10"/>
          <ac:picMkLst>
            <pc:docMk/>
            <pc:sldMk cId="587456207" sldId="628"/>
            <ac:picMk id="9" creationId="{6D664446-1BF6-650D-7190-F3AA5FB7BC28}"/>
          </ac:picMkLst>
        </pc:picChg>
        <pc:picChg chg="add mod">
          <ac:chgData name="Giri, Atanu" userId="S::agiri@miners.utep.edu::e0ae8cc7-49c3-42df-948f-23e195e4ba55" providerId="AD" clId="Web-{8068FA54-11CB-DF8D-10F9-9B2B41F6379D}" dt="2023-04-08T06:46:31.613" v="10"/>
          <ac:picMkLst>
            <pc:docMk/>
            <pc:sldMk cId="587456207" sldId="628"/>
            <ac:picMk id="10" creationId="{78370B5A-69A4-B35B-AA2C-0C5CAE96728F}"/>
          </ac:picMkLst>
        </pc:picChg>
      </pc:sldChg>
      <pc:sldChg chg="addSp delSp modSp new mod setBg">
        <pc:chgData name="Giri, Atanu" userId="S::agiri@miners.utep.edu::e0ae8cc7-49c3-42df-948f-23e195e4ba55" providerId="AD" clId="Web-{8068FA54-11CB-DF8D-10F9-9B2B41F6379D}" dt="2023-04-08T06:50:17.323" v="35" actId="20577"/>
        <pc:sldMkLst>
          <pc:docMk/>
          <pc:sldMk cId="2605465311" sldId="629"/>
        </pc:sldMkLst>
        <pc:spChg chg="add mod">
          <ac:chgData name="Giri, Atanu" userId="S::agiri@miners.utep.edu::e0ae8cc7-49c3-42df-948f-23e195e4ba55" providerId="AD" clId="Web-{8068FA54-11CB-DF8D-10F9-9B2B41F6379D}" dt="2023-04-08T06:50:17.323" v="35" actId="20577"/>
          <ac:spMkLst>
            <pc:docMk/>
            <pc:sldMk cId="2605465311" sldId="629"/>
            <ac:spMk id="7" creationId="{E23FE399-3336-042F-3F41-D30F3D11F9B4}"/>
          </ac:spMkLst>
        </pc:spChg>
        <pc:spChg chg="add del">
          <ac:chgData name="Giri, Atanu" userId="S::agiri@miners.utep.edu::e0ae8cc7-49c3-42df-948f-23e195e4ba55" providerId="AD" clId="Web-{8068FA54-11CB-DF8D-10F9-9B2B41F6379D}" dt="2023-04-08T06:49:27.056" v="18"/>
          <ac:spMkLst>
            <pc:docMk/>
            <pc:sldMk cId="2605465311" sldId="629"/>
            <ac:spMk id="9" creationId="{70155189-D96C-4527-B0EC-654B946BE615}"/>
          </ac:spMkLst>
        </pc:spChg>
        <pc:spChg chg="add">
          <ac:chgData name="Giri, Atanu" userId="S::agiri@miners.utep.edu::e0ae8cc7-49c3-42df-948f-23e195e4ba55" providerId="AD" clId="Web-{8068FA54-11CB-DF8D-10F9-9B2B41F6379D}" dt="2023-04-08T06:49:27.056" v="18"/>
          <ac:spMkLst>
            <pc:docMk/>
            <pc:sldMk cId="2605465311" sldId="629"/>
            <ac:spMk id="14" creationId="{7C98A213-5994-475E-B327-DC6EC27FBA8B}"/>
          </ac:spMkLst>
        </pc:spChg>
        <pc:spChg chg="add">
          <ac:chgData name="Giri, Atanu" userId="S::agiri@miners.utep.edu::e0ae8cc7-49c3-42df-948f-23e195e4ba55" providerId="AD" clId="Web-{8068FA54-11CB-DF8D-10F9-9B2B41F6379D}" dt="2023-04-08T06:49:27.056" v="18"/>
          <ac:spMkLst>
            <pc:docMk/>
            <pc:sldMk cId="2605465311" sldId="629"/>
            <ac:spMk id="16" creationId="{4B030A0D-0DAD-4A99-89BB-419527D6A64B}"/>
          </ac:spMkLst>
        </pc:spChg>
        <pc:picChg chg="add del mod ord">
          <ac:chgData name="Giri, Atanu" userId="S::agiri@miners.utep.edu::e0ae8cc7-49c3-42df-948f-23e195e4ba55" providerId="AD" clId="Web-{8068FA54-11CB-DF8D-10F9-9B2B41F6379D}" dt="2023-04-08T06:47:39.584" v="16"/>
          <ac:picMkLst>
            <pc:docMk/>
            <pc:sldMk cId="2605465311" sldId="629"/>
            <ac:picMk id="2" creationId="{DFF42CE3-E2F1-67C3-678B-84462B9F0BA4}"/>
          </ac:picMkLst>
        </pc:picChg>
        <pc:picChg chg="add mod">
          <ac:chgData name="Giri, Atanu" userId="S::agiri@miners.utep.edu::e0ae8cc7-49c3-42df-948f-23e195e4ba55" providerId="AD" clId="Web-{8068FA54-11CB-DF8D-10F9-9B2B41F6379D}" dt="2023-04-08T06:49:40.478" v="21" actId="1076"/>
          <ac:picMkLst>
            <pc:docMk/>
            <pc:sldMk cId="2605465311" sldId="629"/>
            <ac:picMk id="3" creationId="{B2BD68E8-A54D-A744-3933-F16F1FBE0B53}"/>
          </ac:picMkLst>
        </pc:picChg>
        <pc:picChg chg="add mod ord">
          <ac:chgData name="Giri, Atanu" userId="S::agiri@miners.utep.edu::e0ae8cc7-49c3-42df-948f-23e195e4ba55" providerId="AD" clId="Web-{8068FA54-11CB-DF8D-10F9-9B2B41F6379D}" dt="2023-04-08T06:49:27.056" v="18"/>
          <ac:picMkLst>
            <pc:docMk/>
            <pc:sldMk cId="2605465311" sldId="629"/>
            <ac:picMk id="4" creationId="{A092D13E-3576-E0DB-5F2E-8A39F4F3E66C}"/>
          </ac:picMkLst>
        </pc:picChg>
        <pc:picChg chg="add mod">
          <ac:chgData name="Giri, Atanu" userId="S::agiri@miners.utep.edu::e0ae8cc7-49c3-42df-948f-23e195e4ba55" providerId="AD" clId="Web-{8068FA54-11CB-DF8D-10F9-9B2B41F6379D}" dt="2023-04-08T06:49:52.181" v="22" actId="1076"/>
          <ac:picMkLst>
            <pc:docMk/>
            <pc:sldMk cId="2605465311" sldId="629"/>
            <ac:picMk id="5" creationId="{CFD829E6-17A0-A015-D345-6E6DFBD6828C}"/>
          </ac:picMkLst>
        </pc:picChg>
      </pc:sldChg>
    </pc:docChg>
  </pc:docChgLst>
  <pc:docChgLst>
    <pc:chgData name="Giri, Atanu" userId="S::agiri@miners.utep.edu::e0ae8cc7-49c3-42df-948f-23e195e4ba55" providerId="AD" clId="Web-{122736EE-012E-667F-E391-22695F1EE35C}"/>
    <pc:docChg chg="addSld delSld modSld">
      <pc:chgData name="Giri, Atanu" userId="S::agiri@miners.utep.edu::e0ae8cc7-49c3-42df-948f-23e195e4ba55" providerId="AD" clId="Web-{122736EE-012E-667F-E391-22695F1EE35C}" dt="2022-10-24T04:49:32.750" v="296"/>
      <pc:docMkLst>
        <pc:docMk/>
      </pc:docMkLst>
      <pc:sldChg chg="addSp delSp modSp mod setBg">
        <pc:chgData name="Giri, Atanu" userId="S::agiri@miners.utep.edu::e0ae8cc7-49c3-42df-948f-23e195e4ba55" providerId="AD" clId="Web-{122736EE-012E-667F-E391-22695F1EE35C}" dt="2022-10-24T02:52:39.316" v="123"/>
        <pc:sldMkLst>
          <pc:docMk/>
          <pc:sldMk cId="1476213905" sldId="354"/>
        </pc:sldMkLst>
        <pc:spChg chg="mod ord">
          <ac:chgData name="Giri, Atanu" userId="S::agiri@miners.utep.edu::e0ae8cc7-49c3-42df-948f-23e195e4ba55" providerId="AD" clId="Web-{122736EE-012E-667F-E391-22695F1EE35C}" dt="2022-10-24T02:42:14.932" v="61"/>
          <ac:spMkLst>
            <pc:docMk/>
            <pc:sldMk cId="1476213905" sldId="354"/>
            <ac:spMk id="2" creationId="{9DBB1BDE-9558-10EC-1509-B69A0B43FAD2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42:03.510" v="58"/>
          <ac:spMkLst>
            <pc:docMk/>
            <pc:sldMk cId="1476213905" sldId="354"/>
            <ac:spMk id="4" creationId="{1FFF04C4-DB88-0190-135B-4F3A5EF4C077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42:03.369" v="57"/>
          <ac:spMkLst>
            <pc:docMk/>
            <pc:sldMk cId="1476213905" sldId="354"/>
            <ac:spMk id="6" creationId="{06A3C8F3-7918-1D97-FA79-587C7D687291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42:57.574" v="65"/>
          <ac:spMkLst>
            <pc:docMk/>
            <pc:sldMk cId="1476213905" sldId="354"/>
            <ac:spMk id="10" creationId="{41319FFF-E2FE-C730-C248-C3D7767C1ED5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42:57.418" v="64"/>
          <ac:spMkLst>
            <pc:docMk/>
            <pc:sldMk cId="1476213905" sldId="354"/>
            <ac:spMk id="12" creationId="{7EF89635-96CE-17AB-5FB4-7DEE50D50304}"/>
          </ac:spMkLst>
        </pc:spChg>
        <pc:spChg chg="add del">
          <ac:chgData name="Giri, Atanu" userId="S::agiri@miners.utep.edu::e0ae8cc7-49c3-42df-948f-23e195e4ba55" providerId="AD" clId="Web-{122736EE-012E-667F-E391-22695F1EE35C}" dt="2022-10-24T02:42:14.932" v="60"/>
          <ac:spMkLst>
            <pc:docMk/>
            <pc:sldMk cId="1476213905" sldId="354"/>
            <ac:spMk id="14" creationId="{022BDE4A-8A20-4A69-9C5A-581C82036A4D}"/>
          </ac:spMkLst>
        </pc:spChg>
        <pc:spChg chg="add">
          <ac:chgData name="Giri, Atanu" userId="S::agiri@miners.utep.edu::e0ae8cc7-49c3-42df-948f-23e195e4ba55" providerId="AD" clId="Web-{122736EE-012E-667F-E391-22695F1EE35C}" dt="2022-10-24T02:42:14.932" v="61"/>
          <ac:spMkLst>
            <pc:docMk/>
            <pc:sldMk cId="1476213905" sldId="354"/>
            <ac:spMk id="16" creationId="{E8D41CF8-5232-42BC-8D05-AFEDE215398E}"/>
          </ac:spMkLst>
        </pc:spChg>
        <pc:spChg chg="add">
          <ac:chgData name="Giri, Atanu" userId="S::agiri@miners.utep.edu::e0ae8cc7-49c3-42df-948f-23e195e4ba55" providerId="AD" clId="Web-{122736EE-012E-667F-E391-22695F1EE35C}" dt="2022-10-24T02:42:14.932" v="61"/>
          <ac:spMkLst>
            <pc:docMk/>
            <pc:sldMk cId="1476213905" sldId="354"/>
            <ac:spMk id="20" creationId="{49237091-E62C-4878-AA4C-0B9995ADB28F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2:39.175" v="122"/>
          <ac:spMkLst>
            <pc:docMk/>
            <pc:sldMk cId="1476213905" sldId="354"/>
            <ac:spMk id="21" creationId="{BFA22DEF-428C-6E72-69B9-BF79A3B7EE3D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2:39.316" v="123"/>
          <ac:spMkLst>
            <pc:docMk/>
            <pc:sldMk cId="1476213905" sldId="354"/>
            <ac:spMk id="23" creationId="{3E3C537E-24C1-C8C9-9318-A49183DF78D8}"/>
          </ac:spMkLst>
        </pc:spChg>
        <pc:picChg chg="add del mod ord">
          <ac:chgData name="Giri, Atanu" userId="S::agiri@miners.utep.edu::e0ae8cc7-49c3-42df-948f-23e195e4ba55" providerId="AD" clId="Web-{122736EE-012E-667F-E391-22695F1EE35C}" dt="2022-10-24T02:42:48.309" v="63"/>
          <ac:picMkLst>
            <pc:docMk/>
            <pc:sldMk cId="1476213905" sldId="354"/>
            <ac:picMk id="7" creationId="{9916EC61-A34A-40AF-508C-85702B906A42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42:48.184" v="62"/>
          <ac:picMkLst>
            <pc:docMk/>
            <pc:sldMk cId="1476213905" sldId="354"/>
            <ac:picMk id="8" creationId="{EE48667D-B39E-CB51-011B-E6DA48EA1F18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0:36.468" v="92"/>
          <ac:picMkLst>
            <pc:docMk/>
            <pc:sldMk cId="1476213905" sldId="354"/>
            <ac:picMk id="13" creationId="{C28C4A5C-0E37-A1E0-DDA5-DE9E7D470BB2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0:36.561" v="93"/>
          <ac:picMkLst>
            <pc:docMk/>
            <pc:sldMk cId="1476213905" sldId="354"/>
            <ac:picMk id="15" creationId="{7D9BB7B9-54B0-B109-2D86-EDB78277980F}"/>
          </ac:picMkLst>
        </pc:picChg>
        <pc:picChg chg="del">
          <ac:chgData name="Giri, Atanu" userId="S::agiri@miners.utep.edu::e0ae8cc7-49c3-42df-948f-23e195e4ba55" providerId="AD" clId="Web-{122736EE-012E-667F-E391-22695F1EE35C}" dt="2022-10-24T02:41:39.556" v="56"/>
          <ac:picMkLst>
            <pc:docMk/>
            <pc:sldMk cId="1476213905" sldId="354"/>
            <ac:picMk id="18" creationId="{1B328BEB-4B33-3F54-17A9-48B841646475}"/>
          </ac:picMkLst>
        </pc:picChg>
        <pc:picChg chg="del">
          <ac:chgData name="Giri, Atanu" userId="S::agiri@miners.utep.edu::e0ae8cc7-49c3-42df-948f-23e195e4ba55" providerId="AD" clId="Web-{122736EE-012E-667F-E391-22695F1EE35C}" dt="2022-10-24T02:41:37.634" v="55"/>
          <ac:picMkLst>
            <pc:docMk/>
            <pc:sldMk cId="1476213905" sldId="354"/>
            <ac:picMk id="19" creationId="{869B5F57-BC9A-6710-DF5C-312F8632D315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2:39.175" v="122"/>
          <ac:picMkLst>
            <pc:docMk/>
            <pc:sldMk cId="1476213905" sldId="354"/>
            <ac:picMk id="24" creationId="{8E68E4F8-D65C-8C4A-9C97-8967C5F327F3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2:39.316" v="123"/>
          <ac:picMkLst>
            <pc:docMk/>
            <pc:sldMk cId="1476213905" sldId="354"/>
            <ac:picMk id="25" creationId="{7178766D-D18D-FD18-3D52-88CB3AA80B2C}"/>
          </ac:picMkLst>
        </pc:picChg>
      </pc:sldChg>
      <pc:sldChg chg="addSp delSp modSp">
        <pc:chgData name="Giri, Atanu" userId="S::agiri@miners.utep.edu::e0ae8cc7-49c3-42df-948f-23e195e4ba55" providerId="AD" clId="Web-{122736EE-012E-667F-E391-22695F1EE35C}" dt="2022-10-24T02:52:32.566" v="121"/>
        <pc:sldMkLst>
          <pc:docMk/>
          <pc:sldMk cId="1253056756" sldId="355"/>
        </pc:sldMkLst>
        <pc:spChg chg="add del mod">
          <ac:chgData name="Giri, Atanu" userId="S::agiri@miners.utep.edu::e0ae8cc7-49c3-42df-948f-23e195e4ba55" providerId="AD" clId="Web-{122736EE-012E-667F-E391-22695F1EE35C}" dt="2022-10-24T02:43:12.653" v="68"/>
          <ac:spMkLst>
            <pc:docMk/>
            <pc:sldMk cId="1253056756" sldId="355"/>
            <ac:spMk id="4" creationId="{645A9E96-F342-E345-9A93-CC11BD5E5FC2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43:12.794" v="69"/>
          <ac:spMkLst>
            <pc:docMk/>
            <pc:sldMk cId="1253056756" sldId="355"/>
            <ac:spMk id="6" creationId="{AF387963-F737-57DE-BB13-945BB6BB5B16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2:32.425" v="120"/>
          <ac:spMkLst>
            <pc:docMk/>
            <pc:sldMk cId="1253056756" sldId="355"/>
            <ac:spMk id="12" creationId="{2AAEE24F-E080-4D1E-5DE6-67DBA734F786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2:32.566" v="121"/>
          <ac:spMkLst>
            <pc:docMk/>
            <pc:sldMk cId="1253056756" sldId="355"/>
            <ac:spMk id="14" creationId="{D09B7754-B5F1-4E3E-4088-9D303143751F}"/>
          </ac:spMkLst>
        </pc:spChg>
        <pc:picChg chg="add del mod ord">
          <ac:chgData name="Giri, Atanu" userId="S::agiri@miners.utep.edu::e0ae8cc7-49c3-42df-948f-23e195e4ba55" providerId="AD" clId="Web-{122736EE-012E-667F-E391-22695F1EE35C}" dt="2022-10-24T02:50:44.968" v="95"/>
          <ac:picMkLst>
            <pc:docMk/>
            <pc:sldMk cId="1253056756" sldId="355"/>
            <ac:picMk id="7" creationId="{C5A0DFD9-34BA-BE29-9079-F7539071F377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0:44.952" v="94"/>
          <ac:picMkLst>
            <pc:docMk/>
            <pc:sldMk cId="1253056756" sldId="355"/>
            <ac:picMk id="8" creationId="{E12A2EE7-D13B-912F-90CA-727E6D03AF4A}"/>
          </ac:picMkLst>
        </pc:picChg>
        <pc:picChg chg="del">
          <ac:chgData name="Giri, Atanu" userId="S::agiri@miners.utep.edu::e0ae8cc7-49c3-42df-948f-23e195e4ba55" providerId="AD" clId="Web-{122736EE-012E-667F-E391-22695F1EE35C}" dt="2022-10-24T02:43:04.590" v="67"/>
          <ac:picMkLst>
            <pc:docMk/>
            <pc:sldMk cId="1253056756" sldId="355"/>
            <ac:picMk id="9" creationId="{D7D5771D-BC2D-43AC-ECA6-F20AD4932A8D}"/>
          </ac:picMkLst>
        </pc:picChg>
        <pc:picChg chg="del">
          <ac:chgData name="Giri, Atanu" userId="S::agiri@miners.utep.edu::e0ae8cc7-49c3-42df-948f-23e195e4ba55" providerId="AD" clId="Web-{122736EE-012E-667F-E391-22695F1EE35C}" dt="2022-10-24T02:43:04.575" v="66"/>
          <ac:picMkLst>
            <pc:docMk/>
            <pc:sldMk cId="1253056756" sldId="355"/>
            <ac:picMk id="10" creationId="{14C82889-2AEE-7B3D-6A82-EEE4DDBB26CD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2:32.425" v="120"/>
          <ac:picMkLst>
            <pc:docMk/>
            <pc:sldMk cId="1253056756" sldId="355"/>
            <ac:picMk id="15" creationId="{6F036707-C7AB-3E2B-6C1E-9C7313920581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2:32.566" v="121"/>
          <ac:picMkLst>
            <pc:docMk/>
            <pc:sldMk cId="1253056756" sldId="355"/>
            <ac:picMk id="16" creationId="{541E4524-4E7F-E340-7D5A-785824F9E37E}"/>
          </ac:picMkLst>
        </pc:picChg>
      </pc:sldChg>
      <pc:sldChg chg="addSp delSp modSp">
        <pc:chgData name="Giri, Atanu" userId="S::agiri@miners.utep.edu::e0ae8cc7-49c3-42df-948f-23e195e4ba55" providerId="AD" clId="Web-{122736EE-012E-667F-E391-22695F1EE35C}" dt="2022-10-24T02:52:21.706" v="119"/>
        <pc:sldMkLst>
          <pc:docMk/>
          <pc:sldMk cId="3324638581" sldId="356"/>
        </pc:sldMkLst>
        <pc:spChg chg="add del mod">
          <ac:chgData name="Giri, Atanu" userId="S::agiri@miners.utep.edu::e0ae8cc7-49c3-42df-948f-23e195e4ba55" providerId="AD" clId="Web-{122736EE-012E-667F-E391-22695F1EE35C}" dt="2022-10-24T02:43:23.747" v="72"/>
          <ac:spMkLst>
            <pc:docMk/>
            <pc:sldMk cId="3324638581" sldId="356"/>
            <ac:spMk id="4" creationId="{15C4C8C3-FD6D-E24D-CDE9-99BE1C1DCAFE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43:23.888" v="73"/>
          <ac:spMkLst>
            <pc:docMk/>
            <pc:sldMk cId="3324638581" sldId="356"/>
            <ac:spMk id="6" creationId="{5A7846F2-1DB3-F2BA-43CB-5D2F317F6839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2:21.565" v="118"/>
          <ac:spMkLst>
            <pc:docMk/>
            <pc:sldMk cId="3324638581" sldId="356"/>
            <ac:spMk id="12" creationId="{5D340BE3-370D-61AC-F814-C9651C84AF50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2:21.706" v="119"/>
          <ac:spMkLst>
            <pc:docMk/>
            <pc:sldMk cId="3324638581" sldId="356"/>
            <ac:spMk id="14" creationId="{2FD6B5F1-2D42-63B5-F324-07E0F9C85FB8}"/>
          </ac:spMkLst>
        </pc:spChg>
        <pc:picChg chg="add del mod ord">
          <ac:chgData name="Giri, Atanu" userId="S::agiri@miners.utep.edu::e0ae8cc7-49c3-42df-948f-23e195e4ba55" providerId="AD" clId="Web-{122736EE-012E-667F-E391-22695F1EE35C}" dt="2022-10-24T02:50:48.703" v="97"/>
          <ac:picMkLst>
            <pc:docMk/>
            <pc:sldMk cId="3324638581" sldId="356"/>
            <ac:picMk id="7" creationId="{CCB315AC-F34D-AC03-F90E-BF68E5D65743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0:48.687" v="96"/>
          <ac:picMkLst>
            <pc:docMk/>
            <pc:sldMk cId="3324638581" sldId="356"/>
            <ac:picMk id="8" creationId="{0F649FB9-F8EE-539E-12AD-86C54A9B3082}"/>
          </ac:picMkLst>
        </pc:picChg>
        <pc:picChg chg="del">
          <ac:chgData name="Giri, Atanu" userId="S::agiri@miners.utep.edu::e0ae8cc7-49c3-42df-948f-23e195e4ba55" providerId="AD" clId="Web-{122736EE-012E-667F-E391-22695F1EE35C}" dt="2022-10-24T02:43:16.356" v="71"/>
          <ac:picMkLst>
            <pc:docMk/>
            <pc:sldMk cId="3324638581" sldId="356"/>
            <ac:picMk id="9" creationId="{DC436AB1-12C1-1C06-1A36-91BBC2CF3085}"/>
          </ac:picMkLst>
        </pc:picChg>
        <pc:picChg chg="del">
          <ac:chgData name="Giri, Atanu" userId="S::agiri@miners.utep.edu::e0ae8cc7-49c3-42df-948f-23e195e4ba55" providerId="AD" clId="Web-{122736EE-012E-667F-E391-22695F1EE35C}" dt="2022-10-24T02:43:16.341" v="70"/>
          <ac:picMkLst>
            <pc:docMk/>
            <pc:sldMk cId="3324638581" sldId="356"/>
            <ac:picMk id="10" creationId="{1436F648-769D-392A-27C1-D6DCB9E216C5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2:21.565" v="118"/>
          <ac:picMkLst>
            <pc:docMk/>
            <pc:sldMk cId="3324638581" sldId="356"/>
            <ac:picMk id="15" creationId="{80776C50-2004-2DC2-FF4A-081B2CD491A2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2:21.706" v="119"/>
          <ac:picMkLst>
            <pc:docMk/>
            <pc:sldMk cId="3324638581" sldId="356"/>
            <ac:picMk id="16" creationId="{59EFCB05-5C2E-F9B3-858D-708105C1E437}"/>
          </ac:picMkLst>
        </pc:picChg>
      </pc:sldChg>
      <pc:sldChg chg="addSp delSp modSp">
        <pc:chgData name="Giri, Atanu" userId="S::agiri@miners.utep.edu::e0ae8cc7-49c3-42df-948f-23e195e4ba55" providerId="AD" clId="Web-{122736EE-012E-667F-E391-22695F1EE35C}" dt="2022-10-24T02:52:12.565" v="117"/>
        <pc:sldMkLst>
          <pc:docMk/>
          <pc:sldMk cId="809259553" sldId="357"/>
        </pc:sldMkLst>
        <pc:spChg chg="add del mod">
          <ac:chgData name="Giri, Atanu" userId="S::agiri@miners.utep.edu::e0ae8cc7-49c3-42df-948f-23e195e4ba55" providerId="AD" clId="Web-{122736EE-012E-667F-E391-22695F1EE35C}" dt="2022-10-24T02:43:39.123" v="76"/>
          <ac:spMkLst>
            <pc:docMk/>
            <pc:sldMk cId="809259553" sldId="357"/>
            <ac:spMk id="4" creationId="{365716BE-A20E-EA34-568C-2A0017D2E637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43:39.279" v="77"/>
          <ac:spMkLst>
            <pc:docMk/>
            <pc:sldMk cId="809259553" sldId="357"/>
            <ac:spMk id="6" creationId="{416E94A2-42BA-AA20-95C0-2D9ACA209908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2:12.424" v="116"/>
          <ac:spMkLst>
            <pc:docMk/>
            <pc:sldMk cId="809259553" sldId="357"/>
            <ac:spMk id="12" creationId="{E3ACB723-B483-64B3-9334-DE8F509C9AE0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2:12.565" v="117"/>
          <ac:spMkLst>
            <pc:docMk/>
            <pc:sldMk cId="809259553" sldId="357"/>
            <ac:spMk id="14" creationId="{0DC9946B-8B2B-21C3-1714-889815319619}"/>
          </ac:spMkLst>
        </pc:spChg>
        <pc:picChg chg="add del mod ord">
          <ac:chgData name="Giri, Atanu" userId="S::agiri@miners.utep.edu::e0ae8cc7-49c3-42df-948f-23e195e4ba55" providerId="AD" clId="Web-{122736EE-012E-667F-E391-22695F1EE35C}" dt="2022-10-24T02:50:52.078" v="99"/>
          <ac:picMkLst>
            <pc:docMk/>
            <pc:sldMk cId="809259553" sldId="357"/>
            <ac:picMk id="7" creationId="{1EFAA1E4-2B7D-E53C-1C9A-681CEB3FE94B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0:52.062" v="98"/>
          <ac:picMkLst>
            <pc:docMk/>
            <pc:sldMk cId="809259553" sldId="357"/>
            <ac:picMk id="8" creationId="{3E514996-7EA3-F602-7820-DC038D9F91EB}"/>
          </ac:picMkLst>
        </pc:picChg>
        <pc:picChg chg="del">
          <ac:chgData name="Giri, Atanu" userId="S::agiri@miners.utep.edu::e0ae8cc7-49c3-42df-948f-23e195e4ba55" providerId="AD" clId="Web-{122736EE-012E-667F-E391-22695F1EE35C}" dt="2022-10-24T02:43:31.716" v="75"/>
          <ac:picMkLst>
            <pc:docMk/>
            <pc:sldMk cId="809259553" sldId="357"/>
            <ac:picMk id="9" creationId="{E3DFB751-B0E1-AE98-8202-D7C4D6883D53}"/>
          </ac:picMkLst>
        </pc:picChg>
        <pc:picChg chg="del">
          <ac:chgData name="Giri, Atanu" userId="S::agiri@miners.utep.edu::e0ae8cc7-49c3-42df-948f-23e195e4ba55" providerId="AD" clId="Web-{122736EE-012E-667F-E391-22695F1EE35C}" dt="2022-10-24T02:43:31.701" v="74"/>
          <ac:picMkLst>
            <pc:docMk/>
            <pc:sldMk cId="809259553" sldId="357"/>
            <ac:picMk id="10" creationId="{3EBC92D1-F14B-675F-CE71-70A793B8ABE0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2:12.424" v="116"/>
          <ac:picMkLst>
            <pc:docMk/>
            <pc:sldMk cId="809259553" sldId="357"/>
            <ac:picMk id="15" creationId="{2A892365-B11A-AC09-929A-26D8F5458966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2:12.565" v="117"/>
          <ac:picMkLst>
            <pc:docMk/>
            <pc:sldMk cId="809259553" sldId="357"/>
            <ac:picMk id="16" creationId="{4FE32E97-5B3D-67BE-EBDD-F3BB158C7A52}"/>
          </ac:picMkLst>
        </pc:picChg>
      </pc:sldChg>
      <pc:sldChg chg="addSp delSp modSp">
        <pc:chgData name="Giri, Atanu" userId="S::agiri@miners.utep.edu::e0ae8cc7-49c3-42df-948f-23e195e4ba55" providerId="AD" clId="Web-{122736EE-012E-667F-E391-22695F1EE35C}" dt="2022-10-24T02:51:56.658" v="115"/>
        <pc:sldMkLst>
          <pc:docMk/>
          <pc:sldMk cId="164026450" sldId="358"/>
        </pc:sldMkLst>
        <pc:spChg chg="add del mod">
          <ac:chgData name="Giri, Atanu" userId="S::agiri@miners.utep.edu::e0ae8cc7-49c3-42df-948f-23e195e4ba55" providerId="AD" clId="Web-{122736EE-012E-667F-E391-22695F1EE35C}" dt="2022-10-24T02:44:10.577" v="81"/>
          <ac:spMkLst>
            <pc:docMk/>
            <pc:sldMk cId="164026450" sldId="358"/>
            <ac:spMk id="4" creationId="{8AE65DB1-65FF-1FAC-B774-108A6484E1AD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44:10.436" v="80"/>
          <ac:spMkLst>
            <pc:docMk/>
            <pc:sldMk cId="164026450" sldId="358"/>
            <ac:spMk id="8" creationId="{EC12E7E5-7DCE-FD58-D269-60298E1C1E31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1:56.517" v="114"/>
          <ac:spMkLst>
            <pc:docMk/>
            <pc:sldMk cId="164026450" sldId="358"/>
            <ac:spMk id="12" creationId="{3D2B7B8B-7AFC-3144-6098-33E9414AB85A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1:56.658" v="115"/>
          <ac:spMkLst>
            <pc:docMk/>
            <pc:sldMk cId="164026450" sldId="358"/>
            <ac:spMk id="14" creationId="{AA77FFAE-D778-0FF1-368A-1C47411EBA18}"/>
          </ac:spMkLst>
        </pc:spChg>
        <pc:picChg chg="del">
          <ac:chgData name="Giri, Atanu" userId="S::agiri@miners.utep.edu::e0ae8cc7-49c3-42df-948f-23e195e4ba55" providerId="AD" clId="Web-{122736EE-012E-667F-E391-22695F1EE35C}" dt="2022-10-24T02:43:56.733" v="79"/>
          <ac:picMkLst>
            <pc:docMk/>
            <pc:sldMk cId="164026450" sldId="358"/>
            <ac:picMk id="5" creationId="{F7607BB2-AF5E-30C9-437C-174777655FE0}"/>
          </ac:picMkLst>
        </pc:picChg>
        <pc:picChg chg="del">
          <ac:chgData name="Giri, Atanu" userId="S::agiri@miners.utep.edu::e0ae8cc7-49c3-42df-948f-23e195e4ba55" providerId="AD" clId="Web-{122736EE-012E-667F-E391-22695F1EE35C}" dt="2022-10-24T02:43:56.717" v="78"/>
          <ac:picMkLst>
            <pc:docMk/>
            <pc:sldMk cId="164026450" sldId="358"/>
            <ac:picMk id="6" creationId="{E9DBE022-E5F2-AFC4-4947-785C8316D036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0:55.797" v="100"/>
          <ac:picMkLst>
            <pc:docMk/>
            <pc:sldMk cId="164026450" sldId="358"/>
            <ac:picMk id="9" creationId="{E1CAB11D-4E73-CB10-9AB3-83D9876E098B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0:55.812" v="101"/>
          <ac:picMkLst>
            <pc:docMk/>
            <pc:sldMk cId="164026450" sldId="358"/>
            <ac:picMk id="10" creationId="{29D011B6-7A18-0D93-5ECE-F785D32CBE7D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1:56.517" v="114"/>
          <ac:picMkLst>
            <pc:docMk/>
            <pc:sldMk cId="164026450" sldId="358"/>
            <ac:picMk id="15" creationId="{DEC278EE-697C-80BB-2470-3A3A3B34406C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1:56.658" v="115"/>
          <ac:picMkLst>
            <pc:docMk/>
            <pc:sldMk cId="164026450" sldId="358"/>
            <ac:picMk id="16" creationId="{23D0D62B-FF83-0BC6-F26C-91134470DAC4}"/>
          </ac:picMkLst>
        </pc:picChg>
      </pc:sldChg>
      <pc:sldChg chg="addSp delSp modSp">
        <pc:chgData name="Giri, Atanu" userId="S::agiri@miners.utep.edu::e0ae8cc7-49c3-42df-948f-23e195e4ba55" providerId="AD" clId="Web-{122736EE-012E-667F-E391-22695F1EE35C}" dt="2022-10-24T02:51:44.705" v="113"/>
        <pc:sldMkLst>
          <pc:docMk/>
          <pc:sldMk cId="3840799555" sldId="359"/>
        </pc:sldMkLst>
        <pc:spChg chg="add del mod">
          <ac:chgData name="Giri, Atanu" userId="S::agiri@miners.utep.edu::e0ae8cc7-49c3-42df-948f-23e195e4ba55" providerId="AD" clId="Web-{122736EE-012E-667F-E391-22695F1EE35C}" dt="2022-10-24T02:44:34.250" v="84"/>
          <ac:spMkLst>
            <pc:docMk/>
            <pc:sldMk cId="3840799555" sldId="359"/>
            <ac:spMk id="4" creationId="{FD1EC80E-2DF8-4823-BFA3-224980143758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44:34.390" v="85"/>
          <ac:spMkLst>
            <pc:docMk/>
            <pc:sldMk cId="3840799555" sldId="359"/>
            <ac:spMk id="8" creationId="{00BB86EE-5A37-A9D7-5376-F369C4CF1623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1:44.564" v="112"/>
          <ac:spMkLst>
            <pc:docMk/>
            <pc:sldMk cId="3840799555" sldId="359"/>
            <ac:spMk id="12" creationId="{41A37277-576C-F96E-9422-E6982ED4CCB4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1:44.705" v="113"/>
          <ac:spMkLst>
            <pc:docMk/>
            <pc:sldMk cId="3840799555" sldId="359"/>
            <ac:spMk id="14" creationId="{132A65C3-B207-CC2E-B35E-5F1D86D2A503}"/>
          </ac:spMkLst>
        </pc:spChg>
        <pc:picChg chg="del">
          <ac:chgData name="Giri, Atanu" userId="S::agiri@miners.utep.edu::e0ae8cc7-49c3-42df-948f-23e195e4ba55" providerId="AD" clId="Web-{122736EE-012E-667F-E391-22695F1EE35C}" dt="2022-10-24T02:44:20.140" v="83"/>
          <ac:picMkLst>
            <pc:docMk/>
            <pc:sldMk cId="3840799555" sldId="359"/>
            <ac:picMk id="5" creationId="{B63E9C06-0119-8FEF-D0DC-C6841B53D64C}"/>
          </ac:picMkLst>
        </pc:picChg>
        <pc:picChg chg="del">
          <ac:chgData name="Giri, Atanu" userId="S::agiri@miners.utep.edu::e0ae8cc7-49c3-42df-948f-23e195e4ba55" providerId="AD" clId="Web-{122736EE-012E-667F-E391-22695F1EE35C}" dt="2022-10-24T02:44:20.124" v="82"/>
          <ac:picMkLst>
            <pc:docMk/>
            <pc:sldMk cId="3840799555" sldId="359"/>
            <ac:picMk id="6" creationId="{C6843FD2-E8DB-F9D4-5122-6E8BCCC267DF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1:00.359" v="103"/>
          <ac:picMkLst>
            <pc:docMk/>
            <pc:sldMk cId="3840799555" sldId="359"/>
            <ac:picMk id="9" creationId="{DE5B71A2-F2B8-0284-EFA7-2FC68EB71482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1:00.344" v="102"/>
          <ac:picMkLst>
            <pc:docMk/>
            <pc:sldMk cId="3840799555" sldId="359"/>
            <ac:picMk id="10" creationId="{73866A12-FEBE-15E3-9652-427428C39935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1:44.564" v="112"/>
          <ac:picMkLst>
            <pc:docMk/>
            <pc:sldMk cId="3840799555" sldId="359"/>
            <ac:picMk id="15" creationId="{6D74F23B-4D0B-662C-2858-A91AE909F03F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1:44.705" v="113"/>
          <ac:picMkLst>
            <pc:docMk/>
            <pc:sldMk cId="3840799555" sldId="359"/>
            <ac:picMk id="16" creationId="{734ED211-9129-2167-67A4-6B3F888AAF30}"/>
          </ac:picMkLst>
        </pc:picChg>
      </pc:sldChg>
      <pc:sldChg chg="addSp delSp modSp">
        <pc:chgData name="Giri, Atanu" userId="S::agiri@miners.utep.edu::e0ae8cc7-49c3-42df-948f-23e195e4ba55" providerId="AD" clId="Web-{122736EE-012E-667F-E391-22695F1EE35C}" dt="2022-10-24T02:51:30.392" v="111"/>
        <pc:sldMkLst>
          <pc:docMk/>
          <pc:sldMk cId="729510648" sldId="360"/>
        </pc:sldMkLst>
        <pc:spChg chg="add del mod">
          <ac:chgData name="Giri, Atanu" userId="S::agiri@miners.utep.edu::e0ae8cc7-49c3-42df-948f-23e195e4ba55" providerId="AD" clId="Web-{122736EE-012E-667F-E391-22695F1EE35C}" dt="2022-10-24T02:44:49.891" v="88"/>
          <ac:spMkLst>
            <pc:docMk/>
            <pc:sldMk cId="729510648" sldId="360"/>
            <ac:spMk id="4" creationId="{3CDF6741-CBD7-7C12-F9AE-B37DA42FC919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44:50.032" v="89"/>
          <ac:spMkLst>
            <pc:docMk/>
            <pc:sldMk cId="729510648" sldId="360"/>
            <ac:spMk id="8" creationId="{F5487AF6-38E0-C544-694C-85E20B131B19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1:30.251" v="110"/>
          <ac:spMkLst>
            <pc:docMk/>
            <pc:sldMk cId="729510648" sldId="360"/>
            <ac:spMk id="12" creationId="{FD992ECF-70F7-DF7E-FE51-0D24CC713CEA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1:30.392" v="111"/>
          <ac:spMkLst>
            <pc:docMk/>
            <pc:sldMk cId="729510648" sldId="360"/>
            <ac:spMk id="14" creationId="{A25FCB93-DBC5-083C-F4B3-3AA8288A436A}"/>
          </ac:spMkLst>
        </pc:spChg>
        <pc:picChg chg="del">
          <ac:chgData name="Giri, Atanu" userId="S::agiri@miners.utep.edu::e0ae8cc7-49c3-42df-948f-23e195e4ba55" providerId="AD" clId="Web-{122736EE-012E-667F-E391-22695F1EE35C}" dt="2022-10-24T02:44:39.187" v="87"/>
          <ac:picMkLst>
            <pc:docMk/>
            <pc:sldMk cId="729510648" sldId="360"/>
            <ac:picMk id="5" creationId="{5494ACEC-414E-EBE1-B5A4-99728D624AEE}"/>
          </ac:picMkLst>
        </pc:picChg>
        <pc:picChg chg="del">
          <ac:chgData name="Giri, Atanu" userId="S::agiri@miners.utep.edu::e0ae8cc7-49c3-42df-948f-23e195e4ba55" providerId="AD" clId="Web-{122736EE-012E-667F-E391-22695F1EE35C}" dt="2022-10-24T02:44:39.172" v="86"/>
          <ac:picMkLst>
            <pc:docMk/>
            <pc:sldMk cId="729510648" sldId="360"/>
            <ac:picMk id="6" creationId="{7924D5E6-704F-8E3E-A4E8-F6819A9A0B14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1:04.187" v="105"/>
          <ac:picMkLst>
            <pc:docMk/>
            <pc:sldMk cId="729510648" sldId="360"/>
            <ac:picMk id="9" creationId="{17B441CB-DF4B-6149-D6CF-FFA586EAD3B9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1:04.172" v="104"/>
          <ac:picMkLst>
            <pc:docMk/>
            <pc:sldMk cId="729510648" sldId="360"/>
            <ac:picMk id="10" creationId="{09A828EC-180F-A7F3-CFBB-173A1A0565A1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1:30.251" v="110"/>
          <ac:picMkLst>
            <pc:docMk/>
            <pc:sldMk cId="729510648" sldId="360"/>
            <ac:picMk id="15" creationId="{6BDC4D95-812B-A2CF-DFF6-4E5DDD08408C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1:30.392" v="111"/>
          <ac:picMkLst>
            <pc:docMk/>
            <pc:sldMk cId="729510648" sldId="360"/>
            <ac:picMk id="16" creationId="{D2E33770-60DD-22F0-562E-5E52D691B8F1}"/>
          </ac:picMkLst>
        </pc:picChg>
      </pc:sldChg>
      <pc:sldChg chg="addSp delSp modSp">
        <pc:chgData name="Giri, Atanu" userId="S::agiri@miners.utep.edu::e0ae8cc7-49c3-42df-948f-23e195e4ba55" providerId="AD" clId="Web-{122736EE-012E-667F-E391-22695F1EE35C}" dt="2022-10-24T02:51:20.141" v="109"/>
        <pc:sldMkLst>
          <pc:docMk/>
          <pc:sldMk cId="50355226" sldId="361"/>
        </pc:sldMkLst>
        <pc:spChg chg="add del mod">
          <ac:chgData name="Giri, Atanu" userId="S::agiri@miners.utep.edu::e0ae8cc7-49c3-42df-948f-23e195e4ba55" providerId="AD" clId="Web-{122736EE-012E-667F-E391-22695F1EE35C}" dt="2022-10-24T02:45:00.204" v="90"/>
          <ac:spMkLst>
            <pc:docMk/>
            <pc:sldMk cId="50355226" sldId="361"/>
            <ac:spMk id="4" creationId="{1CEEB9F8-14CD-2616-036B-A9E23F872AD8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45:00.345" v="91"/>
          <ac:spMkLst>
            <pc:docMk/>
            <pc:sldMk cId="50355226" sldId="361"/>
            <ac:spMk id="8" creationId="{AC9494CD-767E-316B-E74E-5ADDF90D7AFA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1:20.001" v="108"/>
          <ac:spMkLst>
            <pc:docMk/>
            <pc:sldMk cId="50355226" sldId="361"/>
            <ac:spMk id="12" creationId="{34A072D2-3301-24CC-83D0-D4C9B24AD6B8}"/>
          </ac:spMkLst>
        </pc:spChg>
        <pc:spChg chg="add del mod">
          <ac:chgData name="Giri, Atanu" userId="S::agiri@miners.utep.edu::e0ae8cc7-49c3-42df-948f-23e195e4ba55" providerId="AD" clId="Web-{122736EE-012E-667F-E391-22695F1EE35C}" dt="2022-10-24T02:51:20.141" v="109"/>
          <ac:spMkLst>
            <pc:docMk/>
            <pc:sldMk cId="50355226" sldId="361"/>
            <ac:spMk id="14" creationId="{0902AB73-21C1-27B6-EA05-447F453C78CA}"/>
          </ac:spMkLst>
        </pc:spChg>
        <pc:picChg chg="del">
          <ac:chgData name="Giri, Atanu" userId="S::agiri@miners.utep.edu::e0ae8cc7-49c3-42df-948f-23e195e4ba55" providerId="AD" clId="Web-{122736EE-012E-667F-E391-22695F1EE35C}" dt="2022-10-24T02:41:30.259" v="54"/>
          <ac:picMkLst>
            <pc:docMk/>
            <pc:sldMk cId="50355226" sldId="361"/>
            <ac:picMk id="5" creationId="{0FEB0B07-8DAC-5EF7-7F9F-D3254D19E2B8}"/>
          </ac:picMkLst>
        </pc:picChg>
        <pc:picChg chg="del">
          <ac:chgData name="Giri, Atanu" userId="S::agiri@miners.utep.edu::e0ae8cc7-49c3-42df-948f-23e195e4ba55" providerId="AD" clId="Web-{122736EE-012E-667F-E391-22695F1EE35C}" dt="2022-10-24T02:41:30.259" v="53"/>
          <ac:picMkLst>
            <pc:docMk/>
            <pc:sldMk cId="50355226" sldId="361"/>
            <ac:picMk id="6" creationId="{616D49B2-F8E9-D253-F93B-3411A01BD480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1:08.078" v="107"/>
          <ac:picMkLst>
            <pc:docMk/>
            <pc:sldMk cId="50355226" sldId="361"/>
            <ac:picMk id="9" creationId="{374C83B2-7995-407D-9D0F-77E801A1D855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2:51:08.063" v="106"/>
          <ac:picMkLst>
            <pc:docMk/>
            <pc:sldMk cId="50355226" sldId="361"/>
            <ac:picMk id="10" creationId="{00251456-D73C-CC81-2D7A-4C91BC7069AD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1:20.001" v="108"/>
          <ac:picMkLst>
            <pc:docMk/>
            <pc:sldMk cId="50355226" sldId="361"/>
            <ac:picMk id="15" creationId="{146926BC-AFCF-FBB9-CFD3-F98A6C831605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51:20.141" v="109"/>
          <ac:picMkLst>
            <pc:docMk/>
            <pc:sldMk cId="50355226" sldId="361"/>
            <ac:picMk id="16" creationId="{C7FAEF77-D9EE-4A7C-7DC2-00630B905410}"/>
          </ac:picMkLst>
        </pc:picChg>
      </pc:sldChg>
      <pc:sldChg chg="del">
        <pc:chgData name="Giri, Atanu" userId="S::agiri@miners.utep.edu::e0ae8cc7-49c3-42df-948f-23e195e4ba55" providerId="AD" clId="Web-{122736EE-012E-667F-E391-22695F1EE35C}" dt="2022-10-24T02:37:30.047" v="48"/>
        <pc:sldMkLst>
          <pc:docMk/>
          <pc:sldMk cId="1381690843" sldId="371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47"/>
        <pc:sldMkLst>
          <pc:docMk/>
          <pc:sldMk cId="3287575025" sldId="372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40"/>
        <pc:sldMkLst>
          <pc:docMk/>
          <pc:sldMk cId="4143482167" sldId="373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39"/>
        <pc:sldMkLst>
          <pc:docMk/>
          <pc:sldMk cId="4170451080" sldId="374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38"/>
        <pc:sldMkLst>
          <pc:docMk/>
          <pc:sldMk cId="1972537567" sldId="375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37"/>
        <pc:sldMkLst>
          <pc:docMk/>
          <pc:sldMk cId="907369932" sldId="376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46"/>
        <pc:sldMkLst>
          <pc:docMk/>
          <pc:sldMk cId="2627159402" sldId="377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45"/>
        <pc:sldMkLst>
          <pc:docMk/>
          <pc:sldMk cId="3941787857" sldId="378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44"/>
        <pc:sldMkLst>
          <pc:docMk/>
          <pc:sldMk cId="1764163940" sldId="379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43"/>
        <pc:sldMkLst>
          <pc:docMk/>
          <pc:sldMk cId="426815130" sldId="380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42"/>
        <pc:sldMkLst>
          <pc:docMk/>
          <pc:sldMk cId="1337547816" sldId="381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41"/>
        <pc:sldMkLst>
          <pc:docMk/>
          <pc:sldMk cId="3195297795" sldId="382"/>
        </pc:sldMkLst>
      </pc:sldChg>
      <pc:sldChg chg="del">
        <pc:chgData name="Giri, Atanu" userId="S::agiri@miners.utep.edu::e0ae8cc7-49c3-42df-948f-23e195e4ba55" providerId="AD" clId="Web-{122736EE-012E-667F-E391-22695F1EE35C}" dt="2022-10-24T02:37:30.063" v="52"/>
        <pc:sldMkLst>
          <pc:docMk/>
          <pc:sldMk cId="2296394432" sldId="383"/>
        </pc:sldMkLst>
      </pc:sldChg>
      <pc:sldChg chg="del">
        <pc:chgData name="Giri, Atanu" userId="S::agiri@miners.utep.edu::e0ae8cc7-49c3-42df-948f-23e195e4ba55" providerId="AD" clId="Web-{122736EE-012E-667F-E391-22695F1EE35C}" dt="2022-10-24T02:37:30.063" v="51"/>
        <pc:sldMkLst>
          <pc:docMk/>
          <pc:sldMk cId="147437685" sldId="384"/>
        </pc:sldMkLst>
      </pc:sldChg>
      <pc:sldChg chg="del">
        <pc:chgData name="Giri, Atanu" userId="S::agiri@miners.utep.edu::e0ae8cc7-49c3-42df-948f-23e195e4ba55" providerId="AD" clId="Web-{122736EE-012E-667F-E391-22695F1EE35C}" dt="2022-10-24T02:37:30.063" v="50"/>
        <pc:sldMkLst>
          <pc:docMk/>
          <pc:sldMk cId="2157750466" sldId="385"/>
        </pc:sldMkLst>
      </pc:sldChg>
      <pc:sldChg chg="del">
        <pc:chgData name="Giri, Atanu" userId="S::agiri@miners.utep.edu::e0ae8cc7-49c3-42df-948f-23e195e4ba55" providerId="AD" clId="Web-{122736EE-012E-667F-E391-22695F1EE35C}" dt="2022-10-24T02:37:30.047" v="49"/>
        <pc:sldMkLst>
          <pc:docMk/>
          <pc:sldMk cId="2512608210" sldId="386"/>
        </pc:sldMkLst>
      </pc:sldChg>
      <pc:sldChg chg="addSp modSp new mod setBg modNotes">
        <pc:chgData name="Giri, Atanu" userId="S::agiri@miners.utep.edu::e0ae8cc7-49c3-42df-948f-23e195e4ba55" providerId="AD" clId="Web-{122736EE-012E-667F-E391-22695F1EE35C}" dt="2022-10-24T02:28:32.825" v="30"/>
        <pc:sldMkLst>
          <pc:docMk/>
          <pc:sldMk cId="1205600897" sldId="408"/>
        </pc:sldMkLst>
        <pc:picChg chg="add mod">
          <ac:chgData name="Giri, Atanu" userId="S::agiri@miners.utep.edu::e0ae8cc7-49c3-42df-948f-23e195e4ba55" providerId="AD" clId="Web-{122736EE-012E-667F-E391-22695F1EE35C}" dt="2022-10-24T02:26:12.023" v="23"/>
          <ac:picMkLst>
            <pc:docMk/>
            <pc:sldMk cId="1205600897" sldId="408"/>
            <ac:picMk id="2" creationId="{4C15977C-A80A-2631-42DF-A4CAF333B013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26:12.023" v="23"/>
          <ac:picMkLst>
            <pc:docMk/>
            <pc:sldMk cId="1205600897" sldId="408"/>
            <ac:picMk id="3" creationId="{335EED67-8B88-571B-64AA-AC92B5559DD1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2:26:12.023" v="23"/>
          <ac:picMkLst>
            <pc:docMk/>
            <pc:sldMk cId="1205600897" sldId="408"/>
            <ac:picMk id="4" creationId="{C023982D-4D90-B02C-50F7-A8D3CF0D801E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26:12.023" v="23"/>
          <ac:picMkLst>
            <pc:docMk/>
            <pc:sldMk cId="1205600897" sldId="408"/>
            <ac:picMk id="5" creationId="{4189C3D6-F9EA-2333-D052-86F739FD5A7F}"/>
          </ac:picMkLst>
        </pc:picChg>
        <pc:cxnChg chg="add">
          <ac:chgData name="Giri, Atanu" userId="S::agiri@miners.utep.edu::e0ae8cc7-49c3-42df-948f-23e195e4ba55" providerId="AD" clId="Web-{122736EE-012E-667F-E391-22695F1EE35C}" dt="2022-10-24T02:26:12.023" v="23"/>
          <ac:cxnSpMkLst>
            <pc:docMk/>
            <pc:sldMk cId="1205600897" sldId="408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122736EE-012E-667F-E391-22695F1EE35C}" dt="2022-10-24T02:26:12.023" v="23"/>
          <ac:cxnSpMkLst>
            <pc:docMk/>
            <pc:sldMk cId="1205600897" sldId="408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122736EE-012E-667F-E391-22695F1EE35C}" dt="2022-10-24T02:26:12.023" v="23"/>
          <ac:cxnSpMkLst>
            <pc:docMk/>
            <pc:sldMk cId="1205600897" sldId="408"/>
            <ac:cxnSpMk id="14" creationId="{08C5794E-A9A1-4A23-AF68-C79A7822334C}"/>
          </ac:cxnSpMkLst>
        </pc:cxnChg>
      </pc:sldChg>
      <pc:sldChg chg="addSp modSp new mod setBg modNotes">
        <pc:chgData name="Giri, Atanu" userId="S::agiri@miners.utep.edu::e0ae8cc7-49c3-42df-948f-23e195e4ba55" providerId="AD" clId="Web-{122736EE-012E-667F-E391-22695F1EE35C}" dt="2022-10-24T02:36:40.045" v="36"/>
        <pc:sldMkLst>
          <pc:docMk/>
          <pc:sldMk cId="1788036467" sldId="409"/>
        </pc:sldMkLst>
        <pc:picChg chg="add mod">
          <ac:chgData name="Giri, Atanu" userId="S::agiri@miners.utep.edu::e0ae8cc7-49c3-42df-948f-23e195e4ba55" providerId="AD" clId="Web-{122736EE-012E-667F-E391-22695F1EE35C}" dt="2022-10-24T02:26:24.414" v="24"/>
          <ac:picMkLst>
            <pc:docMk/>
            <pc:sldMk cId="1788036467" sldId="409"/>
            <ac:picMk id="2" creationId="{65C2666F-73F9-38A1-CD24-F31F0CF26D20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2:26:24.414" v="24"/>
          <ac:picMkLst>
            <pc:docMk/>
            <pc:sldMk cId="1788036467" sldId="409"/>
            <ac:picMk id="3" creationId="{D56BB530-5941-82F6-72C6-1758BB380D5E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2:26:24.414" v="24"/>
          <ac:picMkLst>
            <pc:docMk/>
            <pc:sldMk cId="1788036467" sldId="409"/>
            <ac:picMk id="4" creationId="{412165F3-8996-30BC-8E27-0052D74C762E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2:26:24.414" v="24"/>
          <ac:picMkLst>
            <pc:docMk/>
            <pc:sldMk cId="1788036467" sldId="409"/>
            <ac:picMk id="5" creationId="{927911AC-F69B-BFC5-DB7A-5A020C5BE80B}"/>
          </ac:picMkLst>
        </pc:picChg>
        <pc:cxnChg chg="add">
          <ac:chgData name="Giri, Atanu" userId="S::agiri@miners.utep.edu::e0ae8cc7-49c3-42df-948f-23e195e4ba55" providerId="AD" clId="Web-{122736EE-012E-667F-E391-22695F1EE35C}" dt="2022-10-24T02:26:24.414" v="24"/>
          <ac:cxnSpMkLst>
            <pc:docMk/>
            <pc:sldMk cId="1788036467" sldId="409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122736EE-012E-667F-E391-22695F1EE35C}" dt="2022-10-24T02:26:24.414" v="24"/>
          <ac:cxnSpMkLst>
            <pc:docMk/>
            <pc:sldMk cId="1788036467" sldId="409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122736EE-012E-667F-E391-22695F1EE35C}" dt="2022-10-24T02:26:24.414" v="24"/>
          <ac:cxnSpMkLst>
            <pc:docMk/>
            <pc:sldMk cId="1788036467" sldId="409"/>
            <ac:cxnSpMk id="14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122736EE-012E-667F-E391-22695F1EE35C}" dt="2022-10-24T04:23:34.960" v="185"/>
        <pc:sldMkLst>
          <pc:docMk/>
          <pc:sldMk cId="2301321560" sldId="410"/>
        </pc:sldMkLst>
        <pc:spChg chg="add del">
          <ac:chgData name="Giri, Atanu" userId="S::agiri@miners.utep.edu::e0ae8cc7-49c3-42df-948f-23e195e4ba55" providerId="AD" clId="Web-{122736EE-012E-667F-E391-22695F1EE35C}" dt="2022-10-24T04:23:27.569" v="183"/>
          <ac:spMkLst>
            <pc:docMk/>
            <pc:sldMk cId="2301321560" sldId="410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122736EE-012E-667F-E391-22695F1EE35C}" dt="2022-10-24T04:23:27.569" v="183"/>
          <ac:spMkLst>
            <pc:docMk/>
            <pc:sldMk cId="2301321560" sldId="410"/>
            <ac:spMk id="10" creationId="{20586029-32A0-47E5-9AEC-AE3ABA6B94D0}"/>
          </ac:spMkLst>
        </pc:spChg>
        <pc:spChg chg="add del">
          <ac:chgData name="Giri, Atanu" userId="S::agiri@miners.utep.edu::e0ae8cc7-49c3-42df-948f-23e195e4ba55" providerId="AD" clId="Web-{122736EE-012E-667F-E391-22695F1EE35C}" dt="2022-10-24T04:23:27.569" v="183"/>
          <ac:spMkLst>
            <pc:docMk/>
            <pc:sldMk cId="2301321560" sldId="410"/>
            <ac:spMk id="23" creationId="{F4AEA020-F47C-4D8F-B20C-E5BDB814AF53}"/>
          </ac:spMkLst>
        </pc:spChg>
        <pc:picChg chg="add mod ord">
          <ac:chgData name="Giri, Atanu" userId="S::agiri@miners.utep.edu::e0ae8cc7-49c3-42df-948f-23e195e4ba55" providerId="AD" clId="Web-{122736EE-012E-667F-E391-22695F1EE35C}" dt="2022-10-24T04:23:27.569" v="183"/>
          <ac:picMkLst>
            <pc:docMk/>
            <pc:sldMk cId="2301321560" sldId="410"/>
            <ac:picMk id="2" creationId="{E9D172BD-9B55-9223-0B19-D31B2AC7187C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4:23:27.569" v="183"/>
          <ac:picMkLst>
            <pc:docMk/>
            <pc:sldMk cId="2301321560" sldId="410"/>
            <ac:picMk id="3" creationId="{5D9938BA-3261-D8AB-8CDA-7EAEB3873F76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4:23:34.960" v="185"/>
          <ac:picMkLst>
            <pc:docMk/>
            <pc:sldMk cId="2301321560" sldId="410"/>
            <ac:picMk id="4" creationId="{1849EF95-FD3E-9E4C-B70B-6C1A02AC666F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4:23:32.569" v="184"/>
          <ac:picMkLst>
            <pc:docMk/>
            <pc:sldMk cId="2301321560" sldId="410"/>
            <ac:picMk id="5" creationId="{8FC87728-E0EB-A1D1-EE37-2EA58051C4DD}"/>
          </ac:picMkLst>
        </pc:picChg>
        <pc:cxnChg chg="add del">
          <ac:chgData name="Giri, Atanu" userId="S::agiri@miners.utep.edu::e0ae8cc7-49c3-42df-948f-23e195e4ba55" providerId="AD" clId="Web-{122736EE-012E-667F-E391-22695F1EE35C}" dt="2022-10-24T04:23:27.569" v="183"/>
          <ac:cxnSpMkLst>
            <pc:docMk/>
            <pc:sldMk cId="2301321560" sldId="410"/>
            <ac:cxnSpMk id="12" creationId="{8C730EAB-A532-4295-A302-FB4B90DB9F5E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16:53.993" v="181"/>
          <ac:cxnSpMkLst>
            <pc:docMk/>
            <pc:sldMk cId="2301321560" sldId="410"/>
            <ac:cxnSpMk id="17" creationId="{50DA1EB8-87CF-4588-A1FD-4756F9A28F6B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16:53.993" v="181"/>
          <ac:cxnSpMkLst>
            <pc:docMk/>
            <pc:sldMk cId="2301321560" sldId="410"/>
            <ac:cxnSpMk id="19" creationId="{D7A4E378-EA57-47B9-B1EB-58B998F6CFFB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16:53.993" v="181"/>
          <ac:cxnSpMkLst>
            <pc:docMk/>
            <pc:sldMk cId="2301321560" sldId="410"/>
            <ac:cxnSpMk id="21" creationId="{D2B31ED6-76F0-425A-9A41-C947AEF9C145}"/>
          </ac:cxnSpMkLst>
        </pc:cxnChg>
      </pc:sldChg>
      <pc:sldChg chg="addSp modSp new del">
        <pc:chgData name="Giri, Atanu" userId="S::agiri@miners.utep.edu::e0ae8cc7-49c3-42df-948f-23e195e4ba55" providerId="AD" clId="Web-{122736EE-012E-667F-E391-22695F1EE35C}" dt="2022-10-24T04:03:26.728" v="133"/>
        <pc:sldMkLst>
          <pc:docMk/>
          <pc:sldMk cId="1422772802" sldId="411"/>
        </pc:sldMkLst>
        <pc:picChg chg="add mod">
          <ac:chgData name="Giri, Atanu" userId="S::agiri@miners.utep.edu::e0ae8cc7-49c3-42df-948f-23e195e4ba55" providerId="AD" clId="Web-{122736EE-012E-667F-E391-22695F1EE35C}" dt="2022-10-24T04:03:19.993" v="131"/>
          <ac:picMkLst>
            <pc:docMk/>
            <pc:sldMk cId="1422772802" sldId="411"/>
            <ac:picMk id="2" creationId="{19F9F9DE-A561-B6FE-2681-2CEAE8AEC86D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4:03:20.087" v="132"/>
          <ac:picMkLst>
            <pc:docMk/>
            <pc:sldMk cId="1422772802" sldId="411"/>
            <ac:picMk id="3" creationId="{D0C17926-8182-8741-1B7D-15417234223E}"/>
          </ac:picMkLst>
        </pc:picChg>
      </pc:sldChg>
      <pc:sldChg chg="addSp delSp modSp new mod setBg">
        <pc:chgData name="Giri, Atanu" userId="S::agiri@miners.utep.edu::e0ae8cc7-49c3-42df-948f-23e195e4ba55" providerId="AD" clId="Web-{122736EE-012E-667F-E391-22695F1EE35C}" dt="2022-10-24T04:38:11.773" v="263"/>
        <pc:sldMkLst>
          <pc:docMk/>
          <pc:sldMk cId="325488512" sldId="412"/>
        </pc:sldMkLst>
        <pc:spChg chg="add del">
          <ac:chgData name="Giri, Atanu" userId="S::agiri@miners.utep.edu::e0ae8cc7-49c3-42df-948f-23e195e4ba55" providerId="AD" clId="Web-{122736EE-012E-667F-E391-22695F1EE35C}" dt="2022-10-24T04:38:11.773" v="263"/>
          <ac:spMkLst>
            <pc:docMk/>
            <pc:sldMk cId="325488512" sldId="412"/>
            <ac:spMk id="5" creationId="{A9F529C3-C941-49FD-8C67-82F134F64BDB}"/>
          </ac:spMkLst>
        </pc:spChg>
        <pc:spChg chg="add del">
          <ac:chgData name="Giri, Atanu" userId="S::agiri@miners.utep.edu::e0ae8cc7-49c3-42df-948f-23e195e4ba55" providerId="AD" clId="Web-{122736EE-012E-667F-E391-22695F1EE35C}" dt="2022-10-24T04:38:11.773" v="263"/>
          <ac:spMkLst>
            <pc:docMk/>
            <pc:sldMk cId="325488512" sldId="412"/>
            <ac:spMk id="6" creationId="{20586029-32A0-47E5-9AEC-AE3ABA6B94D0}"/>
          </ac:spMkLst>
        </pc:spChg>
        <pc:spChg chg="add del">
          <ac:chgData name="Giri, Atanu" userId="S::agiri@miners.utep.edu::e0ae8cc7-49c3-42df-948f-23e195e4ba55" providerId="AD" clId="Web-{122736EE-012E-667F-E391-22695F1EE35C}" dt="2022-10-24T04:06:40.547" v="168"/>
          <ac:spMkLst>
            <pc:docMk/>
            <pc:sldMk cId="325488512" sldId="412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122736EE-012E-667F-E391-22695F1EE35C}" dt="2022-10-24T04:06:40.547" v="168"/>
          <ac:spMkLst>
            <pc:docMk/>
            <pc:sldMk cId="325488512" sldId="412"/>
            <ac:spMk id="10" creationId="{20586029-32A0-47E5-9AEC-AE3ABA6B94D0}"/>
          </ac:spMkLst>
        </pc:spChg>
        <pc:picChg chg="add mod ord">
          <ac:chgData name="Giri, Atanu" userId="S::agiri@miners.utep.edu::e0ae8cc7-49c3-42df-948f-23e195e4ba55" providerId="AD" clId="Web-{122736EE-012E-667F-E391-22695F1EE35C}" dt="2022-10-24T04:38:11.773" v="263"/>
          <ac:picMkLst>
            <pc:docMk/>
            <pc:sldMk cId="325488512" sldId="412"/>
            <ac:picMk id="2" creationId="{D6043267-EB62-0CE6-EB00-D03CBFAF74D9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4:38:11.773" v="263"/>
          <ac:picMkLst>
            <pc:docMk/>
            <pc:sldMk cId="325488512" sldId="412"/>
            <ac:picMk id="3" creationId="{0022FAC1-2A16-2539-CBD6-8477B6C1E218}"/>
          </ac:picMkLst>
        </pc:picChg>
        <pc:cxnChg chg="add del">
          <ac:chgData name="Giri, Atanu" userId="S::agiri@miners.utep.edu::e0ae8cc7-49c3-42df-948f-23e195e4ba55" providerId="AD" clId="Web-{122736EE-012E-667F-E391-22695F1EE35C}" dt="2022-10-24T04:38:11.773" v="263"/>
          <ac:cxnSpMkLst>
            <pc:docMk/>
            <pc:sldMk cId="325488512" sldId="412"/>
            <ac:cxnSpMk id="7" creationId="{8C730EAB-A532-4295-A302-FB4B90DB9F5E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06:40.547" v="168"/>
          <ac:cxnSpMkLst>
            <pc:docMk/>
            <pc:sldMk cId="325488512" sldId="412"/>
            <ac:cxnSpMk id="12" creationId="{8C730EAB-A532-4295-A302-FB4B90DB9F5E}"/>
          </ac:cxnSpMkLst>
        </pc:cxnChg>
      </pc:sldChg>
      <pc:sldChg chg="addSp modSp new mod setBg">
        <pc:chgData name="Giri, Atanu" userId="S::agiri@miners.utep.edu::e0ae8cc7-49c3-42df-948f-23e195e4ba55" providerId="AD" clId="Web-{122736EE-012E-667F-E391-22695F1EE35C}" dt="2022-10-24T04:30:30.850" v="233" actId="1076"/>
        <pc:sldMkLst>
          <pc:docMk/>
          <pc:sldMk cId="2841354637" sldId="413"/>
        </pc:sldMkLst>
        <pc:picChg chg="add mod">
          <ac:chgData name="Giri, Atanu" userId="S::agiri@miners.utep.edu::e0ae8cc7-49c3-42df-948f-23e195e4ba55" providerId="AD" clId="Web-{122736EE-012E-667F-E391-22695F1EE35C}" dt="2022-10-24T04:30:30.850" v="233" actId="1076"/>
          <ac:picMkLst>
            <pc:docMk/>
            <pc:sldMk cId="2841354637" sldId="413"/>
            <ac:picMk id="2" creationId="{647F91A7-E8D8-EB61-EB6E-9270172BC666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4:30:27.006" v="231" actId="1076"/>
          <ac:picMkLst>
            <pc:docMk/>
            <pc:sldMk cId="2841354637" sldId="413"/>
            <ac:picMk id="3" creationId="{FD63EE2D-8385-D283-AD3A-3F59F1932832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4:30:28.741" v="232" actId="1076"/>
          <ac:picMkLst>
            <pc:docMk/>
            <pc:sldMk cId="2841354637" sldId="413"/>
            <ac:picMk id="4" creationId="{7870453C-8574-C1BA-73FC-4A3F870B5119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4:28:55.206" v="226"/>
          <ac:picMkLst>
            <pc:docMk/>
            <pc:sldMk cId="2841354637" sldId="413"/>
            <ac:picMk id="5" creationId="{FD945439-A7D8-00E0-4036-7516AE6484A3}"/>
          </ac:picMkLst>
        </pc:picChg>
        <pc:cxnChg chg="add">
          <ac:chgData name="Giri, Atanu" userId="S::agiri@miners.utep.edu::e0ae8cc7-49c3-42df-948f-23e195e4ba55" providerId="AD" clId="Web-{122736EE-012E-667F-E391-22695F1EE35C}" dt="2022-10-24T04:28:55.206" v="226"/>
          <ac:cxnSpMkLst>
            <pc:docMk/>
            <pc:sldMk cId="2841354637" sldId="413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122736EE-012E-667F-E391-22695F1EE35C}" dt="2022-10-24T04:28:55.206" v="226"/>
          <ac:cxnSpMkLst>
            <pc:docMk/>
            <pc:sldMk cId="2841354637" sldId="413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122736EE-012E-667F-E391-22695F1EE35C}" dt="2022-10-24T04:28:55.206" v="226"/>
          <ac:cxnSpMkLst>
            <pc:docMk/>
            <pc:sldMk cId="2841354637" sldId="413"/>
            <ac:cxnSpMk id="14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122736EE-012E-667F-E391-22695F1EE35C}" dt="2022-10-24T04:42:17.922" v="287" actId="1076"/>
        <pc:sldMkLst>
          <pc:docMk/>
          <pc:sldMk cId="2951996516" sldId="414"/>
        </pc:sldMkLst>
        <pc:spChg chg="add del">
          <ac:chgData name="Giri, Atanu" userId="S::agiri@miners.utep.edu::e0ae8cc7-49c3-42df-948f-23e195e4ba55" providerId="AD" clId="Web-{122736EE-012E-667F-E391-22695F1EE35C}" dt="2022-10-24T04:29:26.441" v="227"/>
          <ac:spMkLst>
            <pc:docMk/>
            <pc:sldMk cId="2951996516" sldId="414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122736EE-012E-667F-E391-22695F1EE35C}" dt="2022-10-24T04:29:26.441" v="227"/>
          <ac:spMkLst>
            <pc:docMk/>
            <pc:sldMk cId="2951996516" sldId="414"/>
            <ac:spMk id="10" creationId="{20586029-32A0-47E5-9AEC-AE3ABA6B94D0}"/>
          </ac:spMkLst>
        </pc:spChg>
        <pc:spChg chg="add del">
          <ac:chgData name="Giri, Atanu" userId="S::agiri@miners.utep.edu::e0ae8cc7-49c3-42df-948f-23e195e4ba55" providerId="AD" clId="Web-{122736EE-012E-667F-E391-22695F1EE35C}" dt="2022-10-24T04:30:55.132" v="241"/>
          <ac:spMkLst>
            <pc:docMk/>
            <pc:sldMk cId="2951996516" sldId="414"/>
            <ac:spMk id="32" creationId="{417CDA24-35F8-4540-8C52-3096D6D94949}"/>
          </ac:spMkLst>
        </pc:spChg>
        <pc:spChg chg="add del">
          <ac:chgData name="Giri, Atanu" userId="S::agiri@miners.utep.edu::e0ae8cc7-49c3-42df-948f-23e195e4ba55" providerId="AD" clId="Web-{122736EE-012E-667F-E391-22695F1EE35C}" dt="2022-10-24T04:30:55.132" v="241"/>
          <ac:spMkLst>
            <pc:docMk/>
            <pc:sldMk cId="2951996516" sldId="414"/>
            <ac:spMk id="33" creationId="{8658BFE0-4E65-4174-9C75-687C94E88273}"/>
          </ac:spMkLst>
        </pc:spChg>
        <pc:spChg chg="add del">
          <ac:chgData name="Giri, Atanu" userId="S::agiri@miners.utep.edu::e0ae8cc7-49c3-42df-948f-23e195e4ba55" providerId="AD" clId="Web-{122736EE-012E-667F-E391-22695F1EE35C}" dt="2022-10-24T04:30:55.132" v="241"/>
          <ac:spMkLst>
            <pc:docMk/>
            <pc:sldMk cId="2951996516" sldId="414"/>
            <ac:spMk id="34" creationId="{FA75DFED-A0C1-4A83-BE1D-0271C1826EF6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0:37.528" v="267"/>
          <ac:spMkLst>
            <pc:docMk/>
            <pc:sldMk cId="2951996516" sldId="414"/>
            <ac:spMk id="58" creationId="{417CDA24-35F8-4540-8C52-3096D6D94949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0:37.528" v="267"/>
          <ac:spMkLst>
            <pc:docMk/>
            <pc:sldMk cId="2951996516" sldId="414"/>
            <ac:spMk id="59" creationId="{8658BFE0-4E65-4174-9C75-687C94E88273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0:37.528" v="267"/>
          <ac:spMkLst>
            <pc:docMk/>
            <pc:sldMk cId="2951996516" sldId="414"/>
            <ac:spMk id="60" creationId="{FA75DFED-A0C1-4A83-BE1D-0271C1826EF6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1:36.077" v="279"/>
          <ac:spMkLst>
            <pc:docMk/>
            <pc:sldMk cId="2951996516" sldId="414"/>
            <ac:spMk id="69" creationId="{6F79B0DD-2C63-4EE5-804F-B8E391FC1E45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1:36.077" v="279"/>
          <ac:spMkLst>
            <pc:docMk/>
            <pc:sldMk cId="2951996516" sldId="414"/>
            <ac:spMk id="71" creationId="{627DB8AB-CD55-4C8F-9043-52652B89231A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1:36.077" v="279"/>
          <ac:spMkLst>
            <pc:docMk/>
            <pc:sldMk cId="2951996516" sldId="414"/>
            <ac:spMk id="73" creationId="{53059C5A-91CB-4024-9B4E-20082E25C70B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1:36.077" v="279"/>
          <ac:spMkLst>
            <pc:docMk/>
            <pc:sldMk cId="2951996516" sldId="414"/>
            <ac:spMk id="75" creationId="{184884BF-A898-4EFF-9504-E13EBE3FF62E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1:36.077" v="279"/>
          <ac:spMkLst>
            <pc:docMk/>
            <pc:sldMk cId="2951996516" sldId="414"/>
            <ac:spMk id="77" creationId="{7B32D337-FDA6-4468-ADB1-7038E5FC0BA9}"/>
          </ac:spMkLst>
        </pc:spChg>
        <pc:picChg chg="add mod ord">
          <ac:chgData name="Giri, Atanu" userId="S::agiri@miners.utep.edu::e0ae8cc7-49c3-42df-948f-23e195e4ba55" providerId="AD" clId="Web-{122736EE-012E-667F-E391-22695F1EE35C}" dt="2022-10-24T04:42:10.609" v="284" actId="1076"/>
          <ac:picMkLst>
            <pc:docMk/>
            <pc:sldMk cId="2951996516" sldId="414"/>
            <ac:picMk id="2" creationId="{B2F55F6A-4F8E-7C4D-6FD3-434665DA2CD0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4:42:13.047" v="285" actId="1076"/>
          <ac:picMkLst>
            <pc:docMk/>
            <pc:sldMk cId="2951996516" sldId="414"/>
            <ac:picMk id="3" creationId="{720C6547-1292-A02E-1194-F866E23D52FA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4:42:14.656" v="286" actId="1076"/>
          <ac:picMkLst>
            <pc:docMk/>
            <pc:sldMk cId="2951996516" sldId="414"/>
            <ac:picMk id="4" creationId="{161FDEF7-1D9D-6651-F222-DF0467C08A88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4:42:17.922" v="287" actId="1076"/>
          <ac:picMkLst>
            <pc:docMk/>
            <pc:sldMk cId="2951996516" sldId="414"/>
            <ac:picMk id="5" creationId="{58214F1F-B9B5-B5EA-8213-33EF46872232}"/>
          </ac:picMkLst>
        </pc:picChg>
        <pc:cxnChg chg="add del">
          <ac:chgData name="Giri, Atanu" userId="S::agiri@miners.utep.edu::e0ae8cc7-49c3-42df-948f-23e195e4ba55" providerId="AD" clId="Web-{122736EE-012E-667F-E391-22695F1EE35C}" dt="2022-10-24T04:29:26.441" v="227"/>
          <ac:cxnSpMkLst>
            <pc:docMk/>
            <pc:sldMk cId="2951996516" sldId="414"/>
            <ac:cxnSpMk id="12" creationId="{8C730EAB-A532-4295-A302-FB4B90DB9F5E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0:55.132" v="242"/>
          <ac:cxnSpMkLst>
            <pc:docMk/>
            <pc:sldMk cId="2951996516" sldId="414"/>
            <ac:cxnSpMk id="17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0:55.132" v="242"/>
          <ac:cxnSpMkLst>
            <pc:docMk/>
            <pc:sldMk cId="2951996516" sldId="414"/>
            <ac:cxnSpMk id="19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0:55.132" v="242"/>
          <ac:cxnSpMkLst>
            <pc:docMk/>
            <pc:sldMk cId="2951996516" sldId="414"/>
            <ac:cxnSpMk id="21" creationId="{08C5794E-A9A1-4A23-AF68-C79A7822334C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0:52.788" v="239"/>
          <ac:cxnSpMkLst>
            <pc:docMk/>
            <pc:sldMk cId="2951996516" sldId="414"/>
            <ac:cxnSpMk id="26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0:52.788" v="239"/>
          <ac:cxnSpMkLst>
            <pc:docMk/>
            <pc:sldMk cId="2951996516" sldId="414"/>
            <ac:cxnSpMk id="28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0:52.788" v="239"/>
          <ac:cxnSpMkLst>
            <pc:docMk/>
            <pc:sldMk cId="2951996516" sldId="414"/>
            <ac:cxnSpMk id="30" creationId="{08C5794E-A9A1-4A23-AF68-C79A7822334C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1:03.664" v="244"/>
          <ac:cxnSpMkLst>
            <pc:docMk/>
            <pc:sldMk cId="2951996516" sldId="414"/>
            <ac:cxnSpMk id="36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1:03.664" v="244"/>
          <ac:cxnSpMkLst>
            <pc:docMk/>
            <pc:sldMk cId="2951996516" sldId="414"/>
            <ac:cxnSpMk id="37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1:03.664" v="244"/>
          <ac:cxnSpMkLst>
            <pc:docMk/>
            <pc:sldMk cId="2951996516" sldId="414"/>
            <ac:cxnSpMk id="38" creationId="{08C5794E-A9A1-4A23-AF68-C79A7822334C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40:37.528" v="268"/>
          <ac:cxnSpMkLst>
            <pc:docMk/>
            <pc:sldMk cId="2951996516" sldId="414"/>
            <ac:cxnSpMk id="43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40:37.528" v="268"/>
          <ac:cxnSpMkLst>
            <pc:docMk/>
            <pc:sldMk cId="2951996516" sldId="414"/>
            <ac:cxnSpMk id="45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40:37.528" v="268"/>
          <ac:cxnSpMkLst>
            <pc:docMk/>
            <pc:sldMk cId="2951996516" sldId="414"/>
            <ac:cxnSpMk id="47" creationId="{08C5794E-A9A1-4A23-AF68-C79A7822334C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40:34.871" v="265"/>
          <ac:cxnSpMkLst>
            <pc:docMk/>
            <pc:sldMk cId="2951996516" sldId="414"/>
            <ac:cxnSpMk id="52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40:34.871" v="265"/>
          <ac:cxnSpMkLst>
            <pc:docMk/>
            <pc:sldMk cId="2951996516" sldId="414"/>
            <ac:cxnSpMk id="54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40:34.871" v="265"/>
          <ac:cxnSpMkLst>
            <pc:docMk/>
            <pc:sldMk cId="2951996516" sldId="414"/>
            <ac:cxnSpMk id="56" creationId="{08C5794E-A9A1-4A23-AF68-C79A7822334C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41:36.077" v="279"/>
          <ac:cxnSpMkLst>
            <pc:docMk/>
            <pc:sldMk cId="2951996516" sldId="414"/>
            <ac:cxnSpMk id="62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41:36.077" v="279"/>
          <ac:cxnSpMkLst>
            <pc:docMk/>
            <pc:sldMk cId="2951996516" sldId="414"/>
            <ac:cxnSpMk id="63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41:36.077" v="279"/>
          <ac:cxnSpMkLst>
            <pc:docMk/>
            <pc:sldMk cId="2951996516" sldId="414"/>
            <ac:cxnSpMk id="64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122736EE-012E-667F-E391-22695F1EE35C}" dt="2022-10-24T04:42:06.343" v="283" actId="1076"/>
        <pc:sldMkLst>
          <pc:docMk/>
          <pc:sldMk cId="2154922700" sldId="415"/>
        </pc:sldMkLst>
        <pc:spChg chg="add del">
          <ac:chgData name="Giri, Atanu" userId="S::agiri@miners.utep.edu::e0ae8cc7-49c3-42df-948f-23e195e4ba55" providerId="AD" clId="Web-{122736EE-012E-667F-E391-22695F1EE35C}" dt="2022-10-24T04:07:03.282" v="175"/>
          <ac:spMkLst>
            <pc:docMk/>
            <pc:sldMk cId="2154922700" sldId="415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122736EE-012E-667F-E391-22695F1EE35C}" dt="2022-10-24T04:07:03.282" v="175"/>
          <ac:spMkLst>
            <pc:docMk/>
            <pc:sldMk cId="2154922700" sldId="415"/>
            <ac:spMk id="10" creationId="{20586029-32A0-47E5-9AEC-AE3ABA6B94D0}"/>
          </ac:spMkLst>
        </pc:spChg>
        <pc:spChg chg="add del">
          <ac:chgData name="Giri, Atanu" userId="S::agiri@miners.utep.edu::e0ae8cc7-49c3-42df-948f-23e195e4ba55" providerId="AD" clId="Web-{122736EE-012E-667F-E391-22695F1EE35C}" dt="2022-10-24T04:27:29.703" v="216"/>
          <ac:spMkLst>
            <pc:docMk/>
            <pc:sldMk cId="2154922700" sldId="415"/>
            <ac:spMk id="16" creationId="{417CDA24-35F8-4540-8C52-3096D6D94949}"/>
          </ac:spMkLst>
        </pc:spChg>
        <pc:spChg chg="add del">
          <ac:chgData name="Giri, Atanu" userId="S::agiri@miners.utep.edu::e0ae8cc7-49c3-42df-948f-23e195e4ba55" providerId="AD" clId="Web-{122736EE-012E-667F-E391-22695F1EE35C}" dt="2022-10-24T04:27:29.703" v="216"/>
          <ac:spMkLst>
            <pc:docMk/>
            <pc:sldMk cId="2154922700" sldId="415"/>
            <ac:spMk id="17" creationId="{8658BFE0-4E65-4174-9C75-687C94E88273}"/>
          </ac:spMkLst>
        </pc:spChg>
        <pc:spChg chg="add del">
          <ac:chgData name="Giri, Atanu" userId="S::agiri@miners.utep.edu::e0ae8cc7-49c3-42df-948f-23e195e4ba55" providerId="AD" clId="Web-{122736EE-012E-667F-E391-22695F1EE35C}" dt="2022-10-24T04:27:29.703" v="216"/>
          <ac:spMkLst>
            <pc:docMk/>
            <pc:sldMk cId="2154922700" sldId="415"/>
            <ac:spMk id="18" creationId="{FA75DFED-A0C1-4A83-BE1D-0271C1826EF6}"/>
          </ac:spMkLst>
        </pc:spChg>
        <pc:spChg chg="add del">
          <ac:chgData name="Giri, Atanu" userId="S::agiri@miners.utep.edu::e0ae8cc7-49c3-42df-948f-23e195e4ba55" providerId="AD" clId="Web-{122736EE-012E-667F-E391-22695F1EE35C}" dt="2022-10-24T04:31:31.837" v="249"/>
          <ac:spMkLst>
            <pc:docMk/>
            <pc:sldMk cId="2154922700" sldId="415"/>
            <ac:spMk id="29" creationId="{417CDA24-35F8-4540-8C52-3096D6D94949}"/>
          </ac:spMkLst>
        </pc:spChg>
        <pc:spChg chg="add del">
          <ac:chgData name="Giri, Atanu" userId="S::agiri@miners.utep.edu::e0ae8cc7-49c3-42df-948f-23e195e4ba55" providerId="AD" clId="Web-{122736EE-012E-667F-E391-22695F1EE35C}" dt="2022-10-24T04:31:31.837" v="249"/>
          <ac:spMkLst>
            <pc:docMk/>
            <pc:sldMk cId="2154922700" sldId="415"/>
            <ac:spMk id="30" creationId="{8658BFE0-4E65-4174-9C75-687C94E88273}"/>
          </ac:spMkLst>
        </pc:spChg>
        <pc:spChg chg="add del">
          <ac:chgData name="Giri, Atanu" userId="S::agiri@miners.utep.edu::e0ae8cc7-49c3-42df-948f-23e195e4ba55" providerId="AD" clId="Web-{122736EE-012E-667F-E391-22695F1EE35C}" dt="2022-10-24T04:31:31.837" v="249"/>
          <ac:spMkLst>
            <pc:docMk/>
            <pc:sldMk cId="2154922700" sldId="415"/>
            <ac:spMk id="31" creationId="{FA75DFED-A0C1-4A83-BE1D-0271C1826EF6}"/>
          </ac:spMkLst>
        </pc:spChg>
        <pc:picChg chg="add mod ord">
          <ac:chgData name="Giri, Atanu" userId="S::agiri@miners.utep.edu::e0ae8cc7-49c3-42df-948f-23e195e4ba55" providerId="AD" clId="Web-{122736EE-012E-667F-E391-22695F1EE35C}" dt="2022-10-24T04:42:02.296" v="281" actId="1076"/>
          <ac:picMkLst>
            <pc:docMk/>
            <pc:sldMk cId="2154922700" sldId="415"/>
            <ac:picMk id="2" creationId="{26F3FCA6-9286-5270-8C0E-FE98BB87D865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4:41:59.953" v="280" actId="1076"/>
          <ac:picMkLst>
            <pc:docMk/>
            <pc:sldMk cId="2154922700" sldId="415"/>
            <ac:picMk id="3" creationId="{2D1374E0-8BED-7D46-0CAF-27811D95CB54}"/>
          </ac:picMkLst>
        </pc:picChg>
        <pc:picChg chg="add mod">
          <ac:chgData name="Giri, Atanu" userId="S::agiri@miners.utep.edu::e0ae8cc7-49c3-42df-948f-23e195e4ba55" providerId="AD" clId="Web-{122736EE-012E-667F-E391-22695F1EE35C}" dt="2022-10-24T04:42:03.968" v="282" actId="1076"/>
          <ac:picMkLst>
            <pc:docMk/>
            <pc:sldMk cId="2154922700" sldId="415"/>
            <ac:picMk id="4" creationId="{C098C832-DD9C-F53F-DBFB-3BA9A5D6D135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4:42:06.343" v="283" actId="1076"/>
          <ac:picMkLst>
            <pc:docMk/>
            <pc:sldMk cId="2154922700" sldId="415"/>
            <ac:picMk id="5" creationId="{77D9AC1F-1C4E-5CE9-3727-2EE0919999EB}"/>
          </ac:picMkLst>
        </pc:picChg>
        <pc:cxnChg chg="add del">
          <ac:chgData name="Giri, Atanu" userId="S::agiri@miners.utep.edu::e0ae8cc7-49c3-42df-948f-23e195e4ba55" providerId="AD" clId="Web-{122736EE-012E-667F-E391-22695F1EE35C}" dt="2022-10-24T04:27:10.233" v="210"/>
          <ac:cxnSpMkLst>
            <pc:docMk/>
            <pc:sldMk cId="2154922700" sldId="415"/>
            <ac:cxnSpMk id="7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27:10.233" v="210"/>
          <ac:cxnSpMkLst>
            <pc:docMk/>
            <pc:sldMk cId="2154922700" sldId="415"/>
            <ac:cxnSpMk id="9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07:03.282" v="175"/>
          <ac:cxnSpMkLst>
            <pc:docMk/>
            <pc:sldMk cId="2154922700" sldId="415"/>
            <ac:cxnSpMk id="12" creationId="{8C730EAB-A532-4295-A302-FB4B90DB9F5E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27:10.233" v="210"/>
          <ac:cxnSpMkLst>
            <pc:docMk/>
            <pc:sldMk cId="2154922700" sldId="415"/>
            <ac:cxnSpMk id="14" creationId="{08C5794E-A9A1-4A23-AF68-C79A7822334C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27:29.703" v="215"/>
          <ac:cxnSpMkLst>
            <pc:docMk/>
            <pc:sldMk cId="2154922700" sldId="415"/>
            <ac:cxnSpMk id="23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27:29.703" v="215"/>
          <ac:cxnSpMkLst>
            <pc:docMk/>
            <pc:sldMk cId="2154922700" sldId="415"/>
            <ac:cxnSpMk id="25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27:29.703" v="215"/>
          <ac:cxnSpMkLst>
            <pc:docMk/>
            <pc:sldMk cId="2154922700" sldId="415"/>
            <ac:cxnSpMk id="27" creationId="{08C5794E-A9A1-4A23-AF68-C79A7822334C}"/>
          </ac:cxnSpMkLst>
        </pc:cxnChg>
        <pc:cxnChg chg="add">
          <ac:chgData name="Giri, Atanu" userId="S::agiri@miners.utep.edu::e0ae8cc7-49c3-42df-948f-23e195e4ba55" providerId="AD" clId="Web-{122736EE-012E-667F-E391-22695F1EE35C}" dt="2022-10-24T04:31:31.837" v="249"/>
          <ac:cxnSpMkLst>
            <pc:docMk/>
            <pc:sldMk cId="2154922700" sldId="415"/>
            <ac:cxnSpMk id="36" creationId="{91B6081D-D3E8-4209-B85B-EB1C655A6272}"/>
          </ac:cxnSpMkLst>
        </pc:cxnChg>
        <pc:cxnChg chg="add">
          <ac:chgData name="Giri, Atanu" userId="S::agiri@miners.utep.edu::e0ae8cc7-49c3-42df-948f-23e195e4ba55" providerId="AD" clId="Web-{122736EE-012E-667F-E391-22695F1EE35C}" dt="2022-10-24T04:31:31.837" v="249"/>
          <ac:cxnSpMkLst>
            <pc:docMk/>
            <pc:sldMk cId="2154922700" sldId="415"/>
            <ac:cxnSpMk id="38" creationId="{28CA55E4-1295-45C8-BA05-5A9E705B749A}"/>
          </ac:cxnSpMkLst>
        </pc:cxnChg>
        <pc:cxnChg chg="add">
          <ac:chgData name="Giri, Atanu" userId="S::agiri@miners.utep.edu::e0ae8cc7-49c3-42df-948f-23e195e4ba55" providerId="AD" clId="Web-{122736EE-012E-667F-E391-22695F1EE35C}" dt="2022-10-24T04:31:31.837" v="249"/>
          <ac:cxnSpMkLst>
            <pc:docMk/>
            <pc:sldMk cId="2154922700" sldId="415"/>
            <ac:cxnSpMk id="40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122736EE-012E-667F-E391-22695F1EE35C}" dt="2022-10-24T04:43:14.518" v="294" actId="1076"/>
        <pc:sldMkLst>
          <pc:docMk/>
          <pc:sldMk cId="2670161997" sldId="416"/>
        </pc:sldMkLst>
        <pc:spChg chg="add del">
          <ac:chgData name="Giri, Atanu" userId="S::agiri@miners.utep.edu::e0ae8cc7-49c3-42df-948f-23e195e4ba55" providerId="AD" clId="Web-{122736EE-012E-667F-E391-22695F1EE35C}" dt="2022-10-24T04:06:16.812" v="161"/>
          <ac:spMkLst>
            <pc:docMk/>
            <pc:sldMk cId="2670161997" sldId="416"/>
            <ac:spMk id="5" creationId="{A9F529C3-C941-49FD-8C67-82F134F64BDB}"/>
          </ac:spMkLst>
        </pc:spChg>
        <pc:spChg chg="add del">
          <ac:chgData name="Giri, Atanu" userId="S::agiri@miners.utep.edu::e0ae8cc7-49c3-42df-948f-23e195e4ba55" providerId="AD" clId="Web-{122736EE-012E-667F-E391-22695F1EE35C}" dt="2022-10-24T04:06:16.812" v="161"/>
          <ac:spMkLst>
            <pc:docMk/>
            <pc:sldMk cId="2670161997" sldId="416"/>
            <ac:spMk id="6" creationId="{20586029-32A0-47E5-9AEC-AE3ABA6B94D0}"/>
          </ac:spMkLst>
        </pc:spChg>
        <pc:spChg chg="add del">
          <ac:chgData name="Giri, Atanu" userId="S::agiri@miners.utep.edu::e0ae8cc7-49c3-42df-948f-23e195e4ba55" providerId="AD" clId="Web-{122736EE-012E-667F-E391-22695F1EE35C}" dt="2022-10-24T04:06:06.749" v="157"/>
          <ac:spMkLst>
            <pc:docMk/>
            <pc:sldMk cId="2670161997" sldId="416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122736EE-012E-667F-E391-22695F1EE35C}" dt="2022-10-24T04:35:26.157" v="261"/>
          <ac:spMkLst>
            <pc:docMk/>
            <pc:sldMk cId="2670161997" sldId="416"/>
            <ac:spMk id="9" creationId="{A9F529C3-C941-49FD-8C67-82F134F64BDB}"/>
          </ac:spMkLst>
        </pc:spChg>
        <pc:spChg chg="add del">
          <ac:chgData name="Giri, Atanu" userId="S::agiri@miners.utep.edu::e0ae8cc7-49c3-42df-948f-23e195e4ba55" providerId="AD" clId="Web-{122736EE-012E-667F-E391-22695F1EE35C}" dt="2022-10-24T04:06:06.749" v="157"/>
          <ac:spMkLst>
            <pc:docMk/>
            <pc:sldMk cId="2670161997" sldId="416"/>
            <ac:spMk id="10" creationId="{20586029-32A0-47E5-9AEC-AE3ABA6B94D0}"/>
          </ac:spMkLst>
        </pc:spChg>
        <pc:spChg chg="add del">
          <ac:chgData name="Giri, Atanu" userId="S::agiri@miners.utep.edu::e0ae8cc7-49c3-42df-948f-23e195e4ba55" providerId="AD" clId="Web-{122736EE-012E-667F-E391-22695F1EE35C}" dt="2022-10-24T04:35:26.157" v="261"/>
          <ac:spMkLst>
            <pc:docMk/>
            <pc:sldMk cId="2670161997" sldId="416"/>
            <ac:spMk id="11" creationId="{20586029-32A0-47E5-9AEC-AE3ABA6B94D0}"/>
          </ac:spMkLst>
        </pc:spChg>
        <pc:spChg chg="add del">
          <ac:chgData name="Giri, Atanu" userId="S::agiri@miners.utep.edu::e0ae8cc7-49c3-42df-948f-23e195e4ba55" providerId="AD" clId="Web-{122736EE-012E-667F-E391-22695F1EE35C}" dt="2022-10-24T04:25:13.682" v="197"/>
          <ac:spMkLst>
            <pc:docMk/>
            <pc:sldMk cId="2670161997" sldId="416"/>
            <ac:spMk id="25" creationId="{417CDA24-35F8-4540-8C52-3096D6D94949}"/>
          </ac:spMkLst>
        </pc:spChg>
        <pc:spChg chg="add del">
          <ac:chgData name="Giri, Atanu" userId="S::agiri@miners.utep.edu::e0ae8cc7-49c3-42df-948f-23e195e4ba55" providerId="AD" clId="Web-{122736EE-012E-667F-E391-22695F1EE35C}" dt="2022-10-24T04:25:13.682" v="197"/>
          <ac:spMkLst>
            <pc:docMk/>
            <pc:sldMk cId="2670161997" sldId="416"/>
            <ac:spMk id="26" creationId="{8658BFE0-4E65-4174-9C75-687C94E88273}"/>
          </ac:spMkLst>
        </pc:spChg>
        <pc:spChg chg="add del">
          <ac:chgData name="Giri, Atanu" userId="S::agiri@miners.utep.edu::e0ae8cc7-49c3-42df-948f-23e195e4ba55" providerId="AD" clId="Web-{122736EE-012E-667F-E391-22695F1EE35C}" dt="2022-10-24T04:25:13.682" v="197"/>
          <ac:spMkLst>
            <pc:docMk/>
            <pc:sldMk cId="2670161997" sldId="416"/>
            <ac:spMk id="27" creationId="{FA75DFED-A0C1-4A83-BE1D-0271C1826EF6}"/>
          </ac:spMkLst>
        </pc:spChg>
        <pc:spChg chg="add del">
          <ac:chgData name="Giri, Atanu" userId="S::agiri@miners.utep.edu::e0ae8cc7-49c3-42df-948f-23e195e4ba55" providerId="AD" clId="Web-{122736EE-012E-667F-E391-22695F1EE35C}" dt="2022-10-24T04:25:26.714" v="199"/>
          <ac:spMkLst>
            <pc:docMk/>
            <pc:sldMk cId="2670161997" sldId="416"/>
            <ac:spMk id="29" creationId="{E8DC6FCD-811B-436E-9FEE-FC957486CD7E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2:47.923" v="288"/>
          <ac:spMkLst>
            <pc:docMk/>
            <pc:sldMk cId="2670161997" sldId="416"/>
            <ac:spMk id="30" creationId="{6F79B0DD-2C63-4EE5-804F-B8E391FC1E45}"/>
          </ac:spMkLst>
        </pc:spChg>
        <pc:spChg chg="add del">
          <ac:chgData name="Giri, Atanu" userId="S::agiri@miners.utep.edu::e0ae8cc7-49c3-42df-948f-23e195e4ba55" providerId="AD" clId="Web-{122736EE-012E-667F-E391-22695F1EE35C}" dt="2022-10-24T04:25:45.777" v="201"/>
          <ac:spMkLst>
            <pc:docMk/>
            <pc:sldMk cId="2670161997" sldId="416"/>
            <ac:spMk id="31" creationId="{F4AEA020-F47C-4D8F-B20C-E5BDB814AF53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2:47.923" v="288"/>
          <ac:spMkLst>
            <pc:docMk/>
            <pc:sldMk cId="2670161997" sldId="416"/>
            <ac:spMk id="32" creationId="{627DB8AB-CD55-4C8F-9043-52652B89231A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2:47.923" v="288"/>
          <ac:spMkLst>
            <pc:docMk/>
            <pc:sldMk cId="2670161997" sldId="416"/>
            <ac:spMk id="36" creationId="{53059C5A-91CB-4024-9B4E-20082E25C70B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2:47.923" v="288"/>
          <ac:spMkLst>
            <pc:docMk/>
            <pc:sldMk cId="2670161997" sldId="416"/>
            <ac:spMk id="37" creationId="{184884BF-A898-4EFF-9504-E13EBE3FF62E}"/>
          </ac:spMkLst>
        </pc:spChg>
        <pc:spChg chg="add del">
          <ac:chgData name="Giri, Atanu" userId="S::agiri@miners.utep.edu::e0ae8cc7-49c3-42df-948f-23e195e4ba55" providerId="AD" clId="Web-{122736EE-012E-667F-E391-22695F1EE35C}" dt="2022-10-24T04:42:47.923" v="288"/>
          <ac:spMkLst>
            <pc:docMk/>
            <pc:sldMk cId="2670161997" sldId="416"/>
            <ac:spMk id="38" creationId="{7B32D337-FDA6-4468-ADB1-7038E5FC0BA9}"/>
          </ac:spMkLst>
        </pc:spChg>
        <pc:picChg chg="add mod ord">
          <ac:chgData name="Giri, Atanu" userId="S::agiri@miners.utep.edu::e0ae8cc7-49c3-42df-948f-23e195e4ba55" providerId="AD" clId="Web-{122736EE-012E-667F-E391-22695F1EE35C}" dt="2022-10-24T04:43:14.518" v="294" actId="1076"/>
          <ac:picMkLst>
            <pc:docMk/>
            <pc:sldMk cId="2670161997" sldId="416"/>
            <ac:picMk id="2" creationId="{D16A10C1-67F2-28BD-4DF8-12D2D95C49CE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4:43:10.252" v="293" actId="1076"/>
          <ac:picMkLst>
            <pc:docMk/>
            <pc:sldMk cId="2670161997" sldId="416"/>
            <ac:picMk id="3" creationId="{2CA96A9F-B2BB-CC4D-B715-9E1CC9D27ADF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4:43:05.924" v="292" actId="1076"/>
          <ac:picMkLst>
            <pc:docMk/>
            <pc:sldMk cId="2670161997" sldId="416"/>
            <ac:picMk id="4" creationId="{818B74BE-A20E-0242-8894-D69A2ADDD067}"/>
          </ac:picMkLst>
        </pc:picChg>
        <pc:picChg chg="add del mod ord">
          <ac:chgData name="Giri, Atanu" userId="S::agiri@miners.utep.edu::e0ae8cc7-49c3-42df-948f-23e195e4ba55" providerId="AD" clId="Web-{122736EE-012E-667F-E391-22695F1EE35C}" dt="2022-10-24T04:26:03.715" v="204"/>
          <ac:picMkLst>
            <pc:docMk/>
            <pc:sldMk cId="2670161997" sldId="416"/>
            <ac:picMk id="14" creationId="{12A3C709-A154-2BDB-42D3-E2F5D5BA4282}"/>
          </ac:picMkLst>
        </pc:picChg>
        <pc:picChg chg="add mod ord">
          <ac:chgData name="Giri, Atanu" userId="S::agiri@miners.utep.edu::e0ae8cc7-49c3-42df-948f-23e195e4ba55" providerId="AD" clId="Web-{122736EE-012E-667F-E391-22695F1EE35C}" dt="2022-10-24T04:43:00.049" v="290" actId="1076"/>
          <ac:picMkLst>
            <pc:docMk/>
            <pc:sldMk cId="2670161997" sldId="416"/>
            <ac:picMk id="15" creationId="{20911F7C-0E94-9EAB-5B24-833E15C52A62}"/>
          </ac:picMkLst>
        </pc:picChg>
        <pc:cxnChg chg="add del">
          <ac:chgData name="Giri, Atanu" userId="S::agiri@miners.utep.edu::e0ae8cc7-49c3-42df-948f-23e195e4ba55" providerId="AD" clId="Web-{122736EE-012E-667F-E391-22695F1EE35C}" dt="2022-10-24T04:06:16.812" v="161"/>
          <ac:cxnSpMkLst>
            <pc:docMk/>
            <pc:sldMk cId="2670161997" sldId="416"/>
            <ac:cxnSpMk id="7" creationId="{8C730EAB-A532-4295-A302-FB4B90DB9F5E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06:06.749" v="157"/>
          <ac:cxnSpMkLst>
            <pc:docMk/>
            <pc:sldMk cId="2670161997" sldId="416"/>
            <ac:cxnSpMk id="12" creationId="{8C730EAB-A532-4295-A302-FB4B90DB9F5E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5:26.157" v="261"/>
          <ac:cxnSpMkLst>
            <pc:docMk/>
            <pc:sldMk cId="2670161997" sldId="416"/>
            <ac:cxnSpMk id="13" creationId="{8C730EAB-A532-4295-A302-FB4B90DB9F5E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5:19.063" v="260"/>
          <ac:cxnSpMkLst>
            <pc:docMk/>
            <pc:sldMk cId="2670161997" sldId="416"/>
            <ac:cxnSpMk id="17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5:19.063" v="260"/>
          <ac:cxnSpMkLst>
            <pc:docMk/>
            <pc:sldMk cId="2670161997" sldId="416"/>
            <ac:cxnSpMk id="18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25:05.838" v="195"/>
          <ac:cxnSpMkLst>
            <pc:docMk/>
            <pc:sldMk cId="2670161997" sldId="416"/>
            <ac:cxnSpMk id="19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4:37.468" v="254"/>
          <ac:cxnSpMkLst>
            <pc:docMk/>
            <pc:sldMk cId="2670161997" sldId="416"/>
            <ac:cxnSpMk id="20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25:05.838" v="195"/>
          <ac:cxnSpMkLst>
            <pc:docMk/>
            <pc:sldMk cId="2670161997" sldId="416"/>
            <ac:cxnSpMk id="21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4:37.468" v="254"/>
          <ac:cxnSpMkLst>
            <pc:docMk/>
            <pc:sldMk cId="2670161997" sldId="416"/>
            <ac:cxnSpMk id="22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25:05.838" v="195"/>
          <ac:cxnSpMkLst>
            <pc:docMk/>
            <pc:sldMk cId="2670161997" sldId="416"/>
            <ac:cxnSpMk id="23" creationId="{08C5794E-A9A1-4A23-AF68-C79A7822334C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4:37.468" v="254"/>
          <ac:cxnSpMkLst>
            <pc:docMk/>
            <pc:sldMk cId="2670161997" sldId="416"/>
            <ac:cxnSpMk id="24" creationId="{08C5794E-A9A1-4A23-AF68-C79A7822334C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35:19.063" v="260"/>
          <ac:cxnSpMkLst>
            <pc:docMk/>
            <pc:sldMk cId="2670161997" sldId="416"/>
            <ac:cxnSpMk id="28" creationId="{08C5794E-A9A1-4A23-AF68-C79A7822334C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26:03.169" v="203"/>
          <ac:cxnSpMkLst>
            <pc:docMk/>
            <pc:sldMk cId="2670161997" sldId="416"/>
            <ac:cxnSpMk id="33" creationId="{91B6081D-D3E8-4209-B85B-EB1C655A6272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26:03.169" v="203"/>
          <ac:cxnSpMkLst>
            <pc:docMk/>
            <pc:sldMk cId="2670161997" sldId="416"/>
            <ac:cxnSpMk id="34" creationId="{28CA55E4-1295-45C8-BA05-5A9E705B749A}"/>
          </ac:cxnSpMkLst>
        </pc:cxnChg>
        <pc:cxnChg chg="add del">
          <ac:chgData name="Giri, Atanu" userId="S::agiri@miners.utep.edu::e0ae8cc7-49c3-42df-948f-23e195e4ba55" providerId="AD" clId="Web-{122736EE-012E-667F-E391-22695F1EE35C}" dt="2022-10-24T04:26:03.169" v="203"/>
          <ac:cxnSpMkLst>
            <pc:docMk/>
            <pc:sldMk cId="2670161997" sldId="416"/>
            <ac:cxnSpMk id="35" creationId="{08C5794E-A9A1-4A23-AF68-C79A7822334C}"/>
          </ac:cxnSpMkLst>
        </pc:cxnChg>
        <pc:cxnChg chg="add">
          <ac:chgData name="Giri, Atanu" userId="S::agiri@miners.utep.edu::e0ae8cc7-49c3-42df-948f-23e195e4ba55" providerId="AD" clId="Web-{122736EE-012E-667F-E391-22695F1EE35C}" dt="2022-10-24T04:42:47.923" v="288"/>
          <ac:cxnSpMkLst>
            <pc:docMk/>
            <pc:sldMk cId="2670161997" sldId="416"/>
            <ac:cxnSpMk id="43" creationId="{91B6081D-D3E8-4209-B85B-EB1C655A6272}"/>
          </ac:cxnSpMkLst>
        </pc:cxnChg>
        <pc:cxnChg chg="add">
          <ac:chgData name="Giri, Atanu" userId="S::agiri@miners.utep.edu::e0ae8cc7-49c3-42df-948f-23e195e4ba55" providerId="AD" clId="Web-{122736EE-012E-667F-E391-22695F1EE35C}" dt="2022-10-24T04:42:47.923" v="288"/>
          <ac:cxnSpMkLst>
            <pc:docMk/>
            <pc:sldMk cId="2670161997" sldId="416"/>
            <ac:cxnSpMk id="45" creationId="{28CA55E4-1295-45C8-BA05-5A9E705B749A}"/>
          </ac:cxnSpMkLst>
        </pc:cxnChg>
        <pc:cxnChg chg="add">
          <ac:chgData name="Giri, Atanu" userId="S::agiri@miners.utep.edu::e0ae8cc7-49c3-42df-948f-23e195e4ba55" providerId="AD" clId="Web-{122736EE-012E-667F-E391-22695F1EE35C}" dt="2022-10-24T04:42:47.923" v="288"/>
          <ac:cxnSpMkLst>
            <pc:docMk/>
            <pc:sldMk cId="2670161997" sldId="416"/>
            <ac:cxnSpMk id="47" creationId="{08C5794E-A9A1-4A23-AF68-C79A7822334C}"/>
          </ac:cxnSpMkLst>
        </pc:cxnChg>
      </pc:sldChg>
      <pc:sldChg chg="new">
        <pc:chgData name="Giri, Atanu" userId="S::agiri@miners.utep.edu::e0ae8cc7-49c3-42df-948f-23e195e4ba55" providerId="AD" clId="Web-{122736EE-012E-667F-E391-22695F1EE35C}" dt="2022-10-24T04:49:31.281" v="295"/>
        <pc:sldMkLst>
          <pc:docMk/>
          <pc:sldMk cId="2249281232" sldId="417"/>
        </pc:sldMkLst>
      </pc:sldChg>
      <pc:sldChg chg="new">
        <pc:chgData name="Giri, Atanu" userId="S::agiri@miners.utep.edu::e0ae8cc7-49c3-42df-948f-23e195e4ba55" providerId="AD" clId="Web-{122736EE-012E-667F-E391-22695F1EE35C}" dt="2022-10-24T04:49:32.750" v="296"/>
        <pc:sldMkLst>
          <pc:docMk/>
          <pc:sldMk cId="1597637032" sldId="418"/>
        </pc:sldMkLst>
      </pc:sldChg>
    </pc:docChg>
  </pc:docChgLst>
  <pc:docChgLst>
    <pc:chgData name="Giri, Atanu" userId="S::agiri@miners.utep.edu::e0ae8cc7-49c3-42df-948f-23e195e4ba55" providerId="AD" clId="Web-{C88B44C1-3302-4467-92DF-B28D49523A8E}"/>
    <pc:docChg chg="addSld delSld modSld">
      <pc:chgData name="Giri, Atanu" userId="S::agiri@miners.utep.edu::e0ae8cc7-49c3-42df-948f-23e195e4ba55" providerId="AD" clId="Web-{C88B44C1-3302-4467-92DF-B28D49523A8E}" dt="2022-09-18T19:33:02.229" v="85"/>
      <pc:docMkLst>
        <pc:docMk/>
      </pc:docMkLst>
      <pc:sldChg chg="addSp delSp modSp del">
        <pc:chgData name="Giri, Atanu" userId="S::agiri@miners.utep.edu::e0ae8cc7-49c3-42df-948f-23e195e4ba55" providerId="AD" clId="Web-{C88B44C1-3302-4467-92DF-B28D49523A8E}" dt="2022-09-18T19:33:02.229" v="85"/>
        <pc:sldMkLst>
          <pc:docMk/>
          <pc:sldMk cId="3864881640" sldId="353"/>
        </pc:sldMkLst>
        <pc:picChg chg="add del mod">
          <ac:chgData name="Giri, Atanu" userId="S::agiri@miners.utep.edu::e0ae8cc7-49c3-42df-948f-23e195e4ba55" providerId="AD" clId="Web-{C88B44C1-3302-4467-92DF-B28D49523A8E}" dt="2022-09-18T16:54:41.156" v="7"/>
          <ac:picMkLst>
            <pc:docMk/>
            <pc:sldMk cId="3864881640" sldId="353"/>
            <ac:picMk id="2" creationId="{D9FD486C-C38A-254D-E3C0-B86CCCBEB35F}"/>
          </ac:picMkLst>
        </pc:picChg>
        <pc:picChg chg="add del mod">
          <ac:chgData name="Giri, Atanu" userId="S::agiri@miners.utep.edu::e0ae8cc7-49c3-42df-948f-23e195e4ba55" providerId="AD" clId="Web-{C88B44C1-3302-4467-92DF-B28D49523A8E}" dt="2022-09-18T16:54:39.577" v="6"/>
          <ac:picMkLst>
            <pc:docMk/>
            <pc:sldMk cId="3864881640" sldId="353"/>
            <ac:picMk id="3" creationId="{1C7D78A7-0426-B77E-23ED-C85399AA9FAE}"/>
          </ac:picMkLst>
        </pc:picChg>
        <pc:picChg chg="add del mod">
          <ac:chgData name="Giri, Atanu" userId="S::agiri@miners.utep.edu::e0ae8cc7-49c3-42df-948f-23e195e4ba55" providerId="AD" clId="Web-{C88B44C1-3302-4467-92DF-B28D49523A8E}" dt="2022-09-18T16:54:37.155" v="5"/>
          <ac:picMkLst>
            <pc:docMk/>
            <pc:sldMk cId="3864881640" sldId="353"/>
            <ac:picMk id="4" creationId="{5262C0F0-7CA6-5AC5-9E50-A49A76BFBDDC}"/>
          </ac:picMkLst>
        </pc:picChg>
        <pc:picChg chg="add del mod">
          <ac:chgData name="Giri, Atanu" userId="S::agiri@miners.utep.edu::e0ae8cc7-49c3-42df-948f-23e195e4ba55" providerId="AD" clId="Web-{C88B44C1-3302-4467-92DF-B28D49523A8E}" dt="2022-09-18T16:54:25.280" v="4"/>
          <ac:picMkLst>
            <pc:docMk/>
            <pc:sldMk cId="3864881640" sldId="353"/>
            <ac:picMk id="5" creationId="{1E364090-B34A-F805-F7BC-93810F31FD71}"/>
          </ac:picMkLst>
        </pc:picChg>
      </pc:sldChg>
      <pc:sldChg chg="addSp delSp modSp new">
        <pc:chgData name="Giri, Atanu" userId="S::agiri@miners.utep.edu::e0ae8cc7-49c3-42df-948f-23e195e4ba55" providerId="AD" clId="Web-{C88B44C1-3302-4467-92DF-B28D49523A8E}" dt="2022-09-18T19:25:37.400" v="38"/>
        <pc:sldMkLst>
          <pc:docMk/>
          <pc:sldMk cId="1476213905" sldId="354"/>
        </pc:sldMkLst>
        <pc:spChg chg="mod">
          <ac:chgData name="Giri, Atanu" userId="S::agiri@miners.utep.edu::e0ae8cc7-49c3-42df-948f-23e195e4ba55" providerId="AD" clId="Web-{C88B44C1-3302-4467-92DF-B28D49523A8E}" dt="2022-09-18T16:55:49.329" v="15" actId="20577"/>
          <ac:spMkLst>
            <pc:docMk/>
            <pc:sldMk cId="1476213905" sldId="354"/>
            <ac:spMk id="2" creationId="{9DBB1BDE-9558-10EC-1509-B69A0B43FAD2}"/>
          </ac:spMkLst>
        </pc:spChg>
        <pc:spChg chg="del">
          <ac:chgData name="Giri, Atanu" userId="S::agiri@miners.utep.edu::e0ae8cc7-49c3-42df-948f-23e195e4ba55" providerId="AD" clId="Web-{C88B44C1-3302-4467-92DF-B28D49523A8E}" dt="2022-09-18T16:55:17.125" v="9"/>
          <ac:spMkLst>
            <pc:docMk/>
            <pc:sldMk cId="1476213905" sldId="354"/>
            <ac:spMk id="3" creationId="{22E9A785-B4E3-EB5F-25A6-0EC597DF4E51}"/>
          </ac:spMkLst>
        </pc:spChg>
        <pc:spChg chg="del">
          <ac:chgData name="Giri, Atanu" userId="S::agiri@miners.utep.edu::e0ae8cc7-49c3-42df-948f-23e195e4ba55" providerId="AD" clId="Web-{C88B44C1-3302-4467-92DF-B28D49523A8E}" dt="2022-09-18T16:55:31.626" v="10"/>
          <ac:spMkLst>
            <pc:docMk/>
            <pc:sldMk cId="1476213905" sldId="354"/>
            <ac:spMk id="4" creationId="{47A8EEF8-6AD8-F0A4-B4B2-FBB1F194D137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9:22:13.079" v="34"/>
          <ac:spMkLst>
            <pc:docMk/>
            <pc:sldMk cId="1476213905" sldId="354"/>
            <ac:spMk id="4" creationId="{BE0452BF-1799-5ADC-0331-008F9F8748A5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9:07:04.616" v="31"/>
          <ac:spMkLst>
            <pc:docMk/>
            <pc:sldMk cId="1476213905" sldId="354"/>
            <ac:spMk id="6" creationId="{28C6BB5D-6241-5670-140D-A1C887354AD6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6:57:42.567" v="18"/>
          <ac:spMkLst>
            <pc:docMk/>
            <pc:sldMk cId="1476213905" sldId="354"/>
            <ac:spMk id="8" creationId="{3653F928-9BC5-9BA8-BF6F-398C4243D6F7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9:21:40.187" v="33"/>
          <ac:spMkLst>
            <pc:docMk/>
            <pc:sldMk cId="1476213905" sldId="354"/>
            <ac:spMk id="9" creationId="{E776CFDB-8FBA-393E-2779-72D1C2C4EC44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6:57:57.317" v="20"/>
          <ac:spMkLst>
            <pc:docMk/>
            <pc:sldMk cId="1476213905" sldId="354"/>
            <ac:spMk id="10" creationId="{F8F42F4D-BFC0-119F-B9B4-D64BEF538730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9:24:49.132" v="37"/>
          <ac:spMkLst>
            <pc:docMk/>
            <pc:sldMk cId="1476213905" sldId="354"/>
            <ac:spMk id="15" creationId="{EAC8D458-2816-50D0-9BDD-BFC5E0629300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9:25:37.400" v="38"/>
          <ac:spMkLst>
            <pc:docMk/>
            <pc:sldMk cId="1476213905" sldId="354"/>
            <ac:spMk id="17" creationId="{515AE7DD-BC2D-F445-7F9F-EDC3A0150023}"/>
          </ac:spMkLst>
        </pc:spChg>
        <pc:picChg chg="add del mod ord">
          <ac:chgData name="Giri, Atanu" userId="S::agiri@miners.utep.edu::e0ae8cc7-49c3-42df-948f-23e195e4ba55" providerId="AD" clId="Web-{C88B44C1-3302-4467-92DF-B28D49523A8E}" dt="2022-09-18T16:57:16.675" v="16"/>
          <ac:picMkLst>
            <pc:docMk/>
            <pc:sldMk cId="1476213905" sldId="354"/>
            <ac:picMk id="5" creationId="{FD95F859-0667-7391-D1DC-7B26BBEAE738}"/>
          </ac:picMkLst>
        </pc:picChg>
        <pc:picChg chg="add del mod ord">
          <ac:chgData name="Giri, Atanu" userId="S::agiri@miners.utep.edu::e0ae8cc7-49c3-42df-948f-23e195e4ba55" providerId="AD" clId="Web-{C88B44C1-3302-4467-92DF-B28D49523A8E}" dt="2022-09-18T16:57:18.550" v="17"/>
          <ac:picMkLst>
            <pc:docMk/>
            <pc:sldMk cId="1476213905" sldId="354"/>
            <ac:picMk id="6" creationId="{BEEFC923-E1B3-A54C-8788-58A45C039C1F}"/>
          </ac:picMkLst>
        </pc:picChg>
        <pc:picChg chg="add del mod ord">
          <ac:chgData name="Giri, Atanu" userId="S::agiri@miners.utep.edu::e0ae8cc7-49c3-42df-948f-23e195e4ba55" providerId="AD" clId="Web-{C88B44C1-3302-4467-92DF-B28D49523A8E}" dt="2022-09-18T19:21:29.531" v="32"/>
          <ac:picMkLst>
            <pc:docMk/>
            <pc:sldMk cId="1476213905" sldId="354"/>
            <ac:picMk id="7" creationId="{28456DA9-07CD-6FE6-48F2-569E997AD4E9}"/>
          </ac:picMkLst>
        </pc:picChg>
        <pc:picChg chg="add del mod ord">
          <ac:chgData name="Giri, Atanu" userId="S::agiri@miners.utep.edu::e0ae8cc7-49c3-42df-948f-23e195e4ba55" providerId="AD" clId="Web-{C88B44C1-3302-4467-92DF-B28D49523A8E}" dt="2022-09-18T19:24:37.788" v="35"/>
          <ac:picMkLst>
            <pc:docMk/>
            <pc:sldMk cId="1476213905" sldId="354"/>
            <ac:picMk id="10" creationId="{17B3736D-6579-F46A-9EA2-182417502305}"/>
          </ac:picMkLst>
        </pc:picChg>
        <pc:picChg chg="add del mod ord">
          <ac:chgData name="Giri, Atanu" userId="S::agiri@miners.utep.edu::e0ae8cc7-49c3-42df-948f-23e195e4ba55" providerId="AD" clId="Web-{C88B44C1-3302-4467-92DF-B28D49523A8E}" dt="2022-09-18T19:06:55.350" v="30"/>
          <ac:picMkLst>
            <pc:docMk/>
            <pc:sldMk cId="1476213905" sldId="354"/>
            <ac:picMk id="11" creationId="{4ED8C09A-4CA9-9880-50BC-03D6B5BAB30A}"/>
          </ac:picMkLst>
        </pc:picChg>
        <pc:picChg chg="add del mod ord">
          <ac:chgData name="Giri, Atanu" userId="S::agiri@miners.utep.edu::e0ae8cc7-49c3-42df-948f-23e195e4ba55" providerId="AD" clId="Web-{C88B44C1-3302-4467-92DF-B28D49523A8E}" dt="2022-09-18T19:06:53.444" v="29"/>
          <ac:picMkLst>
            <pc:docMk/>
            <pc:sldMk cId="1476213905" sldId="354"/>
            <ac:picMk id="12" creationId="{EBDF56B7-5347-6E8B-7734-52A2B1572D99}"/>
          </ac:picMkLst>
        </pc:picChg>
        <pc:picChg chg="add del mod ord">
          <ac:chgData name="Giri, Atanu" userId="S::agiri@miners.utep.edu::e0ae8cc7-49c3-42df-948f-23e195e4ba55" providerId="AD" clId="Web-{C88B44C1-3302-4467-92DF-B28D49523A8E}" dt="2022-09-18T19:24:40.210" v="36"/>
          <ac:picMkLst>
            <pc:docMk/>
            <pc:sldMk cId="1476213905" sldId="354"/>
            <ac:picMk id="13" creationId="{19378EBF-8029-73AA-A54A-E62219F8B02A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4:49.132" v="37"/>
          <ac:picMkLst>
            <pc:docMk/>
            <pc:sldMk cId="1476213905" sldId="354"/>
            <ac:picMk id="18" creationId="{1B328BEB-4B33-3F54-17A9-48B841646475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5:37.400" v="38"/>
          <ac:picMkLst>
            <pc:docMk/>
            <pc:sldMk cId="1476213905" sldId="354"/>
            <ac:picMk id="19" creationId="{869B5F57-BC9A-6710-DF5C-312F8632D315}"/>
          </ac:picMkLst>
        </pc:picChg>
      </pc:sldChg>
      <pc:sldChg chg="addSp delSp modSp new">
        <pc:chgData name="Giri, Atanu" userId="S::agiri@miners.utep.edu::e0ae8cc7-49c3-42df-948f-23e195e4ba55" providerId="AD" clId="Web-{C88B44C1-3302-4467-92DF-B28D49523A8E}" dt="2022-09-18T19:30:30.348" v="70" actId="20577"/>
        <pc:sldMkLst>
          <pc:docMk/>
          <pc:sldMk cId="1253056756" sldId="355"/>
        </pc:sldMkLst>
        <pc:spChg chg="mod">
          <ac:chgData name="Giri, Atanu" userId="S::agiri@miners.utep.edu::e0ae8cc7-49c3-42df-948f-23e195e4ba55" providerId="AD" clId="Web-{C88B44C1-3302-4467-92DF-B28D49523A8E}" dt="2022-09-18T19:30:30.348" v="70" actId="20577"/>
          <ac:spMkLst>
            <pc:docMk/>
            <pc:sldMk cId="1253056756" sldId="355"/>
            <ac:spMk id="2" creationId="{E6990A71-F95E-5316-02AD-D76B1BE9E2EE}"/>
          </ac:spMkLst>
        </pc:spChg>
        <pc:spChg chg="del">
          <ac:chgData name="Giri, Atanu" userId="S::agiri@miners.utep.edu::e0ae8cc7-49c3-42df-948f-23e195e4ba55" providerId="AD" clId="Web-{C88B44C1-3302-4467-92DF-B28D49523A8E}" dt="2022-09-18T16:58:11.724" v="21"/>
          <ac:spMkLst>
            <pc:docMk/>
            <pc:sldMk cId="1253056756" sldId="355"/>
            <ac:spMk id="3" creationId="{0F57EA56-7AE5-612A-7C11-235A84C2FFDA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9:26:09.573" v="41"/>
          <ac:spMkLst>
            <pc:docMk/>
            <pc:sldMk cId="1253056756" sldId="355"/>
            <ac:spMk id="4" creationId="{73ECA59D-282D-1DAA-52DC-E7B26499521E}"/>
          </ac:spMkLst>
        </pc:spChg>
        <pc:spChg chg="del">
          <ac:chgData name="Giri, Atanu" userId="S::agiri@miners.utep.edu::e0ae8cc7-49c3-42df-948f-23e195e4ba55" providerId="AD" clId="Web-{C88B44C1-3302-4467-92DF-B28D49523A8E}" dt="2022-09-18T16:58:23.036" v="22"/>
          <ac:spMkLst>
            <pc:docMk/>
            <pc:sldMk cId="1253056756" sldId="355"/>
            <ac:spMk id="4" creationId="{89E542E7-86DB-BB65-23C2-4DFC37E8E099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9:26:19.729" v="42"/>
          <ac:spMkLst>
            <pc:docMk/>
            <pc:sldMk cId="1253056756" sldId="355"/>
            <ac:spMk id="8" creationId="{04A239EA-9BC2-201D-5487-4F82458A6720}"/>
          </ac:spMkLst>
        </pc:spChg>
        <pc:picChg chg="add del mod ord">
          <ac:chgData name="Giri, Atanu" userId="S::agiri@miners.utep.edu::e0ae8cc7-49c3-42df-948f-23e195e4ba55" providerId="AD" clId="Web-{C88B44C1-3302-4467-92DF-B28D49523A8E}" dt="2022-09-18T19:25:59.447" v="39"/>
          <ac:picMkLst>
            <pc:docMk/>
            <pc:sldMk cId="1253056756" sldId="355"/>
            <ac:picMk id="5" creationId="{7BE6B6B8-DBB9-3A80-4819-FEE1BC0E87C7}"/>
          </ac:picMkLst>
        </pc:picChg>
        <pc:picChg chg="add del mod ord">
          <ac:chgData name="Giri, Atanu" userId="S::agiri@miners.utep.edu::e0ae8cc7-49c3-42df-948f-23e195e4ba55" providerId="AD" clId="Web-{C88B44C1-3302-4467-92DF-B28D49523A8E}" dt="2022-09-18T19:26:01.166" v="40"/>
          <ac:picMkLst>
            <pc:docMk/>
            <pc:sldMk cId="1253056756" sldId="355"/>
            <ac:picMk id="6" creationId="{1FFB7558-9A43-1581-DCB2-2D0BA5483DCF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6:09.573" v="41"/>
          <ac:picMkLst>
            <pc:docMk/>
            <pc:sldMk cId="1253056756" sldId="355"/>
            <ac:picMk id="9" creationId="{D7D5771D-BC2D-43AC-ECA6-F20AD4932A8D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6:19.729" v="42"/>
          <ac:picMkLst>
            <pc:docMk/>
            <pc:sldMk cId="1253056756" sldId="355"/>
            <ac:picMk id="10" creationId="{14C82889-2AEE-7B3D-6A82-EEE4DDBB26CD}"/>
          </ac:picMkLst>
        </pc:picChg>
      </pc:sldChg>
      <pc:sldChg chg="addSp delSp modSp new">
        <pc:chgData name="Giri, Atanu" userId="S::agiri@miners.utep.edu::e0ae8cc7-49c3-42df-948f-23e195e4ba55" providerId="AD" clId="Web-{C88B44C1-3302-4467-92DF-B28D49523A8E}" dt="2022-09-18T19:30:49.099" v="72" actId="20577"/>
        <pc:sldMkLst>
          <pc:docMk/>
          <pc:sldMk cId="3324638581" sldId="356"/>
        </pc:sldMkLst>
        <pc:spChg chg="mod">
          <ac:chgData name="Giri, Atanu" userId="S::agiri@miners.utep.edu::e0ae8cc7-49c3-42df-948f-23e195e4ba55" providerId="AD" clId="Web-{C88B44C1-3302-4467-92DF-B28D49523A8E}" dt="2022-09-18T19:30:49.099" v="72" actId="20577"/>
          <ac:spMkLst>
            <pc:docMk/>
            <pc:sldMk cId="3324638581" sldId="356"/>
            <ac:spMk id="2" creationId="{43CBC88B-7898-DDED-53BE-F9DA9C0A5772}"/>
          </ac:spMkLst>
        </pc:spChg>
        <pc:spChg chg="del">
          <ac:chgData name="Giri, Atanu" userId="S::agiri@miners.utep.edu::e0ae8cc7-49c3-42df-948f-23e195e4ba55" providerId="AD" clId="Web-{C88B44C1-3302-4467-92DF-B28D49523A8E}" dt="2022-09-18T16:58:41.943" v="24"/>
          <ac:spMkLst>
            <pc:docMk/>
            <pc:sldMk cId="3324638581" sldId="356"/>
            <ac:spMk id="3" creationId="{369D0921-FF0D-9EDE-BC5F-67A9643D8E47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9:26:35.714" v="45"/>
          <ac:spMkLst>
            <pc:docMk/>
            <pc:sldMk cId="3324638581" sldId="356"/>
            <ac:spMk id="4" creationId="{1F2DBB3F-75F8-D51D-8C1C-66B9F35C48B0}"/>
          </ac:spMkLst>
        </pc:spChg>
        <pc:spChg chg="del">
          <ac:chgData name="Giri, Atanu" userId="S::agiri@miners.utep.edu::e0ae8cc7-49c3-42df-948f-23e195e4ba55" providerId="AD" clId="Web-{C88B44C1-3302-4467-92DF-B28D49523A8E}" dt="2022-09-18T16:58:50.131" v="25"/>
          <ac:spMkLst>
            <pc:docMk/>
            <pc:sldMk cId="3324638581" sldId="356"/>
            <ac:spMk id="4" creationId="{950A24ED-E352-07E3-060D-AC21B0B80A5F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9:26:44.027" v="46"/>
          <ac:spMkLst>
            <pc:docMk/>
            <pc:sldMk cId="3324638581" sldId="356"/>
            <ac:spMk id="8" creationId="{FA1F38B0-FB26-3927-293D-D4970BF533BE}"/>
          </ac:spMkLst>
        </pc:spChg>
        <pc:picChg chg="add del mod ord">
          <ac:chgData name="Giri, Atanu" userId="S::agiri@miners.utep.edu::e0ae8cc7-49c3-42df-948f-23e195e4ba55" providerId="AD" clId="Web-{C88B44C1-3302-4467-92DF-B28D49523A8E}" dt="2022-09-18T19:26:24.308" v="43"/>
          <ac:picMkLst>
            <pc:docMk/>
            <pc:sldMk cId="3324638581" sldId="356"/>
            <ac:picMk id="5" creationId="{EDC55C9D-6EAB-1D32-D092-54EC39C1C2D6}"/>
          </ac:picMkLst>
        </pc:picChg>
        <pc:picChg chg="add del mod ord">
          <ac:chgData name="Giri, Atanu" userId="S::agiri@miners.utep.edu::e0ae8cc7-49c3-42df-948f-23e195e4ba55" providerId="AD" clId="Web-{C88B44C1-3302-4467-92DF-B28D49523A8E}" dt="2022-09-18T19:26:25.964" v="44"/>
          <ac:picMkLst>
            <pc:docMk/>
            <pc:sldMk cId="3324638581" sldId="356"/>
            <ac:picMk id="6" creationId="{AFEF843F-9099-251E-F37D-A63918D74325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6:35.714" v="45"/>
          <ac:picMkLst>
            <pc:docMk/>
            <pc:sldMk cId="3324638581" sldId="356"/>
            <ac:picMk id="9" creationId="{DC436AB1-12C1-1C06-1A36-91BBC2CF3085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6:44.027" v="46"/>
          <ac:picMkLst>
            <pc:docMk/>
            <pc:sldMk cId="3324638581" sldId="356"/>
            <ac:picMk id="10" creationId="{1436F648-769D-392A-27C1-D6DCB9E216C5}"/>
          </ac:picMkLst>
        </pc:picChg>
      </pc:sldChg>
      <pc:sldChg chg="addSp delSp modSp new">
        <pc:chgData name="Giri, Atanu" userId="S::agiri@miners.utep.edu::e0ae8cc7-49c3-42df-948f-23e195e4ba55" providerId="AD" clId="Web-{C88B44C1-3302-4467-92DF-B28D49523A8E}" dt="2022-09-18T19:31:12.600" v="74" actId="20577"/>
        <pc:sldMkLst>
          <pc:docMk/>
          <pc:sldMk cId="809259553" sldId="357"/>
        </pc:sldMkLst>
        <pc:spChg chg="mod">
          <ac:chgData name="Giri, Atanu" userId="S::agiri@miners.utep.edu::e0ae8cc7-49c3-42df-948f-23e195e4ba55" providerId="AD" clId="Web-{C88B44C1-3302-4467-92DF-B28D49523A8E}" dt="2022-09-18T19:31:12.600" v="74" actId="20577"/>
          <ac:spMkLst>
            <pc:docMk/>
            <pc:sldMk cId="809259553" sldId="357"/>
            <ac:spMk id="2" creationId="{CE855FBD-3CDB-C926-BDC4-EF4BC8B534CA}"/>
          </ac:spMkLst>
        </pc:spChg>
        <pc:spChg chg="del">
          <ac:chgData name="Giri, Atanu" userId="S::agiri@miners.utep.edu::e0ae8cc7-49c3-42df-948f-23e195e4ba55" providerId="AD" clId="Web-{C88B44C1-3302-4467-92DF-B28D49523A8E}" dt="2022-09-18T16:59:13.475" v="27"/>
          <ac:spMkLst>
            <pc:docMk/>
            <pc:sldMk cId="809259553" sldId="357"/>
            <ac:spMk id="3" creationId="{90A73E4B-6303-246D-958B-231623B39AA8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9:27:01.059" v="49"/>
          <ac:spMkLst>
            <pc:docMk/>
            <pc:sldMk cId="809259553" sldId="357"/>
            <ac:spMk id="4" creationId="{73F75232-C525-3E95-6D1E-2F5905430836}"/>
          </ac:spMkLst>
        </pc:spChg>
        <pc:spChg chg="del">
          <ac:chgData name="Giri, Atanu" userId="S::agiri@miners.utep.edu::e0ae8cc7-49c3-42df-948f-23e195e4ba55" providerId="AD" clId="Web-{C88B44C1-3302-4467-92DF-B28D49523A8E}" dt="2022-09-18T16:59:24.475" v="28"/>
          <ac:spMkLst>
            <pc:docMk/>
            <pc:sldMk cId="809259553" sldId="357"/>
            <ac:spMk id="4" creationId="{E0801E46-EA41-628B-E27F-61B6DAE4B0DF}"/>
          </ac:spMkLst>
        </pc:spChg>
        <pc:spChg chg="add del mod">
          <ac:chgData name="Giri, Atanu" userId="S::agiri@miners.utep.edu::e0ae8cc7-49c3-42df-948f-23e195e4ba55" providerId="AD" clId="Web-{C88B44C1-3302-4467-92DF-B28D49523A8E}" dt="2022-09-18T19:27:10.059" v="50"/>
          <ac:spMkLst>
            <pc:docMk/>
            <pc:sldMk cId="809259553" sldId="357"/>
            <ac:spMk id="8" creationId="{4B88C0CD-2E50-3999-7CDB-43F596147D00}"/>
          </ac:spMkLst>
        </pc:spChg>
        <pc:picChg chg="add del mod ord">
          <ac:chgData name="Giri, Atanu" userId="S::agiri@miners.utep.edu::e0ae8cc7-49c3-42df-948f-23e195e4ba55" providerId="AD" clId="Web-{C88B44C1-3302-4467-92DF-B28D49523A8E}" dt="2022-09-18T19:26:49.184" v="47"/>
          <ac:picMkLst>
            <pc:docMk/>
            <pc:sldMk cId="809259553" sldId="357"/>
            <ac:picMk id="5" creationId="{951C476D-BB06-69F4-85D2-F8CDCEA74F48}"/>
          </ac:picMkLst>
        </pc:picChg>
        <pc:picChg chg="add del mod ord">
          <ac:chgData name="Giri, Atanu" userId="S::agiri@miners.utep.edu::e0ae8cc7-49c3-42df-948f-23e195e4ba55" providerId="AD" clId="Web-{C88B44C1-3302-4467-92DF-B28D49523A8E}" dt="2022-09-18T19:26:50.871" v="48"/>
          <ac:picMkLst>
            <pc:docMk/>
            <pc:sldMk cId="809259553" sldId="357"/>
            <ac:picMk id="6" creationId="{E7762282-8B63-BB14-3EA8-76BFCFE18475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7:01.059" v="49"/>
          <ac:picMkLst>
            <pc:docMk/>
            <pc:sldMk cId="809259553" sldId="357"/>
            <ac:picMk id="9" creationId="{E3DFB751-B0E1-AE98-8202-D7C4D6883D53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7:10.059" v="50"/>
          <ac:picMkLst>
            <pc:docMk/>
            <pc:sldMk cId="809259553" sldId="357"/>
            <ac:picMk id="10" creationId="{3EBC92D1-F14B-675F-CE71-70A793B8ABE0}"/>
          </ac:picMkLst>
        </pc:picChg>
      </pc:sldChg>
      <pc:sldChg chg="addSp delSp modSp new">
        <pc:chgData name="Giri, Atanu" userId="S::agiri@miners.utep.edu::e0ae8cc7-49c3-42df-948f-23e195e4ba55" providerId="AD" clId="Web-{C88B44C1-3302-4467-92DF-B28D49523A8E}" dt="2022-09-18T19:31:44.773" v="77" actId="20577"/>
        <pc:sldMkLst>
          <pc:docMk/>
          <pc:sldMk cId="164026450" sldId="358"/>
        </pc:sldMkLst>
        <pc:spChg chg="mod">
          <ac:chgData name="Giri, Atanu" userId="S::agiri@miners.utep.edu::e0ae8cc7-49c3-42df-948f-23e195e4ba55" providerId="AD" clId="Web-{C88B44C1-3302-4467-92DF-B28D49523A8E}" dt="2022-09-18T19:31:44.773" v="77" actId="20577"/>
          <ac:spMkLst>
            <pc:docMk/>
            <pc:sldMk cId="164026450" sldId="358"/>
            <ac:spMk id="2" creationId="{6AEDAB8B-D0FE-D444-1299-075A7745F647}"/>
          </ac:spMkLst>
        </pc:spChg>
        <pc:spChg chg="del">
          <ac:chgData name="Giri, Atanu" userId="S::agiri@miners.utep.edu::e0ae8cc7-49c3-42df-948f-23e195e4ba55" providerId="AD" clId="Web-{C88B44C1-3302-4467-92DF-B28D49523A8E}" dt="2022-09-18T19:28:04.686" v="55"/>
          <ac:spMkLst>
            <pc:docMk/>
            <pc:sldMk cId="164026450" sldId="358"/>
            <ac:spMk id="3" creationId="{722BF77A-E7E8-EC56-79A7-2E3BC3211649}"/>
          </ac:spMkLst>
        </pc:spChg>
        <pc:spChg chg="del">
          <ac:chgData name="Giri, Atanu" userId="S::agiri@miners.utep.edu::e0ae8cc7-49c3-42df-948f-23e195e4ba55" providerId="AD" clId="Web-{C88B44C1-3302-4467-92DF-B28D49523A8E}" dt="2022-09-18T19:28:59.392" v="59"/>
          <ac:spMkLst>
            <pc:docMk/>
            <pc:sldMk cId="164026450" sldId="358"/>
            <ac:spMk id="4" creationId="{5C881C92-5D4F-3D68-F11E-991AA43F6166}"/>
          </ac:spMkLst>
        </pc:spChg>
        <pc:picChg chg="add mod ord">
          <ac:chgData name="Giri, Atanu" userId="S::agiri@miners.utep.edu::e0ae8cc7-49c3-42df-948f-23e195e4ba55" providerId="AD" clId="Web-{C88B44C1-3302-4467-92DF-B28D49523A8E}" dt="2022-09-18T19:28:04.686" v="55"/>
          <ac:picMkLst>
            <pc:docMk/>
            <pc:sldMk cId="164026450" sldId="358"/>
            <ac:picMk id="5" creationId="{F7607BB2-AF5E-30C9-437C-174777655FE0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8:59.392" v="59"/>
          <ac:picMkLst>
            <pc:docMk/>
            <pc:sldMk cId="164026450" sldId="358"/>
            <ac:picMk id="6" creationId="{E9DBE022-E5F2-AFC4-4947-785C8316D036}"/>
          </ac:picMkLst>
        </pc:picChg>
      </pc:sldChg>
      <pc:sldChg chg="addSp delSp modSp new">
        <pc:chgData name="Giri, Atanu" userId="S::agiri@miners.utep.edu::e0ae8cc7-49c3-42df-948f-23e195e4ba55" providerId="AD" clId="Web-{C88B44C1-3302-4467-92DF-B28D49523A8E}" dt="2022-09-18T19:32:18.712" v="79" actId="20577"/>
        <pc:sldMkLst>
          <pc:docMk/>
          <pc:sldMk cId="3840799555" sldId="359"/>
        </pc:sldMkLst>
        <pc:spChg chg="mod">
          <ac:chgData name="Giri, Atanu" userId="S::agiri@miners.utep.edu::e0ae8cc7-49c3-42df-948f-23e195e4ba55" providerId="AD" clId="Web-{C88B44C1-3302-4467-92DF-B28D49523A8E}" dt="2022-09-18T19:32:18.712" v="79" actId="20577"/>
          <ac:spMkLst>
            <pc:docMk/>
            <pc:sldMk cId="3840799555" sldId="359"/>
            <ac:spMk id="2" creationId="{4E737C41-6963-D3D4-0BFF-4E2E3494DDD1}"/>
          </ac:spMkLst>
        </pc:spChg>
        <pc:spChg chg="del">
          <ac:chgData name="Giri, Atanu" userId="S::agiri@miners.utep.edu::e0ae8cc7-49c3-42df-948f-23e195e4ba55" providerId="AD" clId="Web-{C88B44C1-3302-4467-92DF-B28D49523A8E}" dt="2022-09-18T19:28:25.734" v="56"/>
          <ac:spMkLst>
            <pc:docMk/>
            <pc:sldMk cId="3840799555" sldId="359"/>
            <ac:spMk id="3" creationId="{B655428A-2EDB-932C-1E5E-77C178FCA3B4}"/>
          </ac:spMkLst>
        </pc:spChg>
        <pc:spChg chg="del">
          <ac:chgData name="Giri, Atanu" userId="S::agiri@miners.utep.edu::e0ae8cc7-49c3-42df-948f-23e195e4ba55" providerId="AD" clId="Web-{C88B44C1-3302-4467-92DF-B28D49523A8E}" dt="2022-09-18T19:29:10.861" v="60"/>
          <ac:spMkLst>
            <pc:docMk/>
            <pc:sldMk cId="3840799555" sldId="359"/>
            <ac:spMk id="4" creationId="{B197DFFE-26C7-C0BF-DE67-25BEA4D0DB4F}"/>
          </ac:spMkLst>
        </pc:spChg>
        <pc:picChg chg="add mod ord">
          <ac:chgData name="Giri, Atanu" userId="S::agiri@miners.utep.edu::e0ae8cc7-49c3-42df-948f-23e195e4ba55" providerId="AD" clId="Web-{C88B44C1-3302-4467-92DF-B28D49523A8E}" dt="2022-09-18T19:28:25.734" v="56"/>
          <ac:picMkLst>
            <pc:docMk/>
            <pc:sldMk cId="3840799555" sldId="359"/>
            <ac:picMk id="5" creationId="{B63E9C06-0119-8FEF-D0DC-C6841B53D64C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9:10.861" v="60"/>
          <ac:picMkLst>
            <pc:docMk/>
            <pc:sldMk cId="3840799555" sldId="359"/>
            <ac:picMk id="6" creationId="{C6843FD2-E8DB-F9D4-5122-6E8BCCC267DF}"/>
          </ac:picMkLst>
        </pc:picChg>
      </pc:sldChg>
      <pc:sldChg chg="addSp delSp modSp new">
        <pc:chgData name="Giri, Atanu" userId="S::agiri@miners.utep.edu::e0ae8cc7-49c3-42df-948f-23e195e4ba55" providerId="AD" clId="Web-{C88B44C1-3302-4467-92DF-B28D49523A8E}" dt="2022-09-18T19:32:34.947" v="82" actId="20577"/>
        <pc:sldMkLst>
          <pc:docMk/>
          <pc:sldMk cId="729510648" sldId="360"/>
        </pc:sldMkLst>
        <pc:spChg chg="mod">
          <ac:chgData name="Giri, Atanu" userId="S::agiri@miners.utep.edu::e0ae8cc7-49c3-42df-948f-23e195e4ba55" providerId="AD" clId="Web-{C88B44C1-3302-4467-92DF-B28D49523A8E}" dt="2022-09-18T19:32:34.947" v="82" actId="20577"/>
          <ac:spMkLst>
            <pc:docMk/>
            <pc:sldMk cId="729510648" sldId="360"/>
            <ac:spMk id="2" creationId="{5389DA31-F8AF-53C7-F8A1-83C956E34228}"/>
          </ac:spMkLst>
        </pc:spChg>
        <pc:spChg chg="del">
          <ac:chgData name="Giri, Atanu" userId="S::agiri@miners.utep.edu::e0ae8cc7-49c3-42df-948f-23e195e4ba55" providerId="AD" clId="Web-{C88B44C1-3302-4467-92DF-B28D49523A8E}" dt="2022-09-18T19:28:36.922" v="57"/>
          <ac:spMkLst>
            <pc:docMk/>
            <pc:sldMk cId="729510648" sldId="360"/>
            <ac:spMk id="3" creationId="{A8CB5B40-D740-71A2-C6F9-DEB4DB6F1EDB}"/>
          </ac:spMkLst>
        </pc:spChg>
        <pc:spChg chg="del">
          <ac:chgData name="Giri, Atanu" userId="S::agiri@miners.utep.edu::e0ae8cc7-49c3-42df-948f-23e195e4ba55" providerId="AD" clId="Web-{C88B44C1-3302-4467-92DF-B28D49523A8E}" dt="2022-09-18T19:29:23.096" v="61"/>
          <ac:spMkLst>
            <pc:docMk/>
            <pc:sldMk cId="729510648" sldId="360"/>
            <ac:spMk id="4" creationId="{40657B77-F18F-C07C-89A2-D0C5592D1181}"/>
          </ac:spMkLst>
        </pc:spChg>
        <pc:picChg chg="add mod ord">
          <ac:chgData name="Giri, Atanu" userId="S::agiri@miners.utep.edu::e0ae8cc7-49c3-42df-948f-23e195e4ba55" providerId="AD" clId="Web-{C88B44C1-3302-4467-92DF-B28D49523A8E}" dt="2022-09-18T19:28:36.922" v="57"/>
          <ac:picMkLst>
            <pc:docMk/>
            <pc:sldMk cId="729510648" sldId="360"/>
            <ac:picMk id="5" creationId="{5494ACEC-414E-EBE1-B5A4-99728D624AEE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9:23.096" v="61"/>
          <ac:picMkLst>
            <pc:docMk/>
            <pc:sldMk cId="729510648" sldId="360"/>
            <ac:picMk id="6" creationId="{7924D5E6-704F-8E3E-A4E8-F6819A9A0B14}"/>
          </ac:picMkLst>
        </pc:picChg>
      </pc:sldChg>
      <pc:sldChg chg="addSp delSp modSp new">
        <pc:chgData name="Giri, Atanu" userId="S::agiri@miners.utep.edu::e0ae8cc7-49c3-42df-948f-23e195e4ba55" providerId="AD" clId="Web-{C88B44C1-3302-4467-92DF-B28D49523A8E}" dt="2022-09-18T19:32:44.650" v="84" actId="20577"/>
        <pc:sldMkLst>
          <pc:docMk/>
          <pc:sldMk cId="50355226" sldId="361"/>
        </pc:sldMkLst>
        <pc:spChg chg="mod">
          <ac:chgData name="Giri, Atanu" userId="S::agiri@miners.utep.edu::e0ae8cc7-49c3-42df-948f-23e195e4ba55" providerId="AD" clId="Web-{C88B44C1-3302-4467-92DF-B28D49523A8E}" dt="2022-09-18T19:32:44.650" v="84" actId="20577"/>
          <ac:spMkLst>
            <pc:docMk/>
            <pc:sldMk cId="50355226" sldId="361"/>
            <ac:spMk id="2" creationId="{13B0ECFE-C8E4-3AA7-0546-028E28A541B4}"/>
          </ac:spMkLst>
        </pc:spChg>
        <pc:spChg chg="del">
          <ac:chgData name="Giri, Atanu" userId="S::agiri@miners.utep.edu::e0ae8cc7-49c3-42df-948f-23e195e4ba55" providerId="AD" clId="Web-{C88B44C1-3302-4467-92DF-B28D49523A8E}" dt="2022-09-18T19:28:45.454" v="58"/>
          <ac:spMkLst>
            <pc:docMk/>
            <pc:sldMk cId="50355226" sldId="361"/>
            <ac:spMk id="3" creationId="{C9F1B7FD-7122-A511-CF96-5C957C4F6965}"/>
          </ac:spMkLst>
        </pc:spChg>
        <pc:spChg chg="del">
          <ac:chgData name="Giri, Atanu" userId="S::agiri@miners.utep.edu::e0ae8cc7-49c3-42df-948f-23e195e4ba55" providerId="AD" clId="Web-{C88B44C1-3302-4467-92DF-B28D49523A8E}" dt="2022-09-18T19:29:35.159" v="62"/>
          <ac:spMkLst>
            <pc:docMk/>
            <pc:sldMk cId="50355226" sldId="361"/>
            <ac:spMk id="4" creationId="{F5946361-2AA7-6A90-56B3-206E740DB4D4}"/>
          </ac:spMkLst>
        </pc:spChg>
        <pc:picChg chg="add mod ord">
          <ac:chgData name="Giri, Atanu" userId="S::agiri@miners.utep.edu::e0ae8cc7-49c3-42df-948f-23e195e4ba55" providerId="AD" clId="Web-{C88B44C1-3302-4467-92DF-B28D49523A8E}" dt="2022-09-18T19:28:45.454" v="58"/>
          <ac:picMkLst>
            <pc:docMk/>
            <pc:sldMk cId="50355226" sldId="361"/>
            <ac:picMk id="5" creationId="{0FEB0B07-8DAC-5EF7-7F9F-D3254D19E2B8}"/>
          </ac:picMkLst>
        </pc:picChg>
        <pc:picChg chg="add mod ord">
          <ac:chgData name="Giri, Atanu" userId="S::agiri@miners.utep.edu::e0ae8cc7-49c3-42df-948f-23e195e4ba55" providerId="AD" clId="Web-{C88B44C1-3302-4467-92DF-B28D49523A8E}" dt="2022-09-18T19:29:35.159" v="62"/>
          <ac:picMkLst>
            <pc:docMk/>
            <pc:sldMk cId="50355226" sldId="361"/>
            <ac:picMk id="6" creationId="{616D49B2-F8E9-D253-F93B-3411A01BD480}"/>
          </ac:picMkLst>
        </pc:picChg>
      </pc:sldChg>
    </pc:docChg>
  </pc:docChgLst>
  <pc:docChgLst>
    <pc:chgData name="Giri, Atanu" userId="S::agiri@miners.utep.edu::e0ae8cc7-49c3-42df-948f-23e195e4ba55" providerId="AD" clId="Web-{300ABFDF-2304-19CD-4C69-C343A58FB9EA}"/>
    <pc:docChg chg="addSld delSld modSld sldOrd">
      <pc:chgData name="Giri, Atanu" userId="S::agiri@miners.utep.edu::e0ae8cc7-49c3-42df-948f-23e195e4ba55" providerId="AD" clId="Web-{300ABFDF-2304-19CD-4C69-C343A58FB9EA}" dt="2022-12-27T21:45:25.044" v="35"/>
      <pc:docMkLst>
        <pc:docMk/>
      </pc:docMkLst>
      <pc:sldChg chg="addSp modSp mod ord setBg">
        <pc:chgData name="Giri, Atanu" userId="S::agiri@miners.utep.edu::e0ae8cc7-49c3-42df-948f-23e195e4ba55" providerId="AD" clId="Web-{300ABFDF-2304-19CD-4C69-C343A58FB9EA}" dt="2022-12-27T21:29:10.901" v="16" actId="1076"/>
        <pc:sldMkLst>
          <pc:docMk/>
          <pc:sldMk cId="396353801" sldId="460"/>
        </pc:sldMkLst>
        <pc:picChg chg="add mod">
          <ac:chgData name="Giri, Atanu" userId="S::agiri@miners.utep.edu::e0ae8cc7-49c3-42df-948f-23e195e4ba55" providerId="AD" clId="Web-{300ABFDF-2304-19CD-4C69-C343A58FB9EA}" dt="2022-12-27T21:29:03.291" v="14" actId="1076"/>
          <ac:picMkLst>
            <pc:docMk/>
            <pc:sldMk cId="396353801" sldId="460"/>
            <ac:picMk id="2" creationId="{85DF7C12-A134-4AC6-9731-66206864BB05}"/>
          </ac:picMkLst>
        </pc:picChg>
        <pc:picChg chg="add mod">
          <ac:chgData name="Giri, Atanu" userId="S::agiri@miners.utep.edu::e0ae8cc7-49c3-42df-948f-23e195e4ba55" providerId="AD" clId="Web-{300ABFDF-2304-19CD-4C69-C343A58FB9EA}" dt="2022-12-27T21:27:36.194" v="7"/>
          <ac:picMkLst>
            <pc:docMk/>
            <pc:sldMk cId="396353801" sldId="460"/>
            <ac:picMk id="3" creationId="{F89B75F9-3B25-4BD1-A735-D59683C9558D}"/>
          </ac:picMkLst>
        </pc:picChg>
        <pc:picChg chg="add mod ord">
          <ac:chgData name="Giri, Atanu" userId="S::agiri@miners.utep.edu::e0ae8cc7-49c3-42df-948f-23e195e4ba55" providerId="AD" clId="Web-{300ABFDF-2304-19CD-4C69-C343A58FB9EA}" dt="2022-12-27T21:28:23.399" v="11" actId="1076"/>
          <ac:picMkLst>
            <pc:docMk/>
            <pc:sldMk cId="396353801" sldId="460"/>
            <ac:picMk id="4" creationId="{BE25B759-D7E4-8F45-D1D1-21A07337E2A7}"/>
          </ac:picMkLst>
        </pc:picChg>
        <pc:picChg chg="add mod ord">
          <ac:chgData name="Giri, Atanu" userId="S::agiri@miners.utep.edu::e0ae8cc7-49c3-42df-948f-23e195e4ba55" providerId="AD" clId="Web-{300ABFDF-2304-19CD-4C69-C343A58FB9EA}" dt="2022-12-27T21:29:07.666" v="15" actId="1076"/>
          <ac:picMkLst>
            <pc:docMk/>
            <pc:sldMk cId="396353801" sldId="460"/>
            <ac:picMk id="5" creationId="{E267BC7D-585E-3CC8-46F5-ABBA12D9C41B}"/>
          </ac:picMkLst>
        </pc:picChg>
        <pc:picChg chg="add mod">
          <ac:chgData name="Giri, Atanu" userId="S::agiri@miners.utep.edu::e0ae8cc7-49c3-42df-948f-23e195e4ba55" providerId="AD" clId="Web-{300ABFDF-2304-19CD-4C69-C343A58FB9EA}" dt="2022-12-27T21:29:10.901" v="16" actId="1076"/>
          <ac:picMkLst>
            <pc:docMk/>
            <pc:sldMk cId="396353801" sldId="460"/>
            <ac:picMk id="6" creationId="{A17BB300-9A56-3DE7-8109-92CDB432B9F0}"/>
          </ac:picMkLst>
        </pc:picChg>
        <pc:picChg chg="add mod ord">
          <ac:chgData name="Giri, Atanu" userId="S::agiri@miners.utep.edu::e0ae8cc7-49c3-42df-948f-23e195e4ba55" providerId="AD" clId="Web-{300ABFDF-2304-19CD-4C69-C343A58FB9EA}" dt="2022-12-27T21:28:56.869" v="13" actId="1076"/>
          <ac:picMkLst>
            <pc:docMk/>
            <pc:sldMk cId="396353801" sldId="460"/>
            <ac:picMk id="7" creationId="{A7E983A3-A18A-4C56-B1B7-6EE478B25304}"/>
          </ac:picMkLst>
        </pc:picChg>
      </pc:sldChg>
      <pc:sldChg chg="del">
        <pc:chgData name="Giri, Atanu" userId="S::agiri@miners.utep.edu::e0ae8cc7-49c3-42df-948f-23e195e4ba55" providerId="AD" clId="Web-{300ABFDF-2304-19CD-4C69-C343A58FB9EA}" dt="2022-12-27T21:43:46.243" v="33"/>
        <pc:sldMkLst>
          <pc:docMk/>
          <pc:sldMk cId="12293314" sldId="484"/>
        </pc:sldMkLst>
      </pc:sldChg>
      <pc:sldChg chg="addSp modSp mod setBg">
        <pc:chgData name="Giri, Atanu" userId="S::agiri@miners.utep.edu::e0ae8cc7-49c3-42df-948f-23e195e4ba55" providerId="AD" clId="Web-{300ABFDF-2304-19CD-4C69-C343A58FB9EA}" dt="2022-12-27T21:38:14.920" v="32" actId="1076"/>
        <pc:sldMkLst>
          <pc:docMk/>
          <pc:sldMk cId="2529466618" sldId="487"/>
        </pc:sldMkLst>
        <pc:picChg chg="add mod">
          <ac:chgData name="Giri, Atanu" userId="S::agiri@miners.utep.edu::e0ae8cc7-49c3-42df-948f-23e195e4ba55" providerId="AD" clId="Web-{300ABFDF-2304-19CD-4C69-C343A58FB9EA}" dt="2022-12-27T21:38:14.920" v="32" actId="1076"/>
          <ac:picMkLst>
            <pc:docMk/>
            <pc:sldMk cId="2529466618" sldId="487"/>
            <ac:picMk id="2" creationId="{6674CA61-BA11-B4C7-70CD-18763AA123F1}"/>
          </ac:picMkLst>
        </pc:picChg>
        <pc:picChg chg="add mod ord">
          <ac:chgData name="Giri, Atanu" userId="S::agiri@miners.utep.edu::e0ae8cc7-49c3-42df-948f-23e195e4ba55" providerId="AD" clId="Web-{300ABFDF-2304-19CD-4C69-C343A58FB9EA}" dt="2022-12-27T21:36:53.417" v="25"/>
          <ac:picMkLst>
            <pc:docMk/>
            <pc:sldMk cId="2529466618" sldId="487"/>
            <ac:picMk id="3" creationId="{B46CFA85-78E0-2988-35F2-02EF24AD1845}"/>
          </ac:picMkLst>
        </pc:picChg>
        <pc:picChg chg="add mod ord">
          <ac:chgData name="Giri, Atanu" userId="S::agiri@miners.utep.edu::e0ae8cc7-49c3-42df-948f-23e195e4ba55" providerId="AD" clId="Web-{300ABFDF-2304-19CD-4C69-C343A58FB9EA}" dt="2022-12-27T21:37:19.011" v="27" actId="1076"/>
          <ac:picMkLst>
            <pc:docMk/>
            <pc:sldMk cId="2529466618" sldId="487"/>
            <ac:picMk id="4" creationId="{93BCEAC4-8127-F496-E6C2-AC0FDAFA6A97}"/>
          </ac:picMkLst>
        </pc:picChg>
        <pc:picChg chg="add mod">
          <ac:chgData name="Giri, Atanu" userId="S::agiri@miners.utep.edu::e0ae8cc7-49c3-42df-948f-23e195e4ba55" providerId="AD" clId="Web-{300ABFDF-2304-19CD-4C69-C343A58FB9EA}" dt="2022-12-27T21:38:08.310" v="31" actId="1076"/>
          <ac:picMkLst>
            <pc:docMk/>
            <pc:sldMk cId="2529466618" sldId="487"/>
            <ac:picMk id="5" creationId="{D9562F4D-DB15-8D8C-3D3F-89E0618A675D}"/>
          </ac:picMkLst>
        </pc:picChg>
        <pc:picChg chg="add mod">
          <ac:chgData name="Giri, Atanu" userId="S::agiri@miners.utep.edu::e0ae8cc7-49c3-42df-948f-23e195e4ba55" providerId="AD" clId="Web-{300ABFDF-2304-19CD-4C69-C343A58FB9EA}" dt="2022-12-27T21:37:32.465" v="28" actId="1076"/>
          <ac:picMkLst>
            <pc:docMk/>
            <pc:sldMk cId="2529466618" sldId="487"/>
            <ac:picMk id="6" creationId="{DCA447FD-980E-F523-6076-2667132506B6}"/>
          </ac:picMkLst>
        </pc:picChg>
        <pc:picChg chg="add mod">
          <ac:chgData name="Giri, Atanu" userId="S::agiri@miners.utep.edu::e0ae8cc7-49c3-42df-948f-23e195e4ba55" providerId="AD" clId="Web-{300ABFDF-2304-19CD-4C69-C343A58FB9EA}" dt="2022-12-27T21:38:01.138" v="30" actId="1076"/>
          <ac:picMkLst>
            <pc:docMk/>
            <pc:sldMk cId="2529466618" sldId="487"/>
            <ac:picMk id="7" creationId="{396E30E4-C58E-7FD0-A7CC-956DB964AFBD}"/>
          </ac:picMkLst>
        </pc:picChg>
      </pc:sldChg>
      <pc:sldChg chg="new">
        <pc:chgData name="Giri, Atanu" userId="S::agiri@miners.utep.edu::e0ae8cc7-49c3-42df-948f-23e195e4ba55" providerId="AD" clId="Web-{300ABFDF-2304-19CD-4C69-C343A58FB9EA}" dt="2022-12-27T21:43:52.431" v="34"/>
        <pc:sldMkLst>
          <pc:docMk/>
          <pc:sldMk cId="2375080799" sldId="492"/>
        </pc:sldMkLst>
      </pc:sldChg>
      <pc:sldChg chg="new">
        <pc:chgData name="Giri, Atanu" userId="S::agiri@miners.utep.edu::e0ae8cc7-49c3-42df-948f-23e195e4ba55" providerId="AD" clId="Web-{300ABFDF-2304-19CD-4C69-C343A58FB9EA}" dt="2022-12-27T21:45:25.044" v="35"/>
        <pc:sldMkLst>
          <pc:docMk/>
          <pc:sldMk cId="1704451245" sldId="493"/>
        </pc:sldMkLst>
      </pc:sldChg>
    </pc:docChg>
  </pc:docChgLst>
  <pc:docChgLst>
    <pc:chgData name="Giri, Atanu" userId="S::agiri@miners.utep.edu::e0ae8cc7-49c3-42df-948f-23e195e4ba55" providerId="AD" clId="Web-{513A54D8-57B1-9914-860C-63166335FE15}"/>
    <pc:docChg chg="addSld modSld">
      <pc:chgData name="Giri, Atanu" userId="S::agiri@miners.utep.edu::e0ae8cc7-49c3-42df-948f-23e195e4ba55" providerId="AD" clId="Web-{513A54D8-57B1-9914-860C-63166335FE15}" dt="2023-01-19T18:44:24.379" v="44" actId="14100"/>
      <pc:docMkLst>
        <pc:docMk/>
      </pc:docMkLst>
      <pc:sldChg chg="addSp delSp">
        <pc:chgData name="Giri, Atanu" userId="S::agiri@miners.utep.edu::e0ae8cc7-49c3-42df-948f-23e195e4ba55" providerId="AD" clId="Web-{513A54D8-57B1-9914-860C-63166335FE15}" dt="2023-01-19T05:06:43.524" v="1"/>
        <pc:sldMkLst>
          <pc:docMk/>
          <pc:sldMk cId="2854076328" sldId="522"/>
        </pc:sldMkLst>
        <pc:picChg chg="add del">
          <ac:chgData name="Giri, Atanu" userId="S::agiri@miners.utep.edu::e0ae8cc7-49c3-42df-948f-23e195e4ba55" providerId="AD" clId="Web-{513A54D8-57B1-9914-860C-63166335FE15}" dt="2023-01-19T05:06:43.524" v="1"/>
          <ac:picMkLst>
            <pc:docMk/>
            <pc:sldMk cId="2854076328" sldId="522"/>
            <ac:picMk id="4" creationId="{22B6DC50-B566-DBAF-F2C3-95606664005F}"/>
          </ac:picMkLst>
        </pc:picChg>
      </pc:sldChg>
      <pc:sldChg chg="addSp delSp modSp new mod setBg setClrOvrMap">
        <pc:chgData name="Giri, Atanu" userId="S::agiri@miners.utep.edu::e0ae8cc7-49c3-42df-948f-23e195e4ba55" providerId="AD" clId="Web-{513A54D8-57B1-9914-860C-63166335FE15}" dt="2023-01-19T18:44:24.379" v="44" actId="14100"/>
        <pc:sldMkLst>
          <pc:docMk/>
          <pc:sldMk cId="1727489050" sldId="523"/>
        </pc:sldMkLst>
        <pc:spChg chg="add del">
          <ac:chgData name="Giri, Atanu" userId="S::agiri@miners.utep.edu::e0ae8cc7-49c3-42df-948f-23e195e4ba55" providerId="AD" clId="Web-{513A54D8-57B1-9914-860C-63166335FE15}" dt="2023-01-19T17:57:22.260" v="13"/>
          <ac:spMkLst>
            <pc:docMk/>
            <pc:sldMk cId="1727489050" sldId="523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513A54D8-57B1-9914-860C-63166335FE15}" dt="2023-01-19T17:57:22.260" v="13"/>
          <ac:spMkLst>
            <pc:docMk/>
            <pc:sldMk cId="1727489050" sldId="523"/>
            <ac:spMk id="10" creationId="{20586029-32A0-47E5-9AEC-AE3ABA6B94D0}"/>
          </ac:spMkLst>
        </pc:spChg>
        <pc:spChg chg="add del">
          <ac:chgData name="Giri, Atanu" userId="S::agiri@miners.utep.edu::e0ae8cc7-49c3-42df-948f-23e195e4ba55" providerId="AD" clId="Web-{513A54D8-57B1-9914-860C-63166335FE15}" dt="2023-01-19T17:57:54.464" v="16"/>
          <ac:spMkLst>
            <pc:docMk/>
            <pc:sldMk cId="1727489050" sldId="523"/>
            <ac:spMk id="17" creationId="{262ABC4B-37D8-4218-BDD8-6DF6A00C0C80}"/>
          </ac:spMkLst>
        </pc:spChg>
        <pc:spChg chg="add del">
          <ac:chgData name="Giri, Atanu" userId="S::agiri@miners.utep.edu::e0ae8cc7-49c3-42df-948f-23e195e4ba55" providerId="AD" clId="Web-{513A54D8-57B1-9914-860C-63166335FE15}" dt="2023-01-19T17:57:54.464" v="15"/>
          <ac:spMkLst>
            <pc:docMk/>
            <pc:sldMk cId="1727489050" sldId="523"/>
            <ac:spMk id="22" creationId="{9527FCEA-6143-4C5E-8C45-8AC9237ADE89}"/>
          </ac:spMkLst>
        </pc:spChg>
        <pc:spChg chg="add del">
          <ac:chgData name="Giri, Atanu" userId="S::agiri@miners.utep.edu::e0ae8cc7-49c3-42df-948f-23e195e4ba55" providerId="AD" clId="Web-{513A54D8-57B1-9914-860C-63166335FE15}" dt="2023-01-19T17:57:54.464" v="15"/>
          <ac:spMkLst>
            <pc:docMk/>
            <pc:sldMk cId="1727489050" sldId="523"/>
            <ac:spMk id="24" creationId="{1A9F23AD-7A55-49F3-A3EC-743F47F36B0E}"/>
          </ac:spMkLst>
        </pc:spChg>
        <pc:spChg chg="add del">
          <ac:chgData name="Giri, Atanu" userId="S::agiri@miners.utep.edu::e0ae8cc7-49c3-42df-948f-23e195e4ba55" providerId="AD" clId="Web-{513A54D8-57B1-9914-860C-63166335FE15}" dt="2023-01-19T17:57:54.464" v="15"/>
          <ac:spMkLst>
            <pc:docMk/>
            <pc:sldMk cId="1727489050" sldId="523"/>
            <ac:spMk id="26" creationId="{D7D9F91F-72C9-4DB9-ABD0-A8180D8262D5}"/>
          </ac:spMkLst>
        </pc:spChg>
        <pc:spChg chg="add del">
          <ac:chgData name="Giri, Atanu" userId="S::agiri@miners.utep.edu::e0ae8cc7-49c3-42df-948f-23e195e4ba55" providerId="AD" clId="Web-{513A54D8-57B1-9914-860C-63166335FE15}" dt="2023-01-19T17:57:54.464" v="15"/>
          <ac:spMkLst>
            <pc:docMk/>
            <pc:sldMk cId="1727489050" sldId="523"/>
            <ac:spMk id="28" creationId="{BE016956-CE9F-4946-8834-A8BC3529D0F6}"/>
          </ac:spMkLst>
        </pc:spChg>
        <pc:spChg chg="add del">
          <ac:chgData name="Giri, Atanu" userId="S::agiri@miners.utep.edu::e0ae8cc7-49c3-42df-948f-23e195e4ba55" providerId="AD" clId="Web-{513A54D8-57B1-9914-860C-63166335FE15}" dt="2023-01-19T18:14:55.486" v="30"/>
          <ac:spMkLst>
            <pc:docMk/>
            <pc:sldMk cId="1727489050" sldId="523"/>
            <ac:spMk id="30" creationId="{19E301E5-1206-47D0-9CDF-72583D739089}"/>
          </ac:spMkLst>
        </pc:spChg>
        <pc:spChg chg="add del">
          <ac:chgData name="Giri, Atanu" userId="S::agiri@miners.utep.edu::e0ae8cc7-49c3-42df-948f-23e195e4ba55" providerId="AD" clId="Web-{513A54D8-57B1-9914-860C-63166335FE15}" dt="2023-01-19T18:14:55.486" v="30"/>
          <ac:spMkLst>
            <pc:docMk/>
            <pc:sldMk cId="1727489050" sldId="523"/>
            <ac:spMk id="31" creationId="{AFA31FBE-7948-4384-B68A-75DEFDC4955A}"/>
          </ac:spMkLst>
        </pc:spChg>
        <pc:spChg chg="add del">
          <ac:chgData name="Giri, Atanu" userId="S::agiri@miners.utep.edu::e0ae8cc7-49c3-42df-948f-23e195e4ba55" providerId="AD" clId="Web-{513A54D8-57B1-9914-860C-63166335FE15}" dt="2023-01-19T18:15:21.768" v="32"/>
          <ac:spMkLst>
            <pc:docMk/>
            <pc:sldMk cId="1727489050" sldId="523"/>
            <ac:spMk id="36" creationId="{799448F2-0E5B-42DA-B2D1-11A14E947BD4}"/>
          </ac:spMkLst>
        </pc:spChg>
        <pc:spChg chg="add del">
          <ac:chgData name="Giri, Atanu" userId="S::agiri@miners.utep.edu::e0ae8cc7-49c3-42df-948f-23e195e4ba55" providerId="AD" clId="Web-{513A54D8-57B1-9914-860C-63166335FE15}" dt="2023-01-19T18:15:21.768" v="32"/>
          <ac:spMkLst>
            <pc:docMk/>
            <pc:sldMk cId="1727489050" sldId="523"/>
            <ac:spMk id="38" creationId="{4E8A7552-20E1-4F34-ADAB-C1DB6634D47E}"/>
          </ac:spMkLst>
        </pc:spChg>
        <pc:spChg chg="add">
          <ac:chgData name="Giri, Atanu" userId="S::agiri@miners.utep.edu::e0ae8cc7-49c3-42df-948f-23e195e4ba55" providerId="AD" clId="Web-{513A54D8-57B1-9914-860C-63166335FE15}" dt="2023-01-19T18:15:21.768" v="32"/>
          <ac:spMkLst>
            <pc:docMk/>
            <pc:sldMk cId="1727489050" sldId="523"/>
            <ac:spMk id="43" creationId="{417CDA24-35F8-4540-8C52-3096D6D94949}"/>
          </ac:spMkLst>
        </pc:spChg>
        <pc:spChg chg="add">
          <ac:chgData name="Giri, Atanu" userId="S::agiri@miners.utep.edu::e0ae8cc7-49c3-42df-948f-23e195e4ba55" providerId="AD" clId="Web-{513A54D8-57B1-9914-860C-63166335FE15}" dt="2023-01-19T18:15:21.768" v="32"/>
          <ac:spMkLst>
            <pc:docMk/>
            <pc:sldMk cId="1727489050" sldId="523"/>
            <ac:spMk id="45" creationId="{8658BFE0-4E65-4174-9C75-687C94E88273}"/>
          </ac:spMkLst>
        </pc:spChg>
        <pc:spChg chg="add">
          <ac:chgData name="Giri, Atanu" userId="S::agiri@miners.utep.edu::e0ae8cc7-49c3-42df-948f-23e195e4ba55" providerId="AD" clId="Web-{513A54D8-57B1-9914-860C-63166335FE15}" dt="2023-01-19T18:15:21.768" v="32"/>
          <ac:spMkLst>
            <pc:docMk/>
            <pc:sldMk cId="1727489050" sldId="523"/>
            <ac:spMk id="47" creationId="{FA75DFED-A0C1-4A83-BE1D-0271C1826EF6}"/>
          </ac:spMkLst>
        </pc:spChg>
        <pc:picChg chg="add del mod ord">
          <ac:chgData name="Giri, Atanu" userId="S::agiri@miners.utep.edu::e0ae8cc7-49c3-42df-948f-23e195e4ba55" providerId="AD" clId="Web-{513A54D8-57B1-9914-860C-63166335FE15}" dt="2023-01-19T18:43:38.737" v="37"/>
          <ac:picMkLst>
            <pc:docMk/>
            <pc:sldMk cId="1727489050" sldId="523"/>
            <ac:picMk id="2" creationId="{7D8AC437-1E2B-F3C2-1A16-5416C2EB5499}"/>
          </ac:picMkLst>
        </pc:picChg>
        <pc:picChg chg="add mod ord">
          <ac:chgData name="Giri, Atanu" userId="S::agiri@miners.utep.edu::e0ae8cc7-49c3-42df-948f-23e195e4ba55" providerId="AD" clId="Web-{513A54D8-57B1-9914-860C-63166335FE15}" dt="2023-01-19T18:15:41.784" v="34" actId="1076"/>
          <ac:picMkLst>
            <pc:docMk/>
            <pc:sldMk cId="1727489050" sldId="523"/>
            <ac:picMk id="3" creationId="{2DE52453-1084-D7FE-695A-AB0E55D4E0F9}"/>
          </ac:picMkLst>
        </pc:picChg>
        <pc:picChg chg="add mod ord">
          <ac:chgData name="Giri, Atanu" userId="S::agiri@miners.utep.edu::e0ae8cc7-49c3-42df-948f-23e195e4ba55" providerId="AD" clId="Web-{513A54D8-57B1-9914-860C-63166335FE15}" dt="2023-01-19T18:15:50.066" v="35" actId="1076"/>
          <ac:picMkLst>
            <pc:docMk/>
            <pc:sldMk cId="1727489050" sldId="523"/>
            <ac:picMk id="4" creationId="{88D58F5E-2ACB-CE38-CB0A-D0F9EA175B7F}"/>
          </ac:picMkLst>
        </pc:picChg>
        <pc:picChg chg="add del mod">
          <ac:chgData name="Giri, Atanu" userId="S::agiri@miners.utep.edu::e0ae8cc7-49c3-42df-948f-23e195e4ba55" providerId="AD" clId="Web-{513A54D8-57B1-9914-860C-63166335FE15}" dt="2023-01-19T18:43:43.831" v="38"/>
          <ac:picMkLst>
            <pc:docMk/>
            <pc:sldMk cId="1727489050" sldId="523"/>
            <ac:picMk id="5" creationId="{C41ADA51-E7B7-E316-697D-5963E7F6A073}"/>
          </ac:picMkLst>
        </pc:picChg>
        <pc:picChg chg="add mod">
          <ac:chgData name="Giri, Atanu" userId="S::agiri@miners.utep.edu::e0ae8cc7-49c3-42df-948f-23e195e4ba55" providerId="AD" clId="Web-{513A54D8-57B1-9914-860C-63166335FE15}" dt="2023-01-19T18:44:24.379" v="44" actId="14100"/>
          <ac:picMkLst>
            <pc:docMk/>
            <pc:sldMk cId="1727489050" sldId="523"/>
            <ac:picMk id="6" creationId="{D15C18FD-2456-07B3-6D56-B108B1CCE099}"/>
          </ac:picMkLst>
        </pc:picChg>
        <pc:cxnChg chg="add del">
          <ac:chgData name="Giri, Atanu" userId="S::agiri@miners.utep.edu::e0ae8cc7-49c3-42df-948f-23e195e4ba55" providerId="AD" clId="Web-{513A54D8-57B1-9914-860C-63166335FE15}" dt="2023-01-19T17:57:22.260" v="13"/>
          <ac:cxnSpMkLst>
            <pc:docMk/>
            <pc:sldMk cId="1727489050" sldId="523"/>
            <ac:cxnSpMk id="12" creationId="{8C730EAB-A532-4295-A302-FB4B90DB9F5E}"/>
          </ac:cxnSpMkLst>
        </pc:cxnChg>
      </pc:sldChg>
      <pc:sldChg chg="addSp delSp modSp new mod setBg">
        <pc:chgData name="Giri, Atanu" userId="S::agiri@miners.utep.edu::e0ae8cc7-49c3-42df-948f-23e195e4ba55" providerId="AD" clId="Web-{513A54D8-57B1-9914-860C-63166335FE15}" dt="2023-01-19T18:01:24.519" v="19"/>
        <pc:sldMkLst>
          <pc:docMk/>
          <pc:sldMk cId="640373859" sldId="524"/>
        </pc:sldMkLst>
        <pc:spChg chg="add del">
          <ac:chgData name="Giri, Atanu" userId="S::agiri@miners.utep.edu::e0ae8cc7-49c3-42df-948f-23e195e4ba55" providerId="AD" clId="Web-{513A54D8-57B1-9914-860C-63166335FE15}" dt="2023-01-19T05:19:51.053" v="8"/>
          <ac:spMkLst>
            <pc:docMk/>
            <pc:sldMk cId="640373859" sldId="524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513A54D8-57B1-9914-860C-63166335FE15}" dt="2023-01-19T05:19:51.053" v="8"/>
          <ac:spMkLst>
            <pc:docMk/>
            <pc:sldMk cId="640373859" sldId="524"/>
            <ac:spMk id="10" creationId="{20586029-32A0-47E5-9AEC-AE3ABA6B94D0}"/>
          </ac:spMkLst>
        </pc:spChg>
        <pc:picChg chg="add mod ord">
          <ac:chgData name="Giri, Atanu" userId="S::agiri@miners.utep.edu::e0ae8cc7-49c3-42df-948f-23e195e4ba55" providerId="AD" clId="Web-{513A54D8-57B1-9914-860C-63166335FE15}" dt="2023-01-19T05:19:51.053" v="9"/>
          <ac:picMkLst>
            <pc:docMk/>
            <pc:sldMk cId="640373859" sldId="524"/>
            <ac:picMk id="2" creationId="{F85A7856-88FD-2DB2-A427-0F320FB9A1A0}"/>
          </ac:picMkLst>
        </pc:picChg>
        <pc:picChg chg="add del mod">
          <ac:chgData name="Giri, Atanu" userId="S::agiri@miners.utep.edu::e0ae8cc7-49c3-42df-948f-23e195e4ba55" providerId="AD" clId="Web-{513A54D8-57B1-9914-860C-63166335FE15}" dt="2023-01-19T17:58:43.434" v="17"/>
          <ac:picMkLst>
            <pc:docMk/>
            <pc:sldMk cId="640373859" sldId="524"/>
            <ac:picMk id="3" creationId="{7C01A6AE-5FF1-6DA6-4C07-EB9005800DFB}"/>
          </ac:picMkLst>
        </pc:picChg>
        <pc:picChg chg="add mod">
          <ac:chgData name="Giri, Atanu" userId="S::agiri@miners.utep.edu::e0ae8cc7-49c3-42df-948f-23e195e4ba55" providerId="AD" clId="Web-{513A54D8-57B1-9914-860C-63166335FE15}" dt="2023-01-19T18:01:24.519" v="19"/>
          <ac:picMkLst>
            <pc:docMk/>
            <pc:sldMk cId="640373859" sldId="524"/>
            <ac:picMk id="4" creationId="{3B6B4239-CF67-FEBA-F43E-7C769DA7D824}"/>
          </ac:picMkLst>
        </pc:picChg>
        <pc:cxnChg chg="add del">
          <ac:chgData name="Giri, Atanu" userId="S::agiri@miners.utep.edu::e0ae8cc7-49c3-42df-948f-23e195e4ba55" providerId="AD" clId="Web-{513A54D8-57B1-9914-860C-63166335FE15}" dt="2023-01-19T05:19:51.053" v="8"/>
          <ac:cxnSpMkLst>
            <pc:docMk/>
            <pc:sldMk cId="640373859" sldId="524"/>
            <ac:cxnSpMk id="12" creationId="{8C730EAB-A532-4295-A302-FB4B90DB9F5E}"/>
          </ac:cxnSpMkLst>
        </pc:cxnChg>
      </pc:sldChg>
      <pc:sldChg chg="addSp delSp modSp new mod setBg">
        <pc:chgData name="Giri, Atanu" userId="S::agiri@miners.utep.edu::e0ae8cc7-49c3-42df-948f-23e195e4ba55" providerId="AD" clId="Web-{513A54D8-57B1-9914-860C-63166335FE15}" dt="2023-01-19T18:12:46.903" v="29"/>
        <pc:sldMkLst>
          <pc:docMk/>
          <pc:sldMk cId="2077683135" sldId="525"/>
        </pc:sldMkLst>
        <pc:spChg chg="add">
          <ac:chgData name="Giri, Atanu" userId="S::agiri@miners.utep.edu::e0ae8cc7-49c3-42df-948f-23e195e4ba55" providerId="AD" clId="Web-{513A54D8-57B1-9914-860C-63166335FE15}" dt="2023-01-19T18:12:46.903" v="29"/>
          <ac:spMkLst>
            <pc:docMk/>
            <pc:sldMk cId="2077683135" sldId="525"/>
            <ac:spMk id="9" creationId="{A9F529C3-C941-49FD-8C67-82F134F64BDB}"/>
          </ac:spMkLst>
        </pc:spChg>
        <pc:spChg chg="add">
          <ac:chgData name="Giri, Atanu" userId="S::agiri@miners.utep.edu::e0ae8cc7-49c3-42df-948f-23e195e4ba55" providerId="AD" clId="Web-{513A54D8-57B1-9914-860C-63166335FE15}" dt="2023-01-19T18:12:46.903" v="29"/>
          <ac:spMkLst>
            <pc:docMk/>
            <pc:sldMk cId="2077683135" sldId="525"/>
            <ac:spMk id="11" creationId="{20586029-32A0-47E5-9AEC-AE3ABA6B94D0}"/>
          </ac:spMkLst>
        </pc:spChg>
        <pc:picChg chg="add mod ord">
          <ac:chgData name="Giri, Atanu" userId="S::agiri@miners.utep.edu::e0ae8cc7-49c3-42df-948f-23e195e4ba55" providerId="AD" clId="Web-{513A54D8-57B1-9914-860C-63166335FE15}" dt="2023-01-19T18:12:46.903" v="29"/>
          <ac:picMkLst>
            <pc:docMk/>
            <pc:sldMk cId="2077683135" sldId="525"/>
            <ac:picMk id="2" creationId="{05815CC1-A8D1-E1CA-A9FA-7F7EC5C8EBF6}"/>
          </ac:picMkLst>
        </pc:picChg>
        <pc:picChg chg="add del mod">
          <ac:chgData name="Giri, Atanu" userId="S::agiri@miners.utep.edu::e0ae8cc7-49c3-42df-948f-23e195e4ba55" providerId="AD" clId="Web-{513A54D8-57B1-9914-860C-63166335FE15}" dt="2023-01-19T18:12:32.543" v="25"/>
          <ac:picMkLst>
            <pc:docMk/>
            <pc:sldMk cId="2077683135" sldId="525"/>
            <ac:picMk id="3" creationId="{BDBBCD80-7A0C-DF97-76E0-1D7604F136D1}"/>
          </ac:picMkLst>
        </pc:picChg>
        <pc:picChg chg="add mod">
          <ac:chgData name="Giri, Atanu" userId="S::agiri@miners.utep.edu::e0ae8cc7-49c3-42df-948f-23e195e4ba55" providerId="AD" clId="Web-{513A54D8-57B1-9914-860C-63166335FE15}" dt="2023-01-19T18:12:46.903" v="29"/>
          <ac:picMkLst>
            <pc:docMk/>
            <pc:sldMk cId="2077683135" sldId="525"/>
            <ac:picMk id="4" creationId="{E5BC97A3-160E-ED44-3F9F-15E6250187B5}"/>
          </ac:picMkLst>
        </pc:picChg>
        <pc:cxnChg chg="add">
          <ac:chgData name="Giri, Atanu" userId="S::agiri@miners.utep.edu::e0ae8cc7-49c3-42df-948f-23e195e4ba55" providerId="AD" clId="Web-{513A54D8-57B1-9914-860C-63166335FE15}" dt="2023-01-19T18:12:46.903" v="29"/>
          <ac:cxnSpMkLst>
            <pc:docMk/>
            <pc:sldMk cId="2077683135" sldId="525"/>
            <ac:cxnSpMk id="13" creationId="{8C730EAB-A532-4295-A302-FB4B90DB9F5E}"/>
          </ac:cxnSpMkLst>
        </pc:cxnChg>
      </pc:sldChg>
    </pc:docChg>
  </pc:docChgLst>
  <pc:docChgLst>
    <pc:chgData name="Giri, Atanu" userId="S::agiri@miners.utep.edu::e0ae8cc7-49c3-42df-948f-23e195e4ba55" providerId="AD" clId="Web-{D74B44AE-1C79-42BB-9472-46E1F20BC81B}"/>
    <pc:docChg chg="delSld modSld">
      <pc:chgData name="Giri, Atanu" userId="S::agiri@miners.utep.edu::e0ae8cc7-49c3-42df-948f-23e195e4ba55" providerId="AD" clId="Web-{D74B44AE-1C79-42BB-9472-46E1F20BC81B}" dt="2022-12-21T20:33:51.907" v="4" actId="14100"/>
      <pc:docMkLst>
        <pc:docMk/>
      </pc:docMkLst>
      <pc:sldChg chg="del">
        <pc:chgData name="Giri, Atanu" userId="S::agiri@miners.utep.edu::e0ae8cc7-49c3-42df-948f-23e195e4ba55" providerId="AD" clId="Web-{D74B44AE-1C79-42BB-9472-46E1F20BC81B}" dt="2022-12-21T20:18:44.672" v="0"/>
        <pc:sldMkLst>
          <pc:docMk/>
          <pc:sldMk cId="1845267969" sldId="464"/>
        </pc:sldMkLst>
      </pc:sldChg>
      <pc:sldChg chg="addSp delSp modSp">
        <pc:chgData name="Giri, Atanu" userId="S::agiri@miners.utep.edu::e0ae8cc7-49c3-42df-948f-23e195e4ba55" providerId="AD" clId="Web-{D74B44AE-1C79-42BB-9472-46E1F20BC81B}" dt="2022-12-21T20:33:51.907" v="4" actId="14100"/>
        <pc:sldMkLst>
          <pc:docMk/>
          <pc:sldMk cId="126945333" sldId="485"/>
        </pc:sldMkLst>
        <pc:picChg chg="add mod">
          <ac:chgData name="Giri, Atanu" userId="S::agiri@miners.utep.edu::e0ae8cc7-49c3-42df-948f-23e195e4ba55" providerId="AD" clId="Web-{D74B44AE-1C79-42BB-9472-46E1F20BC81B}" dt="2022-12-21T20:33:51.907" v="4" actId="14100"/>
          <ac:picMkLst>
            <pc:docMk/>
            <pc:sldMk cId="126945333" sldId="485"/>
            <ac:picMk id="2" creationId="{5C053A8E-62A6-E820-CABA-10BCF9C83C15}"/>
          </ac:picMkLst>
        </pc:picChg>
        <pc:picChg chg="del">
          <ac:chgData name="Giri, Atanu" userId="S::agiri@miners.utep.edu::e0ae8cc7-49c3-42df-948f-23e195e4ba55" providerId="AD" clId="Web-{D74B44AE-1C79-42BB-9472-46E1F20BC81B}" dt="2022-12-21T20:33:09.905" v="1"/>
          <ac:picMkLst>
            <pc:docMk/>
            <pc:sldMk cId="126945333" sldId="485"/>
            <ac:picMk id="13" creationId="{1D3A2B88-26CC-82F7-2A14-A487F5366A83}"/>
          </ac:picMkLst>
        </pc:picChg>
      </pc:sldChg>
    </pc:docChg>
  </pc:docChgLst>
  <pc:docChgLst>
    <pc:chgData name="Giri, Atanu" userId="S::agiri@miners.utep.edu::e0ae8cc7-49c3-42df-948f-23e195e4ba55" providerId="AD" clId="Web-{E90577CA-562F-BFD0-0F46-13459813D51D}"/>
    <pc:docChg chg="modSld">
      <pc:chgData name="Giri, Atanu" userId="S::agiri@miners.utep.edu::e0ae8cc7-49c3-42df-948f-23e195e4ba55" providerId="AD" clId="Web-{E90577CA-562F-BFD0-0F46-13459813D51D}" dt="2023-03-16T20:28:07.292" v="31" actId="1076"/>
      <pc:docMkLst>
        <pc:docMk/>
      </pc:docMkLst>
      <pc:sldChg chg="addSp modSp">
        <pc:chgData name="Giri, Atanu" userId="S::agiri@miners.utep.edu::e0ae8cc7-49c3-42df-948f-23e195e4ba55" providerId="AD" clId="Web-{E90577CA-562F-BFD0-0F46-13459813D51D}" dt="2023-03-16T20:28:07.292" v="31" actId="1076"/>
        <pc:sldMkLst>
          <pc:docMk/>
          <pc:sldMk cId="2746772626" sldId="592"/>
        </pc:sldMkLst>
        <pc:spChg chg="add mod">
          <ac:chgData name="Giri, Atanu" userId="S::agiri@miners.utep.edu::e0ae8cc7-49c3-42df-948f-23e195e4ba55" providerId="AD" clId="Web-{E90577CA-562F-BFD0-0F46-13459813D51D}" dt="2023-03-16T20:25:10.441" v="8" actId="14100"/>
          <ac:spMkLst>
            <pc:docMk/>
            <pc:sldMk cId="2746772626" sldId="592"/>
            <ac:spMk id="11" creationId="{BA585C8A-8A66-C9D0-F2C0-235AF0765C94}"/>
          </ac:spMkLst>
        </pc:spChg>
        <pc:spChg chg="add mod">
          <ac:chgData name="Giri, Atanu" userId="S::agiri@miners.utep.edu::e0ae8cc7-49c3-42df-948f-23e195e4ba55" providerId="AD" clId="Web-{E90577CA-562F-BFD0-0F46-13459813D51D}" dt="2023-03-16T20:27:12.946" v="23" actId="20577"/>
          <ac:spMkLst>
            <pc:docMk/>
            <pc:sldMk cId="2746772626" sldId="592"/>
            <ac:spMk id="14" creationId="{5337AED0-84E3-A2B9-3A94-63715F436A3F}"/>
          </ac:spMkLst>
        </pc:spChg>
        <pc:grpChg chg="mod">
          <ac:chgData name="Giri, Atanu" userId="S::agiri@miners.utep.edu::e0ae8cc7-49c3-42df-948f-23e195e4ba55" providerId="AD" clId="Web-{E90577CA-562F-BFD0-0F46-13459813D51D}" dt="2023-03-16T20:27:43.088" v="25" actId="1076"/>
          <ac:grpSpMkLst>
            <pc:docMk/>
            <pc:sldMk cId="2746772626" sldId="592"/>
            <ac:grpSpMk id="5" creationId="{E5064BC7-9218-B00F-8384-177AF1F2E8F8}"/>
          </ac:grpSpMkLst>
        </pc:grpChg>
        <pc:grpChg chg="mod">
          <ac:chgData name="Giri, Atanu" userId="S::agiri@miners.utep.edu::e0ae8cc7-49c3-42df-948f-23e195e4ba55" providerId="AD" clId="Web-{E90577CA-562F-BFD0-0F46-13459813D51D}" dt="2023-03-16T20:27:45.729" v="26" actId="1076"/>
          <ac:grpSpMkLst>
            <pc:docMk/>
            <pc:sldMk cId="2746772626" sldId="592"/>
            <ac:grpSpMk id="8" creationId="{42B1AE1D-0273-0CB5-BB47-3D3FFC7AB5A6}"/>
          </ac:grpSpMkLst>
        </pc:grpChg>
        <pc:grpChg chg="add mod">
          <ac:chgData name="Giri, Atanu" userId="S::agiri@miners.utep.edu::e0ae8cc7-49c3-42df-948f-23e195e4ba55" providerId="AD" clId="Web-{E90577CA-562F-BFD0-0F46-13459813D51D}" dt="2023-03-16T20:28:07.292" v="31" actId="1076"/>
          <ac:grpSpMkLst>
            <pc:docMk/>
            <pc:sldMk cId="2746772626" sldId="592"/>
            <ac:grpSpMk id="12" creationId="{8B0B1E8E-D4B8-6F43-70DA-AF11864BA748}"/>
          </ac:grpSpMkLst>
        </pc:grpChg>
        <pc:grpChg chg="add mod">
          <ac:chgData name="Giri, Atanu" userId="S::agiri@miners.utep.edu::e0ae8cc7-49c3-42df-948f-23e195e4ba55" providerId="AD" clId="Web-{E90577CA-562F-BFD0-0F46-13459813D51D}" dt="2023-03-16T20:28:04.089" v="30" actId="1076"/>
          <ac:grpSpMkLst>
            <pc:docMk/>
            <pc:sldMk cId="2746772626" sldId="592"/>
            <ac:grpSpMk id="15" creationId="{18AB0D4B-CD08-45D3-072A-EE9E785C8039}"/>
          </ac:grpSpMkLst>
        </pc:grpChg>
        <pc:picChg chg="add mod">
          <ac:chgData name="Giri, Atanu" userId="S::agiri@miners.utep.edu::e0ae8cc7-49c3-42df-948f-23e195e4ba55" providerId="AD" clId="Web-{E90577CA-562F-BFD0-0F46-13459813D51D}" dt="2023-03-16T20:24:44.581" v="3" actId="1076"/>
          <ac:picMkLst>
            <pc:docMk/>
            <pc:sldMk cId="2746772626" sldId="592"/>
            <ac:picMk id="9" creationId="{BDAFCE60-7495-3402-37F1-0365879A15EC}"/>
          </ac:picMkLst>
        </pc:picChg>
        <pc:picChg chg="add mod">
          <ac:chgData name="Giri, Atanu" userId="S::agiri@miners.utep.edu::e0ae8cc7-49c3-42df-948f-23e195e4ba55" providerId="AD" clId="Web-{E90577CA-562F-BFD0-0F46-13459813D51D}" dt="2023-03-16T20:26:47.586" v="11" actId="1076"/>
          <ac:picMkLst>
            <pc:docMk/>
            <pc:sldMk cId="2746772626" sldId="592"/>
            <ac:picMk id="13" creationId="{48F85416-91AB-C9A6-423D-125929B30A3F}"/>
          </ac:picMkLst>
        </pc:picChg>
      </pc:sldChg>
    </pc:docChg>
  </pc:docChgLst>
  <pc:docChgLst>
    <pc:chgData name="Giri, Atanu" userId="S::agiri@miners.utep.edu::e0ae8cc7-49c3-42df-948f-23e195e4ba55" providerId="AD" clId="Web-{FE1C82F6-EAD0-42AF-8028-367D88778C4F}"/>
    <pc:docChg chg="modSld">
      <pc:chgData name="Giri, Atanu" userId="S::agiri@miners.utep.edu::e0ae8cc7-49c3-42df-948f-23e195e4ba55" providerId="AD" clId="Web-{FE1C82F6-EAD0-42AF-8028-367D88778C4F}" dt="2022-10-11T15:32:11.385" v="42"/>
      <pc:docMkLst>
        <pc:docMk/>
      </pc:docMkLst>
      <pc:sldChg chg="addSp delSp modSp">
        <pc:chgData name="Giri, Atanu" userId="S::agiri@miners.utep.edu::e0ae8cc7-49c3-42df-948f-23e195e4ba55" providerId="AD" clId="Web-{FE1C82F6-EAD0-42AF-8028-367D88778C4F}" dt="2022-10-11T15:31:42.196" v="36"/>
        <pc:sldMkLst>
          <pc:docMk/>
          <pc:sldMk cId="1381690843" sldId="371"/>
        </pc:sldMkLst>
        <pc:spChg chg="del">
          <ac:chgData name="Giri, Atanu" userId="S::agiri@miners.utep.edu::e0ae8cc7-49c3-42df-948f-23e195e4ba55" providerId="AD" clId="Web-{FE1C82F6-EAD0-42AF-8028-367D88778C4F}" dt="2022-10-11T05:56:28.557" v="0"/>
          <ac:spMkLst>
            <pc:docMk/>
            <pc:sldMk cId="1381690843" sldId="371"/>
            <ac:spMk id="4" creationId="{B86E66C3-2898-A55B-9E6F-F628447F7B6D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15:14.952" v="5"/>
          <ac:spMkLst>
            <pc:docMk/>
            <pc:sldMk cId="1381690843" sldId="371"/>
            <ac:spMk id="5" creationId="{6098BF55-92F4-3923-9175-1E448F513BE9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18:37.347" v="13"/>
          <ac:spMkLst>
            <pc:docMk/>
            <pc:sldMk cId="1381690843" sldId="371"/>
            <ac:spMk id="8" creationId="{DD019052-C861-73FA-04D5-901AEFC367F2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31:42.196" v="36"/>
          <ac:spMkLst>
            <pc:docMk/>
            <pc:sldMk cId="1381690843" sldId="371"/>
            <ac:spMk id="12" creationId="{0E997DCA-187A-8102-7C23-81A9E538EADB}"/>
          </ac:spMkLst>
        </pc:spChg>
        <pc:picChg chg="add del mod ord">
          <ac:chgData name="Giri, Atanu" userId="S::agiri@miners.utep.edu::e0ae8cc7-49c3-42df-948f-23e195e4ba55" providerId="AD" clId="Web-{FE1C82F6-EAD0-42AF-8028-367D88778C4F}" dt="2022-10-11T15:15:07.561" v="4"/>
          <ac:picMkLst>
            <pc:docMk/>
            <pc:sldMk cId="1381690843" sldId="371"/>
            <ac:picMk id="3" creationId="{C8F0CD50-C1E9-1AAE-59BD-0F7C08A9F612}"/>
          </ac:picMkLst>
        </pc:picChg>
        <pc:picChg chg="add del mod ord">
          <ac:chgData name="Giri, Atanu" userId="S::agiri@miners.utep.edu::e0ae8cc7-49c3-42df-948f-23e195e4ba55" providerId="AD" clId="Web-{FE1C82F6-EAD0-42AF-8028-367D88778C4F}" dt="2022-10-11T15:18:31.129" v="12"/>
          <ac:picMkLst>
            <pc:docMk/>
            <pc:sldMk cId="1381690843" sldId="371"/>
            <ac:picMk id="6" creationId="{E762B5E1-741C-A800-E4E3-8E25679E53FD}"/>
          </ac:picMkLst>
        </pc:picChg>
        <pc:picChg chg="del">
          <ac:chgData name="Giri, Atanu" userId="S::agiri@miners.utep.edu::e0ae8cc7-49c3-42df-948f-23e195e4ba55" providerId="AD" clId="Web-{FE1C82F6-EAD0-42AF-8028-367D88778C4F}" dt="2022-10-11T15:31:33.899" v="35"/>
          <ac:picMkLst>
            <pc:docMk/>
            <pc:sldMk cId="1381690843" sldId="371"/>
            <ac:picMk id="9" creationId="{F018945C-92BF-7D43-2825-9A2AFABC23C1}"/>
          </ac:picMkLst>
        </pc:picChg>
        <pc:picChg chg="add mod ord">
          <ac:chgData name="Giri, Atanu" userId="S::agiri@miners.utep.edu::e0ae8cc7-49c3-42df-948f-23e195e4ba55" providerId="AD" clId="Web-{FE1C82F6-EAD0-42AF-8028-367D88778C4F}" dt="2022-10-11T15:18:37.347" v="13"/>
          <ac:picMkLst>
            <pc:docMk/>
            <pc:sldMk cId="1381690843" sldId="371"/>
            <ac:picMk id="10" creationId="{EBAAE970-ACD0-E407-4D65-3C25E531B701}"/>
          </ac:picMkLst>
        </pc:picChg>
        <pc:picChg chg="add mod ord">
          <ac:chgData name="Giri, Atanu" userId="S::agiri@miners.utep.edu::e0ae8cc7-49c3-42df-948f-23e195e4ba55" providerId="AD" clId="Web-{FE1C82F6-EAD0-42AF-8028-367D88778C4F}" dt="2022-10-11T15:31:42.196" v="36"/>
          <ac:picMkLst>
            <pc:docMk/>
            <pc:sldMk cId="1381690843" sldId="371"/>
            <ac:picMk id="13" creationId="{4112A5CB-BCA5-64D0-5521-D1039FF7D92B}"/>
          </ac:picMkLst>
        </pc:picChg>
      </pc:sldChg>
      <pc:sldChg chg="addSp delSp modSp">
        <pc:chgData name="Giri, Atanu" userId="S::agiri@miners.utep.edu::e0ae8cc7-49c3-42df-948f-23e195e4ba55" providerId="AD" clId="Web-{FE1C82F6-EAD0-42AF-8028-367D88778C4F}" dt="2022-10-11T15:31:52.806" v="38"/>
        <pc:sldMkLst>
          <pc:docMk/>
          <pc:sldMk cId="3287575025" sldId="372"/>
        </pc:sldMkLst>
        <pc:spChg chg="mod">
          <ac:chgData name="Giri, Atanu" userId="S::agiri@miners.utep.edu::e0ae8cc7-49c3-42df-948f-23e195e4ba55" providerId="AD" clId="Web-{FE1C82F6-EAD0-42AF-8028-367D88778C4F}" dt="2022-10-11T15:19:52.584" v="22" actId="20577"/>
          <ac:spMkLst>
            <pc:docMk/>
            <pc:sldMk cId="3287575025" sldId="372"/>
            <ac:spMk id="2" creationId="{44D3DCD1-55EB-BEED-29E9-68D6DBFB24CC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15:47.640" v="7"/>
          <ac:spMkLst>
            <pc:docMk/>
            <pc:sldMk cId="3287575025" sldId="372"/>
            <ac:spMk id="6" creationId="{0372E97B-DA95-E64F-CB33-41B1EC4C44E9}"/>
          </ac:spMkLst>
        </pc:spChg>
        <pc:spChg chg="del">
          <ac:chgData name="Giri, Atanu" userId="S::agiri@miners.utep.edu::e0ae8cc7-49c3-42df-948f-23e195e4ba55" providerId="AD" clId="Web-{FE1C82F6-EAD0-42AF-8028-367D88778C4F}" dt="2022-10-11T05:56:58.996" v="1"/>
          <ac:spMkLst>
            <pc:docMk/>
            <pc:sldMk cId="3287575025" sldId="372"/>
            <ac:spMk id="7" creationId="{EB84E25F-7505-605E-1A36-BFCE4AD3ADD3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18:49.207" v="15"/>
          <ac:spMkLst>
            <pc:docMk/>
            <pc:sldMk cId="3287575025" sldId="372"/>
            <ac:spMk id="9" creationId="{2FA0AA09-2989-6B4C-5B6A-F80269E607E4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31:52.806" v="38"/>
          <ac:spMkLst>
            <pc:docMk/>
            <pc:sldMk cId="3287575025" sldId="372"/>
            <ac:spMk id="12" creationId="{C7C2880E-E214-13AE-FF69-87DAC38429B3}"/>
          </ac:spMkLst>
        </pc:spChg>
        <pc:picChg chg="add del mod ord">
          <ac:chgData name="Giri, Atanu" userId="S::agiri@miners.utep.edu::e0ae8cc7-49c3-42df-948f-23e195e4ba55" providerId="AD" clId="Web-{FE1C82F6-EAD0-42AF-8028-367D88778C4F}" dt="2022-10-11T15:15:38.968" v="6"/>
          <ac:picMkLst>
            <pc:docMk/>
            <pc:sldMk cId="3287575025" sldId="372"/>
            <ac:picMk id="3" creationId="{2A5555AB-514B-8FF6-D7A0-FF0F290C67AA}"/>
          </ac:picMkLst>
        </pc:picChg>
        <pc:picChg chg="del">
          <ac:chgData name="Giri, Atanu" userId="S::agiri@miners.utep.edu::e0ae8cc7-49c3-42df-948f-23e195e4ba55" providerId="AD" clId="Web-{FE1C82F6-EAD0-42AF-8028-367D88778C4F}" dt="2022-10-11T15:31:44.946" v="37"/>
          <ac:picMkLst>
            <pc:docMk/>
            <pc:sldMk cId="3287575025" sldId="372"/>
            <ac:picMk id="5" creationId="{1EEEB465-C9EC-44AC-D6F3-4B3DB3FC6DAC}"/>
          </ac:picMkLst>
        </pc:picChg>
        <pc:picChg chg="add del mod ord">
          <ac:chgData name="Giri, Atanu" userId="S::agiri@miners.utep.edu::e0ae8cc7-49c3-42df-948f-23e195e4ba55" providerId="AD" clId="Web-{FE1C82F6-EAD0-42AF-8028-367D88778C4F}" dt="2022-10-11T15:18:42.473" v="14"/>
          <ac:picMkLst>
            <pc:docMk/>
            <pc:sldMk cId="3287575025" sldId="372"/>
            <ac:picMk id="7" creationId="{18AB1753-578E-E0F7-FED1-61EFFC647198}"/>
          </ac:picMkLst>
        </pc:picChg>
        <pc:picChg chg="add mod ord">
          <ac:chgData name="Giri, Atanu" userId="S::agiri@miners.utep.edu::e0ae8cc7-49c3-42df-948f-23e195e4ba55" providerId="AD" clId="Web-{FE1C82F6-EAD0-42AF-8028-367D88778C4F}" dt="2022-10-11T15:18:49.207" v="15"/>
          <ac:picMkLst>
            <pc:docMk/>
            <pc:sldMk cId="3287575025" sldId="372"/>
            <ac:picMk id="10" creationId="{9CF34829-E8EA-361D-9C56-736617F64FDE}"/>
          </ac:picMkLst>
        </pc:picChg>
        <pc:picChg chg="add mod ord">
          <ac:chgData name="Giri, Atanu" userId="S::agiri@miners.utep.edu::e0ae8cc7-49c3-42df-948f-23e195e4ba55" providerId="AD" clId="Web-{FE1C82F6-EAD0-42AF-8028-367D88778C4F}" dt="2022-10-11T15:31:52.806" v="38"/>
          <ac:picMkLst>
            <pc:docMk/>
            <pc:sldMk cId="3287575025" sldId="372"/>
            <ac:picMk id="13" creationId="{E2032FA5-C322-37A4-E261-7DE47A5DAFFE}"/>
          </ac:picMkLst>
        </pc:picChg>
      </pc:sldChg>
      <pc:sldChg chg="modSp">
        <pc:chgData name="Giri, Atanu" userId="S::agiri@miners.utep.edu::e0ae8cc7-49c3-42df-948f-23e195e4ba55" providerId="AD" clId="Web-{FE1C82F6-EAD0-42AF-8028-367D88778C4F}" dt="2022-10-11T15:20:08.865" v="29" actId="20577"/>
        <pc:sldMkLst>
          <pc:docMk/>
          <pc:sldMk cId="4170451080" sldId="374"/>
        </pc:sldMkLst>
        <pc:spChg chg="mod">
          <ac:chgData name="Giri, Atanu" userId="S::agiri@miners.utep.edu::e0ae8cc7-49c3-42df-948f-23e195e4ba55" providerId="AD" clId="Web-{FE1C82F6-EAD0-42AF-8028-367D88778C4F}" dt="2022-10-11T15:20:08.865" v="29" actId="20577"/>
          <ac:spMkLst>
            <pc:docMk/>
            <pc:sldMk cId="4170451080" sldId="374"/>
            <ac:spMk id="2" creationId="{1ED0C46B-180D-55F7-AC5F-8BBABCDB36B8}"/>
          </ac:spMkLst>
        </pc:spChg>
      </pc:sldChg>
      <pc:sldChg chg="modSp">
        <pc:chgData name="Giri, Atanu" userId="S::agiri@miners.utep.edu::e0ae8cc7-49c3-42df-948f-23e195e4ba55" providerId="AD" clId="Web-{FE1C82F6-EAD0-42AF-8028-367D88778C4F}" dt="2022-10-11T15:20:13.631" v="31" actId="20577"/>
        <pc:sldMkLst>
          <pc:docMk/>
          <pc:sldMk cId="1972537567" sldId="375"/>
        </pc:sldMkLst>
        <pc:spChg chg="mod">
          <ac:chgData name="Giri, Atanu" userId="S::agiri@miners.utep.edu::e0ae8cc7-49c3-42df-948f-23e195e4ba55" providerId="AD" clId="Web-{FE1C82F6-EAD0-42AF-8028-367D88778C4F}" dt="2022-10-11T15:20:13.631" v="31" actId="20577"/>
          <ac:spMkLst>
            <pc:docMk/>
            <pc:sldMk cId="1972537567" sldId="375"/>
            <ac:spMk id="2" creationId="{1B07DCC7-D366-9697-C1A6-0BF7C7F27BDA}"/>
          </ac:spMkLst>
        </pc:spChg>
      </pc:sldChg>
      <pc:sldChg chg="modSp">
        <pc:chgData name="Giri, Atanu" userId="S::agiri@miners.utep.edu::e0ae8cc7-49c3-42df-948f-23e195e4ba55" providerId="AD" clId="Web-{FE1C82F6-EAD0-42AF-8028-367D88778C4F}" dt="2022-10-11T15:20:38.866" v="34" actId="20577"/>
        <pc:sldMkLst>
          <pc:docMk/>
          <pc:sldMk cId="907369932" sldId="376"/>
        </pc:sldMkLst>
        <pc:spChg chg="mod">
          <ac:chgData name="Giri, Atanu" userId="S::agiri@miners.utep.edu::e0ae8cc7-49c3-42df-948f-23e195e4ba55" providerId="AD" clId="Web-{FE1C82F6-EAD0-42AF-8028-367D88778C4F}" dt="2022-10-11T15:20:38.866" v="34" actId="20577"/>
          <ac:spMkLst>
            <pc:docMk/>
            <pc:sldMk cId="907369932" sldId="376"/>
            <ac:spMk id="2" creationId="{64FFC446-713B-21A4-87AA-8038854CF7CF}"/>
          </ac:spMkLst>
        </pc:spChg>
      </pc:sldChg>
      <pc:sldChg chg="addSp delSp modSp">
        <pc:chgData name="Giri, Atanu" userId="S::agiri@miners.utep.edu::e0ae8cc7-49c3-42df-948f-23e195e4ba55" providerId="AD" clId="Web-{FE1C82F6-EAD0-42AF-8028-367D88778C4F}" dt="2022-10-11T15:32:01.353" v="40"/>
        <pc:sldMkLst>
          <pc:docMk/>
          <pc:sldMk cId="2627159402" sldId="377"/>
        </pc:sldMkLst>
        <pc:spChg chg="mod">
          <ac:chgData name="Giri, Atanu" userId="S::agiri@miners.utep.edu::e0ae8cc7-49c3-42df-948f-23e195e4ba55" providerId="AD" clId="Web-{FE1C82F6-EAD0-42AF-8028-367D88778C4F}" dt="2022-10-11T15:19:54.849" v="24" actId="20577"/>
          <ac:spMkLst>
            <pc:docMk/>
            <pc:sldMk cId="2627159402" sldId="377"/>
            <ac:spMk id="2" creationId="{EA8E681F-D403-BAB4-4558-179F1F4C7796}"/>
          </ac:spMkLst>
        </pc:spChg>
        <pc:spChg chg="del">
          <ac:chgData name="Giri, Atanu" userId="S::agiri@miners.utep.edu::e0ae8cc7-49c3-42df-948f-23e195e4ba55" providerId="AD" clId="Web-{FE1C82F6-EAD0-42AF-8028-367D88778C4F}" dt="2022-10-11T05:57:23.013" v="2"/>
          <ac:spMkLst>
            <pc:docMk/>
            <pc:sldMk cId="2627159402" sldId="377"/>
            <ac:spMk id="4" creationId="{3AF2AFBD-6DF3-B896-5FA3-82D34D24D9D5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16:01.812" v="9"/>
          <ac:spMkLst>
            <pc:docMk/>
            <pc:sldMk cId="2627159402" sldId="377"/>
            <ac:spMk id="6" creationId="{F0CF47A9-71AD-3C6D-79AC-57750F8210EB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18:58.145" v="17"/>
          <ac:spMkLst>
            <pc:docMk/>
            <pc:sldMk cId="2627159402" sldId="377"/>
            <ac:spMk id="9" creationId="{67BE0E67-28CC-EA06-DB8C-184FA4538A99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32:01.353" v="40"/>
          <ac:spMkLst>
            <pc:docMk/>
            <pc:sldMk cId="2627159402" sldId="377"/>
            <ac:spMk id="12" creationId="{8A051200-9B7D-552A-3CF4-3089F861DC8E}"/>
          </ac:spMkLst>
        </pc:spChg>
        <pc:picChg chg="add del mod ord">
          <ac:chgData name="Giri, Atanu" userId="S::agiri@miners.utep.edu::e0ae8cc7-49c3-42df-948f-23e195e4ba55" providerId="AD" clId="Web-{FE1C82F6-EAD0-42AF-8028-367D88778C4F}" dt="2022-10-11T15:15:54.218" v="8"/>
          <ac:picMkLst>
            <pc:docMk/>
            <pc:sldMk cId="2627159402" sldId="377"/>
            <ac:picMk id="3" creationId="{8516F8D7-5B04-0180-6468-2D9D258C91AE}"/>
          </ac:picMkLst>
        </pc:picChg>
        <pc:picChg chg="del">
          <ac:chgData name="Giri, Atanu" userId="S::agiri@miners.utep.edu::e0ae8cc7-49c3-42df-948f-23e195e4ba55" providerId="AD" clId="Web-{FE1C82F6-EAD0-42AF-8028-367D88778C4F}" dt="2022-10-11T15:31:56.040" v="39"/>
          <ac:picMkLst>
            <pc:docMk/>
            <pc:sldMk cId="2627159402" sldId="377"/>
            <ac:picMk id="5" creationId="{4441F01A-C7EE-D920-AAC2-634D93E5B7C5}"/>
          </ac:picMkLst>
        </pc:picChg>
        <pc:picChg chg="add del mod ord">
          <ac:chgData name="Giri, Atanu" userId="S::agiri@miners.utep.edu::e0ae8cc7-49c3-42df-948f-23e195e4ba55" providerId="AD" clId="Web-{FE1C82F6-EAD0-42AF-8028-367D88778C4F}" dt="2022-10-11T15:18:52.551" v="16"/>
          <ac:picMkLst>
            <pc:docMk/>
            <pc:sldMk cId="2627159402" sldId="377"/>
            <ac:picMk id="7" creationId="{01C90F11-7EE7-A0E9-517C-E0B402FFA032}"/>
          </ac:picMkLst>
        </pc:picChg>
        <pc:picChg chg="add mod ord">
          <ac:chgData name="Giri, Atanu" userId="S::agiri@miners.utep.edu::e0ae8cc7-49c3-42df-948f-23e195e4ba55" providerId="AD" clId="Web-{FE1C82F6-EAD0-42AF-8028-367D88778C4F}" dt="2022-10-11T15:18:58.145" v="17"/>
          <ac:picMkLst>
            <pc:docMk/>
            <pc:sldMk cId="2627159402" sldId="377"/>
            <ac:picMk id="10" creationId="{1433A0F1-1DB6-4096-1C18-54C6B7EC3F45}"/>
          </ac:picMkLst>
        </pc:picChg>
        <pc:picChg chg="add mod ord">
          <ac:chgData name="Giri, Atanu" userId="S::agiri@miners.utep.edu::e0ae8cc7-49c3-42df-948f-23e195e4ba55" providerId="AD" clId="Web-{FE1C82F6-EAD0-42AF-8028-367D88778C4F}" dt="2022-10-11T15:32:01.353" v="40"/>
          <ac:picMkLst>
            <pc:docMk/>
            <pc:sldMk cId="2627159402" sldId="377"/>
            <ac:picMk id="13" creationId="{8D708A39-459A-C348-7F6D-816B618ADF14}"/>
          </ac:picMkLst>
        </pc:picChg>
      </pc:sldChg>
      <pc:sldChg chg="addSp delSp modSp">
        <pc:chgData name="Giri, Atanu" userId="S::agiri@miners.utep.edu::e0ae8cc7-49c3-42df-948f-23e195e4ba55" providerId="AD" clId="Web-{FE1C82F6-EAD0-42AF-8028-367D88778C4F}" dt="2022-10-11T15:32:11.385" v="42"/>
        <pc:sldMkLst>
          <pc:docMk/>
          <pc:sldMk cId="3941787857" sldId="378"/>
        </pc:sldMkLst>
        <pc:spChg chg="mod">
          <ac:chgData name="Giri, Atanu" userId="S::agiri@miners.utep.edu::e0ae8cc7-49c3-42df-948f-23e195e4ba55" providerId="AD" clId="Web-{FE1C82F6-EAD0-42AF-8028-367D88778C4F}" dt="2022-10-11T15:20:00.131" v="27" actId="20577"/>
          <ac:spMkLst>
            <pc:docMk/>
            <pc:sldMk cId="3941787857" sldId="378"/>
            <ac:spMk id="2" creationId="{A4E001E8-9049-4107-2DA3-0EAB37F5806E}"/>
          </ac:spMkLst>
        </pc:spChg>
        <pc:spChg chg="del">
          <ac:chgData name="Giri, Atanu" userId="S::agiri@miners.utep.edu::e0ae8cc7-49c3-42df-948f-23e195e4ba55" providerId="AD" clId="Web-{FE1C82F6-EAD0-42AF-8028-367D88778C4F}" dt="2022-10-11T05:57:34.716" v="3"/>
          <ac:spMkLst>
            <pc:docMk/>
            <pc:sldMk cId="3941787857" sldId="378"/>
            <ac:spMk id="4" creationId="{C946F36B-6826-9650-D97C-CCCD53141C0B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16:11.406" v="11"/>
          <ac:spMkLst>
            <pc:docMk/>
            <pc:sldMk cId="3941787857" sldId="378"/>
            <ac:spMk id="6" creationId="{58BA4F59-90E6-5A72-EA42-3B789AAB29C3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19:07.005" v="19"/>
          <ac:spMkLst>
            <pc:docMk/>
            <pc:sldMk cId="3941787857" sldId="378"/>
            <ac:spMk id="9" creationId="{13A596C9-8FC8-3832-E821-37A8FD2E2927}"/>
          </ac:spMkLst>
        </pc:spChg>
        <pc:spChg chg="add del mod">
          <ac:chgData name="Giri, Atanu" userId="S::agiri@miners.utep.edu::e0ae8cc7-49c3-42df-948f-23e195e4ba55" providerId="AD" clId="Web-{FE1C82F6-EAD0-42AF-8028-367D88778C4F}" dt="2022-10-11T15:32:11.385" v="42"/>
          <ac:spMkLst>
            <pc:docMk/>
            <pc:sldMk cId="3941787857" sldId="378"/>
            <ac:spMk id="12" creationId="{74788A73-BAB1-F9AF-49FE-F52D3EEE8D11}"/>
          </ac:spMkLst>
        </pc:spChg>
        <pc:picChg chg="add del mod ord">
          <ac:chgData name="Giri, Atanu" userId="S::agiri@miners.utep.edu::e0ae8cc7-49c3-42df-948f-23e195e4ba55" providerId="AD" clId="Web-{FE1C82F6-EAD0-42AF-8028-367D88778C4F}" dt="2022-10-11T15:16:05.344" v="10"/>
          <ac:picMkLst>
            <pc:docMk/>
            <pc:sldMk cId="3941787857" sldId="378"/>
            <ac:picMk id="3" creationId="{A254D3B0-38D8-1E5D-ECFF-CE94808261BB}"/>
          </ac:picMkLst>
        </pc:picChg>
        <pc:picChg chg="del">
          <ac:chgData name="Giri, Atanu" userId="S::agiri@miners.utep.edu::e0ae8cc7-49c3-42df-948f-23e195e4ba55" providerId="AD" clId="Web-{FE1C82F6-EAD0-42AF-8028-367D88778C4F}" dt="2022-10-11T15:32:05.431" v="41"/>
          <ac:picMkLst>
            <pc:docMk/>
            <pc:sldMk cId="3941787857" sldId="378"/>
            <ac:picMk id="5" creationId="{37DD5D6F-704D-24F5-1E33-BBE4B025F277}"/>
          </ac:picMkLst>
        </pc:picChg>
        <pc:picChg chg="add del mod ord">
          <ac:chgData name="Giri, Atanu" userId="S::agiri@miners.utep.edu::e0ae8cc7-49c3-42df-948f-23e195e4ba55" providerId="AD" clId="Web-{FE1C82F6-EAD0-42AF-8028-367D88778C4F}" dt="2022-10-11T15:19:00.801" v="18"/>
          <ac:picMkLst>
            <pc:docMk/>
            <pc:sldMk cId="3941787857" sldId="378"/>
            <ac:picMk id="7" creationId="{8E1C3AA2-6BBF-F71F-FD22-29B2BC919EC5}"/>
          </ac:picMkLst>
        </pc:picChg>
        <pc:picChg chg="add mod ord">
          <ac:chgData name="Giri, Atanu" userId="S::agiri@miners.utep.edu::e0ae8cc7-49c3-42df-948f-23e195e4ba55" providerId="AD" clId="Web-{FE1C82F6-EAD0-42AF-8028-367D88778C4F}" dt="2022-10-11T15:19:07.005" v="19"/>
          <ac:picMkLst>
            <pc:docMk/>
            <pc:sldMk cId="3941787857" sldId="378"/>
            <ac:picMk id="10" creationId="{722E3AA0-7831-9A80-87D9-A032540E982A}"/>
          </ac:picMkLst>
        </pc:picChg>
        <pc:picChg chg="add mod ord">
          <ac:chgData name="Giri, Atanu" userId="S::agiri@miners.utep.edu::e0ae8cc7-49c3-42df-948f-23e195e4ba55" providerId="AD" clId="Web-{FE1C82F6-EAD0-42AF-8028-367D88778C4F}" dt="2022-10-11T15:32:11.385" v="42"/>
          <ac:picMkLst>
            <pc:docMk/>
            <pc:sldMk cId="3941787857" sldId="378"/>
            <ac:picMk id="13" creationId="{8BC5BD33-1CC3-C731-3BA1-F551557B938A}"/>
          </ac:picMkLst>
        </pc:picChg>
      </pc:sldChg>
    </pc:docChg>
  </pc:docChgLst>
  <pc:docChgLst>
    <pc:chgData name="Giri, Atanu" userId="S::agiri@miners.utep.edu::e0ae8cc7-49c3-42df-948f-23e195e4ba55" providerId="AD" clId="Web-{22F14A16-A8B2-CC6F-342F-7BF3C12793F9}"/>
    <pc:docChg chg="addSld modSld">
      <pc:chgData name="Giri, Atanu" userId="S::agiri@miners.utep.edu::e0ae8cc7-49c3-42df-948f-23e195e4ba55" providerId="AD" clId="Web-{22F14A16-A8B2-CC6F-342F-7BF3C12793F9}" dt="2023-03-06T21:04:30.652" v="251" actId="1076"/>
      <pc:docMkLst>
        <pc:docMk/>
      </pc:docMkLst>
      <pc:sldChg chg="addSp delSp modSp modNotes">
        <pc:chgData name="Giri, Atanu" userId="S::agiri@miners.utep.edu::e0ae8cc7-49c3-42df-948f-23e195e4ba55" providerId="AD" clId="Web-{22F14A16-A8B2-CC6F-342F-7BF3C12793F9}" dt="2023-03-02T18:35:04.130" v="65"/>
        <pc:sldMkLst>
          <pc:docMk/>
          <pc:sldMk cId="2636608584" sldId="580"/>
        </pc:sldMkLst>
        <pc:picChg chg="del">
          <ac:chgData name="Giri, Atanu" userId="S::agiri@miners.utep.edu::e0ae8cc7-49c3-42df-948f-23e195e4ba55" providerId="AD" clId="Web-{22F14A16-A8B2-CC6F-342F-7BF3C12793F9}" dt="2023-03-02T18:22:59.094" v="10"/>
          <ac:picMkLst>
            <pc:docMk/>
            <pc:sldMk cId="2636608584" sldId="580"/>
            <ac:picMk id="2" creationId="{3BE41BBA-0B3E-8766-466A-B713E1137DF0}"/>
          </ac:picMkLst>
        </pc:picChg>
        <pc:picChg chg="del">
          <ac:chgData name="Giri, Atanu" userId="S::agiri@miners.utep.edu::e0ae8cc7-49c3-42df-948f-23e195e4ba55" providerId="AD" clId="Web-{22F14A16-A8B2-CC6F-342F-7BF3C12793F9}" dt="2023-03-02T18:22:59.094" v="9"/>
          <ac:picMkLst>
            <pc:docMk/>
            <pc:sldMk cId="2636608584" sldId="580"/>
            <ac:picMk id="3" creationId="{45FA694A-D031-D73F-B792-AF7ABBCA4C7A}"/>
          </ac:picMkLst>
        </pc:picChg>
        <pc:picChg chg="add del mod ord">
          <ac:chgData name="Giri, Atanu" userId="S::agiri@miners.utep.edu::e0ae8cc7-49c3-42df-948f-23e195e4ba55" providerId="AD" clId="Web-{22F14A16-A8B2-CC6F-342F-7BF3C12793F9}" dt="2023-03-02T18:23:25.407" v="14"/>
          <ac:picMkLst>
            <pc:docMk/>
            <pc:sldMk cId="2636608584" sldId="580"/>
            <ac:picMk id="4" creationId="{534D25DB-3C12-C3DC-046F-A541E2655E03}"/>
          </ac:picMkLst>
        </pc:picChg>
        <pc:picChg chg="add del mod">
          <ac:chgData name="Giri, Atanu" userId="S::agiri@miners.utep.edu::e0ae8cc7-49c3-42df-948f-23e195e4ba55" providerId="AD" clId="Web-{22F14A16-A8B2-CC6F-342F-7BF3C12793F9}" dt="2023-03-02T18:23:25.407" v="15"/>
          <ac:picMkLst>
            <pc:docMk/>
            <pc:sldMk cId="2636608584" sldId="580"/>
            <ac:picMk id="5" creationId="{471B8DE5-869A-3AAA-8830-57CF5245F5D9}"/>
          </ac:picMkLst>
        </pc:picChg>
        <pc:picChg chg="add del mod">
          <ac:chgData name="Giri, Atanu" userId="S::agiri@miners.utep.edu::e0ae8cc7-49c3-42df-948f-23e195e4ba55" providerId="AD" clId="Web-{22F14A16-A8B2-CC6F-342F-7BF3C12793F9}" dt="2023-03-02T18:34:47.442" v="62"/>
          <ac:picMkLst>
            <pc:docMk/>
            <pc:sldMk cId="2636608584" sldId="580"/>
            <ac:picMk id="6" creationId="{AA523988-1786-DEF4-92E2-2B0A01691418}"/>
          </ac:picMkLst>
        </pc:picChg>
        <pc:picChg chg="add del mod">
          <ac:chgData name="Giri, Atanu" userId="S::agiri@miners.utep.edu::e0ae8cc7-49c3-42df-948f-23e195e4ba55" providerId="AD" clId="Web-{22F14A16-A8B2-CC6F-342F-7BF3C12793F9}" dt="2023-03-02T18:34:47.442" v="61"/>
          <ac:picMkLst>
            <pc:docMk/>
            <pc:sldMk cId="2636608584" sldId="580"/>
            <ac:picMk id="7" creationId="{44C902F6-E6ED-1CE5-2210-48653FFA662D}"/>
          </ac:picMkLst>
        </pc:picChg>
        <pc:picChg chg="add mod">
          <ac:chgData name="Giri, Atanu" userId="S::agiri@miners.utep.edu::e0ae8cc7-49c3-42df-948f-23e195e4ba55" providerId="AD" clId="Web-{22F14A16-A8B2-CC6F-342F-7BF3C12793F9}" dt="2023-03-02T18:35:04.130" v="65"/>
          <ac:picMkLst>
            <pc:docMk/>
            <pc:sldMk cId="2636608584" sldId="580"/>
            <ac:picMk id="8" creationId="{8F1A7F44-E71C-BC6D-7C97-E76464AE27A8}"/>
          </ac:picMkLst>
        </pc:picChg>
        <pc:picChg chg="add mod">
          <ac:chgData name="Giri, Atanu" userId="S::agiri@miners.utep.edu::e0ae8cc7-49c3-42df-948f-23e195e4ba55" providerId="AD" clId="Web-{22F14A16-A8B2-CC6F-342F-7BF3C12793F9}" dt="2023-03-02T18:35:04.130" v="65"/>
          <ac:picMkLst>
            <pc:docMk/>
            <pc:sldMk cId="2636608584" sldId="580"/>
            <ac:picMk id="9" creationId="{4B5AC60D-652E-536C-F79D-2DA52FC10C2E}"/>
          </ac:picMkLst>
        </pc:picChg>
      </pc:sldChg>
      <pc:sldChg chg="addSp delSp modSp modNotes">
        <pc:chgData name="Giri, Atanu" userId="S::agiri@miners.utep.edu::e0ae8cc7-49c3-42df-948f-23e195e4ba55" providerId="AD" clId="Web-{22F14A16-A8B2-CC6F-342F-7BF3C12793F9}" dt="2023-03-02T18:30:02.246" v="60"/>
        <pc:sldMkLst>
          <pc:docMk/>
          <pc:sldMk cId="497986856" sldId="581"/>
        </pc:sldMkLst>
        <pc:picChg chg="add del mod ord">
          <ac:chgData name="Giri, Atanu" userId="S::agiri@miners.utep.edu::e0ae8cc7-49c3-42df-948f-23e195e4ba55" providerId="AD" clId="Web-{22F14A16-A8B2-CC6F-342F-7BF3C12793F9}" dt="2023-03-02T18:28:57.666" v="36"/>
          <ac:picMkLst>
            <pc:docMk/>
            <pc:sldMk cId="497986856" sldId="581"/>
            <ac:picMk id="2" creationId="{7BA0347B-9F6D-908C-1548-3661A5FBAD49}"/>
          </ac:picMkLst>
        </pc:picChg>
        <pc:picChg chg="del">
          <ac:chgData name="Giri, Atanu" userId="S::agiri@miners.utep.edu::e0ae8cc7-49c3-42df-948f-23e195e4ba55" providerId="AD" clId="Web-{22F14A16-A8B2-CC6F-342F-7BF3C12793F9}" dt="2023-03-01T23:06:58.224" v="0"/>
          <ac:picMkLst>
            <pc:docMk/>
            <pc:sldMk cId="497986856" sldId="581"/>
            <ac:picMk id="2" creationId="{F016A329-BBAB-D143-9263-FF8146F9AB4E}"/>
          </ac:picMkLst>
        </pc:picChg>
        <pc:picChg chg="add del mod">
          <ac:chgData name="Giri, Atanu" userId="S::agiri@miners.utep.edu::e0ae8cc7-49c3-42df-948f-23e195e4ba55" providerId="AD" clId="Web-{22F14A16-A8B2-CC6F-342F-7BF3C12793F9}" dt="2023-03-02T00:27:14.508" v="5"/>
          <ac:picMkLst>
            <pc:docMk/>
            <pc:sldMk cId="497986856" sldId="581"/>
            <ac:picMk id="3" creationId="{596BC932-55EA-06B2-6FB9-3476CB8E6A95}"/>
          </ac:picMkLst>
        </pc:picChg>
        <pc:picChg chg="add mod ord">
          <ac:chgData name="Giri, Atanu" userId="S::agiri@miners.utep.edu::e0ae8cc7-49c3-42df-948f-23e195e4ba55" providerId="AD" clId="Web-{22F14A16-A8B2-CC6F-342F-7BF3C12793F9}" dt="2023-03-02T18:29:28.074" v="40"/>
          <ac:picMkLst>
            <pc:docMk/>
            <pc:sldMk cId="497986856" sldId="581"/>
            <ac:picMk id="3" creationId="{DC8C8446-03AF-D813-64BF-C97BC227D229}"/>
          </ac:picMkLst>
        </pc:picChg>
        <pc:picChg chg="add mod">
          <ac:chgData name="Giri, Atanu" userId="S::agiri@miners.utep.edu::e0ae8cc7-49c3-42df-948f-23e195e4ba55" providerId="AD" clId="Web-{22F14A16-A8B2-CC6F-342F-7BF3C12793F9}" dt="2023-03-02T18:29:28.074" v="40"/>
          <ac:picMkLst>
            <pc:docMk/>
            <pc:sldMk cId="497986856" sldId="581"/>
            <ac:picMk id="4" creationId="{9FE1E673-92DC-D064-6AB8-1D83D46D2A81}"/>
          </ac:picMkLst>
        </pc:picChg>
        <pc:picChg chg="add del mod">
          <ac:chgData name="Giri, Atanu" userId="S::agiri@miners.utep.edu::e0ae8cc7-49c3-42df-948f-23e195e4ba55" providerId="AD" clId="Web-{22F14A16-A8B2-CC6F-342F-7BF3C12793F9}" dt="2023-03-02T00:27:14.508" v="4"/>
          <ac:picMkLst>
            <pc:docMk/>
            <pc:sldMk cId="497986856" sldId="581"/>
            <ac:picMk id="4" creationId="{FA499F44-FD77-6D6D-35A6-F72082451EFF}"/>
          </ac:picMkLst>
        </pc:picChg>
        <pc:picChg chg="add del mod">
          <ac:chgData name="Giri, Atanu" userId="S::agiri@miners.utep.edu::e0ae8cc7-49c3-42df-948f-23e195e4ba55" providerId="AD" clId="Web-{22F14A16-A8B2-CC6F-342F-7BF3C12793F9}" dt="2023-03-02T18:28:57.666" v="37"/>
          <ac:picMkLst>
            <pc:docMk/>
            <pc:sldMk cId="497986856" sldId="581"/>
            <ac:picMk id="5" creationId="{F79380BC-4E72-0C7A-1EC7-31F7F38F61E1}"/>
          </ac:picMkLst>
        </pc:picChg>
      </pc:sldChg>
      <pc:sldChg chg="addSp modSp new mod setBg modNotes">
        <pc:chgData name="Giri, Atanu" userId="S::agiri@miners.utep.edu::e0ae8cc7-49c3-42df-948f-23e195e4ba55" providerId="AD" clId="Web-{22F14A16-A8B2-CC6F-342F-7BF3C12793F9}" dt="2023-03-03T16:23:04.915" v="87"/>
        <pc:sldMkLst>
          <pc:docMk/>
          <pc:sldMk cId="1662636036" sldId="584"/>
        </pc:sldMkLst>
        <pc:picChg chg="add mod">
          <ac:chgData name="Giri, Atanu" userId="S::agiri@miners.utep.edu::e0ae8cc7-49c3-42df-948f-23e195e4ba55" providerId="AD" clId="Web-{22F14A16-A8B2-CC6F-342F-7BF3C12793F9}" dt="2023-03-03T16:22:01.491" v="69"/>
          <ac:picMkLst>
            <pc:docMk/>
            <pc:sldMk cId="1662636036" sldId="584"/>
            <ac:picMk id="2" creationId="{A0AB68E6-31EE-08CA-AFDE-75A4ABE1BBC4}"/>
          </ac:picMkLst>
        </pc:picChg>
        <pc:picChg chg="add mod">
          <ac:chgData name="Giri, Atanu" userId="S::agiri@miners.utep.edu::e0ae8cc7-49c3-42df-948f-23e195e4ba55" providerId="AD" clId="Web-{22F14A16-A8B2-CC6F-342F-7BF3C12793F9}" dt="2023-03-03T16:22:01.491" v="69"/>
          <ac:picMkLst>
            <pc:docMk/>
            <pc:sldMk cId="1662636036" sldId="584"/>
            <ac:picMk id="3" creationId="{2DD2C965-A57A-0C2E-CF8B-AE40CD3FCAAC}"/>
          </ac:picMkLst>
        </pc:picChg>
      </pc:sldChg>
      <pc:sldChg chg="addSp delSp modSp new mod setBg">
        <pc:chgData name="Giri, Atanu" userId="S::agiri@miners.utep.edu::e0ae8cc7-49c3-42df-948f-23e195e4ba55" providerId="AD" clId="Web-{22F14A16-A8B2-CC6F-342F-7BF3C12793F9}" dt="2023-03-06T20:47:08.997" v="227" actId="1076"/>
        <pc:sldMkLst>
          <pc:docMk/>
          <pc:sldMk cId="2824059546" sldId="585"/>
        </pc:sldMkLst>
        <pc:spChg chg="add mod">
          <ac:chgData name="Giri, Atanu" userId="S::agiri@miners.utep.edu::e0ae8cc7-49c3-42df-948f-23e195e4ba55" providerId="AD" clId="Web-{22F14A16-A8B2-CC6F-342F-7BF3C12793F9}" dt="2023-03-06T17:30:28.152" v="97" actId="20577"/>
          <ac:spMkLst>
            <pc:docMk/>
            <pc:sldMk cId="2824059546" sldId="585"/>
            <ac:spMk id="4" creationId="{3624C8AA-28B7-48C7-D544-5C11FF2868A2}"/>
          </ac:spMkLst>
        </pc:spChg>
        <pc:spChg chg="add mod">
          <ac:chgData name="Giri, Atanu" userId="S::agiri@miners.utep.edu::e0ae8cc7-49c3-42df-948f-23e195e4ba55" providerId="AD" clId="Web-{22F14A16-A8B2-CC6F-342F-7BF3C12793F9}" dt="2023-03-06T17:37:02.619" v="112"/>
          <ac:spMkLst>
            <pc:docMk/>
            <pc:sldMk cId="2824059546" sldId="585"/>
            <ac:spMk id="5" creationId="{4A6FD81E-574F-DA60-F6BB-FD27B5D602C8}"/>
          </ac:spMkLst>
        </pc:spChg>
        <pc:spChg chg="add del">
          <ac:chgData name="Giri, Atanu" userId="S::agiri@miners.utep.edu::e0ae8cc7-49c3-42df-948f-23e195e4ba55" providerId="AD" clId="Web-{22F14A16-A8B2-CC6F-342F-7BF3C12793F9}" dt="2023-03-06T00:52:36.607" v="91"/>
          <ac:spMkLst>
            <pc:docMk/>
            <pc:sldMk cId="2824059546" sldId="585"/>
            <ac:spMk id="7" creationId="{F3060C83-F051-4F0E-ABAD-AA0DFC48B218}"/>
          </ac:spMkLst>
        </pc:spChg>
        <pc:spChg chg="add del">
          <ac:chgData name="Giri, Atanu" userId="S::agiri@miners.utep.edu::e0ae8cc7-49c3-42df-948f-23e195e4ba55" providerId="AD" clId="Web-{22F14A16-A8B2-CC6F-342F-7BF3C12793F9}" dt="2023-03-06T00:52:36.607" v="91"/>
          <ac:spMkLst>
            <pc:docMk/>
            <pc:sldMk cId="2824059546" sldId="585"/>
            <ac:spMk id="9" creationId="{83C98ABE-055B-441F-B07E-44F97F083C39}"/>
          </ac:spMkLst>
        </pc:spChg>
        <pc:spChg chg="add del">
          <ac:chgData name="Giri, Atanu" userId="S::agiri@miners.utep.edu::e0ae8cc7-49c3-42df-948f-23e195e4ba55" providerId="AD" clId="Web-{22F14A16-A8B2-CC6F-342F-7BF3C12793F9}" dt="2023-03-06T00:52:36.607" v="91"/>
          <ac:spMkLst>
            <pc:docMk/>
            <pc:sldMk cId="2824059546" sldId="585"/>
            <ac:spMk id="11" creationId="{29FDB030-9B49-4CED-8CCD-4D99382388AC}"/>
          </ac:spMkLst>
        </pc:spChg>
        <pc:spChg chg="add del">
          <ac:chgData name="Giri, Atanu" userId="S::agiri@miners.utep.edu::e0ae8cc7-49c3-42df-948f-23e195e4ba55" providerId="AD" clId="Web-{22F14A16-A8B2-CC6F-342F-7BF3C12793F9}" dt="2023-03-06T00:52:36.607" v="91"/>
          <ac:spMkLst>
            <pc:docMk/>
            <pc:sldMk cId="2824059546" sldId="585"/>
            <ac:spMk id="13" creationId="{3783CA14-24A1-485C-8B30-D6A5D87987AD}"/>
          </ac:spMkLst>
        </pc:spChg>
        <pc:spChg chg="add del">
          <ac:chgData name="Giri, Atanu" userId="S::agiri@miners.utep.edu::e0ae8cc7-49c3-42df-948f-23e195e4ba55" providerId="AD" clId="Web-{22F14A16-A8B2-CC6F-342F-7BF3C12793F9}" dt="2023-03-06T00:52:36.607" v="91"/>
          <ac:spMkLst>
            <pc:docMk/>
            <pc:sldMk cId="2824059546" sldId="585"/>
            <ac:spMk id="15" creationId="{9A97C86A-04D6-40F7-AE84-31AB43E6A846}"/>
          </ac:spMkLst>
        </pc:spChg>
        <pc:spChg chg="add del">
          <ac:chgData name="Giri, Atanu" userId="S::agiri@miners.utep.edu::e0ae8cc7-49c3-42df-948f-23e195e4ba55" providerId="AD" clId="Web-{22F14A16-A8B2-CC6F-342F-7BF3C12793F9}" dt="2023-03-06T00:52:36.607" v="91"/>
          <ac:spMkLst>
            <pc:docMk/>
            <pc:sldMk cId="2824059546" sldId="585"/>
            <ac:spMk id="17" creationId="{FF9F2414-84E8-453E-B1F3-389FDE8192D9}"/>
          </ac:spMkLst>
        </pc:spChg>
        <pc:spChg chg="add del">
          <ac:chgData name="Giri, Atanu" userId="S::agiri@miners.utep.edu::e0ae8cc7-49c3-42df-948f-23e195e4ba55" providerId="AD" clId="Web-{22F14A16-A8B2-CC6F-342F-7BF3C12793F9}" dt="2023-03-06T00:52:36.607" v="91"/>
          <ac:spMkLst>
            <pc:docMk/>
            <pc:sldMk cId="2824059546" sldId="585"/>
            <ac:spMk id="19" creationId="{3ECA69A1-7536-43AC-85EF-C7106179F5ED}"/>
          </ac:spMkLst>
        </pc:spChg>
        <pc:grpChg chg="add mod">
          <ac:chgData name="Giri, Atanu" userId="S::agiri@miners.utep.edu::e0ae8cc7-49c3-42df-948f-23e195e4ba55" providerId="AD" clId="Web-{22F14A16-A8B2-CC6F-342F-7BF3C12793F9}" dt="2023-03-06T20:47:06.528" v="226" actId="1076"/>
          <ac:grpSpMkLst>
            <pc:docMk/>
            <pc:sldMk cId="2824059546" sldId="585"/>
            <ac:grpSpMk id="7" creationId="{573E2ED0-9A1C-EA5E-8627-2C56D4E52436}"/>
          </ac:grpSpMkLst>
        </pc:grpChg>
        <pc:grpChg chg="add mod">
          <ac:chgData name="Giri, Atanu" userId="S::agiri@miners.utep.edu::e0ae8cc7-49c3-42df-948f-23e195e4ba55" providerId="AD" clId="Web-{22F14A16-A8B2-CC6F-342F-7BF3C12793F9}" dt="2023-03-06T20:11:03.669" v="136" actId="14100"/>
          <ac:grpSpMkLst>
            <pc:docMk/>
            <pc:sldMk cId="2824059546" sldId="585"/>
            <ac:grpSpMk id="8" creationId="{1A43D5B5-7FDC-1142-F1D6-D5FC46E5F2E6}"/>
          </ac:grpSpMkLst>
        </pc:grpChg>
        <pc:picChg chg="add mod ord">
          <ac:chgData name="Giri, Atanu" userId="S::agiri@miners.utep.edu::e0ae8cc7-49c3-42df-948f-23e195e4ba55" providerId="AD" clId="Web-{22F14A16-A8B2-CC6F-342F-7BF3C12793F9}" dt="2023-03-06T17:37:02.556" v="111"/>
          <ac:picMkLst>
            <pc:docMk/>
            <pc:sldMk cId="2824059546" sldId="585"/>
            <ac:picMk id="2" creationId="{5EA57F78-4178-CBF6-8E52-B2C4F3C1C51F}"/>
          </ac:picMkLst>
        </pc:picChg>
        <pc:picChg chg="add mod">
          <ac:chgData name="Giri, Atanu" userId="S::agiri@miners.utep.edu::e0ae8cc7-49c3-42df-948f-23e195e4ba55" providerId="AD" clId="Web-{22F14A16-A8B2-CC6F-342F-7BF3C12793F9}" dt="2023-03-06T17:29:52.745" v="94"/>
          <ac:picMkLst>
            <pc:docMk/>
            <pc:sldMk cId="2824059546" sldId="585"/>
            <ac:picMk id="3" creationId="{3D65A0D1-DE23-52EC-5990-68ADDD4AAB60}"/>
          </ac:picMkLst>
        </pc:picChg>
        <pc:picChg chg="add del mod">
          <ac:chgData name="Giri, Atanu" userId="S::agiri@miners.utep.edu::e0ae8cc7-49c3-42df-948f-23e195e4ba55" providerId="AD" clId="Web-{22F14A16-A8B2-CC6F-342F-7BF3C12793F9}" dt="2023-03-06T20:05:12.488" v="135"/>
          <ac:picMkLst>
            <pc:docMk/>
            <pc:sldMk cId="2824059546" sldId="585"/>
            <ac:picMk id="6" creationId="{4D019FAA-A659-3737-B202-E25FBE7C499B}"/>
          </ac:picMkLst>
        </pc:picChg>
        <pc:picChg chg="add mod">
          <ac:chgData name="Giri, Atanu" userId="S::agiri@miners.utep.edu::e0ae8cc7-49c3-42df-948f-23e195e4ba55" providerId="AD" clId="Web-{22F14A16-A8B2-CC6F-342F-7BF3C12793F9}" dt="2023-03-06T20:47:08.997" v="227" actId="1076"/>
          <ac:picMkLst>
            <pc:docMk/>
            <pc:sldMk cId="2824059546" sldId="585"/>
            <ac:picMk id="9" creationId="{3B30A4DA-3F11-85D6-3682-EA0A81FC5CC2}"/>
          </ac:picMkLst>
        </pc:picChg>
      </pc:sldChg>
      <pc:sldChg chg="addSp modSp new mod setBg">
        <pc:chgData name="Giri, Atanu" userId="S::agiri@miners.utep.edu::e0ae8cc7-49c3-42df-948f-23e195e4ba55" providerId="AD" clId="Web-{22F14A16-A8B2-CC6F-342F-7BF3C12793F9}" dt="2023-03-06T20:42:11.895" v="223" actId="1076"/>
        <pc:sldMkLst>
          <pc:docMk/>
          <pc:sldMk cId="92898506" sldId="586"/>
        </pc:sldMkLst>
        <pc:picChg chg="add mod">
          <ac:chgData name="Giri, Atanu" userId="S::agiri@miners.utep.edu::e0ae8cc7-49c3-42df-948f-23e195e4ba55" providerId="AD" clId="Web-{22F14A16-A8B2-CC6F-342F-7BF3C12793F9}" dt="2023-03-06T20:41:40.707" v="216" actId="1076"/>
          <ac:picMkLst>
            <pc:docMk/>
            <pc:sldMk cId="92898506" sldId="586"/>
            <ac:picMk id="2" creationId="{B6D4CBFD-F34E-C5AD-D447-063A8011545E}"/>
          </ac:picMkLst>
        </pc:picChg>
        <pc:picChg chg="add mod ord">
          <ac:chgData name="Giri, Atanu" userId="S::agiri@miners.utep.edu::e0ae8cc7-49c3-42df-948f-23e195e4ba55" providerId="AD" clId="Web-{22F14A16-A8B2-CC6F-342F-7BF3C12793F9}" dt="2023-03-06T20:41:53.098" v="219" actId="1076"/>
          <ac:picMkLst>
            <pc:docMk/>
            <pc:sldMk cId="92898506" sldId="586"/>
            <ac:picMk id="3" creationId="{DD353DBE-92A6-422C-0C03-8B4151ED3208}"/>
          </ac:picMkLst>
        </pc:picChg>
        <pc:picChg chg="add mod">
          <ac:chgData name="Giri, Atanu" userId="S::agiri@miners.utep.edu::e0ae8cc7-49c3-42df-948f-23e195e4ba55" providerId="AD" clId="Web-{22F14A16-A8B2-CC6F-342F-7BF3C12793F9}" dt="2023-03-06T20:41:47.160" v="217" actId="1076"/>
          <ac:picMkLst>
            <pc:docMk/>
            <pc:sldMk cId="92898506" sldId="586"/>
            <ac:picMk id="4" creationId="{E434822A-7BDC-A02B-1CED-E63EBE63806F}"/>
          </ac:picMkLst>
        </pc:picChg>
        <pc:picChg chg="add mod ord">
          <ac:chgData name="Giri, Atanu" userId="S::agiri@miners.utep.edu::e0ae8cc7-49c3-42df-948f-23e195e4ba55" providerId="AD" clId="Web-{22F14A16-A8B2-CC6F-342F-7BF3C12793F9}" dt="2023-03-06T20:42:03.410" v="221" actId="1076"/>
          <ac:picMkLst>
            <pc:docMk/>
            <pc:sldMk cId="92898506" sldId="586"/>
            <ac:picMk id="5" creationId="{D099036E-256A-6C3D-9EAE-53554D28FEDD}"/>
          </ac:picMkLst>
        </pc:picChg>
        <pc:picChg chg="add mod ord">
          <ac:chgData name="Giri, Atanu" userId="S::agiri@miners.utep.edu::e0ae8cc7-49c3-42df-948f-23e195e4ba55" providerId="AD" clId="Web-{22F14A16-A8B2-CC6F-342F-7BF3C12793F9}" dt="2023-03-06T20:42:11.895" v="223" actId="1076"/>
          <ac:picMkLst>
            <pc:docMk/>
            <pc:sldMk cId="92898506" sldId="586"/>
            <ac:picMk id="6" creationId="{4DD1DD36-3481-E221-61D3-28FC04775E23}"/>
          </ac:picMkLst>
        </pc:picChg>
        <pc:picChg chg="add mod">
          <ac:chgData name="Giri, Atanu" userId="S::agiri@miners.utep.edu::e0ae8cc7-49c3-42df-948f-23e195e4ba55" providerId="AD" clId="Web-{22F14A16-A8B2-CC6F-342F-7BF3C12793F9}" dt="2023-03-06T20:42:06.973" v="222" actId="1076"/>
          <ac:picMkLst>
            <pc:docMk/>
            <pc:sldMk cId="92898506" sldId="586"/>
            <ac:picMk id="7" creationId="{88AFC2AA-00FC-9DEE-E743-82E3DA1515F3}"/>
          </ac:picMkLst>
        </pc:picChg>
      </pc:sldChg>
      <pc:sldChg chg="addSp delSp modSp new mod setBg">
        <pc:chgData name="Giri, Atanu" userId="S::agiri@miners.utep.edu::e0ae8cc7-49c3-42df-948f-23e195e4ba55" providerId="AD" clId="Web-{22F14A16-A8B2-CC6F-342F-7BF3C12793F9}" dt="2023-03-06T20:39:08.968" v="213"/>
        <pc:sldMkLst>
          <pc:docMk/>
          <pc:sldMk cId="2228254838" sldId="587"/>
        </pc:sldMkLst>
        <pc:spChg chg="add mod ord">
          <ac:chgData name="Giri, Atanu" userId="S::agiri@miners.utep.edu::e0ae8cc7-49c3-42df-948f-23e195e4ba55" providerId="AD" clId="Web-{22F14A16-A8B2-CC6F-342F-7BF3C12793F9}" dt="2023-03-06T20:39:08.968" v="213"/>
          <ac:spMkLst>
            <pc:docMk/>
            <pc:sldMk cId="2228254838" sldId="587"/>
            <ac:spMk id="4" creationId="{DF23802C-4FE2-48FE-3B28-AD694FEEFE99}"/>
          </ac:spMkLst>
        </pc:spChg>
        <pc:spChg chg="add del">
          <ac:chgData name="Giri, Atanu" userId="S::agiri@miners.utep.edu::e0ae8cc7-49c3-42df-948f-23e195e4ba55" providerId="AD" clId="Web-{22F14A16-A8B2-CC6F-342F-7BF3C12793F9}" dt="2023-03-06T20:39:00.905" v="206"/>
          <ac:spMkLst>
            <pc:docMk/>
            <pc:sldMk cId="2228254838" sldId="587"/>
            <ac:spMk id="12" creationId="{247AB924-1B87-43FC-B7C7-B112D5C51A0E}"/>
          </ac:spMkLst>
        </pc:spChg>
        <pc:spChg chg="add del">
          <ac:chgData name="Giri, Atanu" userId="S::agiri@miners.utep.edu::e0ae8cc7-49c3-42df-948f-23e195e4ba55" providerId="AD" clId="Web-{22F14A16-A8B2-CC6F-342F-7BF3C12793F9}" dt="2023-03-06T20:39:03.468" v="208"/>
          <ac:spMkLst>
            <pc:docMk/>
            <pc:sldMk cId="2228254838" sldId="587"/>
            <ac:spMk id="18" creationId="{7C98A213-5994-475E-B327-DC6EC27FBA8B}"/>
          </ac:spMkLst>
        </pc:spChg>
        <pc:spChg chg="add del">
          <ac:chgData name="Giri, Atanu" userId="S::agiri@miners.utep.edu::e0ae8cc7-49c3-42df-948f-23e195e4ba55" providerId="AD" clId="Web-{22F14A16-A8B2-CC6F-342F-7BF3C12793F9}" dt="2023-03-06T20:39:03.468" v="208"/>
          <ac:spMkLst>
            <pc:docMk/>
            <pc:sldMk cId="2228254838" sldId="587"/>
            <ac:spMk id="19" creationId="{4B030A0D-0DAD-4A99-89BB-419527D6A64B}"/>
          </ac:spMkLst>
        </pc:spChg>
        <pc:spChg chg="add del">
          <ac:chgData name="Giri, Atanu" userId="S::agiri@miners.utep.edu::e0ae8cc7-49c3-42df-948f-23e195e4ba55" providerId="AD" clId="Web-{22F14A16-A8B2-CC6F-342F-7BF3C12793F9}" dt="2023-03-06T20:39:05.749" v="210"/>
          <ac:spMkLst>
            <pc:docMk/>
            <pc:sldMk cId="2228254838" sldId="587"/>
            <ac:spMk id="21" creationId="{70155189-D96C-4527-B0EC-654B946BE615}"/>
          </ac:spMkLst>
        </pc:spChg>
        <pc:spChg chg="add del">
          <ac:chgData name="Giri, Atanu" userId="S::agiri@miners.utep.edu::e0ae8cc7-49c3-42df-948f-23e195e4ba55" providerId="AD" clId="Web-{22F14A16-A8B2-CC6F-342F-7BF3C12793F9}" dt="2023-03-06T20:39:08.952" v="212"/>
          <ac:spMkLst>
            <pc:docMk/>
            <pc:sldMk cId="2228254838" sldId="587"/>
            <ac:spMk id="23" creationId="{7C98A213-5994-475E-B327-DC6EC27FBA8B}"/>
          </ac:spMkLst>
        </pc:spChg>
        <pc:spChg chg="add del">
          <ac:chgData name="Giri, Atanu" userId="S::agiri@miners.utep.edu::e0ae8cc7-49c3-42df-948f-23e195e4ba55" providerId="AD" clId="Web-{22F14A16-A8B2-CC6F-342F-7BF3C12793F9}" dt="2023-03-06T20:39:08.952" v="212"/>
          <ac:spMkLst>
            <pc:docMk/>
            <pc:sldMk cId="2228254838" sldId="587"/>
            <ac:spMk id="24" creationId="{4B030A0D-0DAD-4A99-89BB-419527D6A64B}"/>
          </ac:spMkLst>
        </pc:spChg>
        <pc:spChg chg="add">
          <ac:chgData name="Giri, Atanu" userId="S::agiri@miners.utep.edu::e0ae8cc7-49c3-42df-948f-23e195e4ba55" providerId="AD" clId="Web-{22F14A16-A8B2-CC6F-342F-7BF3C12793F9}" dt="2023-03-06T20:39:08.968" v="213"/>
          <ac:spMkLst>
            <pc:docMk/>
            <pc:sldMk cId="2228254838" sldId="587"/>
            <ac:spMk id="26" creationId="{9CB95732-565A-4D2C-A3AB-CC460C0D3826}"/>
          </ac:spMkLst>
        </pc:spChg>
        <pc:spChg chg="add">
          <ac:chgData name="Giri, Atanu" userId="S::agiri@miners.utep.edu::e0ae8cc7-49c3-42df-948f-23e195e4ba55" providerId="AD" clId="Web-{22F14A16-A8B2-CC6F-342F-7BF3C12793F9}" dt="2023-03-06T20:39:08.968" v="213"/>
          <ac:spMkLst>
            <pc:docMk/>
            <pc:sldMk cId="2228254838" sldId="587"/>
            <ac:spMk id="27" creationId="{E19B653C-798C-4333-8452-3DF3AE3C1D11}"/>
          </ac:spMkLst>
        </pc:spChg>
        <pc:spChg chg="add">
          <ac:chgData name="Giri, Atanu" userId="S::agiri@miners.utep.edu::e0ae8cc7-49c3-42df-948f-23e195e4ba55" providerId="AD" clId="Web-{22F14A16-A8B2-CC6F-342F-7BF3C12793F9}" dt="2023-03-06T20:39:08.968" v="213"/>
          <ac:spMkLst>
            <pc:docMk/>
            <pc:sldMk cId="2228254838" sldId="587"/>
            <ac:spMk id="28" creationId="{0FE50278-E2EC-42B2-A1F1-921DD39901C4}"/>
          </ac:spMkLst>
        </pc:spChg>
        <pc:spChg chg="add">
          <ac:chgData name="Giri, Atanu" userId="S::agiri@miners.utep.edu::e0ae8cc7-49c3-42df-948f-23e195e4ba55" providerId="AD" clId="Web-{22F14A16-A8B2-CC6F-342F-7BF3C12793F9}" dt="2023-03-06T20:39:08.968" v="213"/>
          <ac:spMkLst>
            <pc:docMk/>
            <pc:sldMk cId="2228254838" sldId="587"/>
            <ac:spMk id="29" creationId="{1236153F-0DB4-40DD-87C6-B40C1B7E282C}"/>
          </ac:spMkLst>
        </pc:spChg>
        <pc:picChg chg="add mod ord">
          <ac:chgData name="Giri, Atanu" userId="S::agiri@miners.utep.edu::e0ae8cc7-49c3-42df-948f-23e195e4ba55" providerId="AD" clId="Web-{22F14A16-A8B2-CC6F-342F-7BF3C12793F9}" dt="2023-03-06T20:39:08.968" v="213"/>
          <ac:picMkLst>
            <pc:docMk/>
            <pc:sldMk cId="2228254838" sldId="587"/>
            <ac:picMk id="2" creationId="{59B575F7-E74B-C655-5ADD-2CC5DC6F0777}"/>
          </ac:picMkLst>
        </pc:picChg>
        <pc:picChg chg="add mod ord">
          <ac:chgData name="Giri, Atanu" userId="S::agiri@miners.utep.edu::e0ae8cc7-49c3-42df-948f-23e195e4ba55" providerId="AD" clId="Web-{22F14A16-A8B2-CC6F-342F-7BF3C12793F9}" dt="2023-03-06T20:39:08.968" v="213"/>
          <ac:picMkLst>
            <pc:docMk/>
            <pc:sldMk cId="2228254838" sldId="587"/>
            <ac:picMk id="3" creationId="{FB006B25-82F8-6B47-F7C9-48774B5AD22C}"/>
          </ac:picMkLst>
        </pc:picChg>
        <pc:picChg chg="add mod">
          <ac:chgData name="Giri, Atanu" userId="S::agiri@miners.utep.edu::e0ae8cc7-49c3-42df-948f-23e195e4ba55" providerId="AD" clId="Web-{22F14A16-A8B2-CC6F-342F-7BF3C12793F9}" dt="2023-03-06T20:39:08.968" v="213"/>
          <ac:picMkLst>
            <pc:docMk/>
            <pc:sldMk cId="2228254838" sldId="587"/>
            <ac:picMk id="5" creationId="{588EDF35-3542-B7D8-AB41-AC815EEEE8C3}"/>
          </ac:picMkLst>
        </pc:picChg>
        <pc:cxnChg chg="add del">
          <ac:chgData name="Giri, Atanu" userId="S::agiri@miners.utep.edu::e0ae8cc7-49c3-42df-948f-23e195e4ba55" providerId="AD" clId="Web-{22F14A16-A8B2-CC6F-342F-7BF3C12793F9}" dt="2023-03-06T20:39:00.905" v="206"/>
          <ac:cxnSpMkLst>
            <pc:docMk/>
            <pc:sldMk cId="2228254838" sldId="587"/>
            <ac:cxnSpMk id="10" creationId="{99AE2756-0FC4-4155-83E7-58AAAB63E757}"/>
          </ac:cxnSpMkLst>
        </pc:cxnChg>
        <pc:cxnChg chg="add del">
          <ac:chgData name="Giri, Atanu" userId="S::agiri@miners.utep.edu::e0ae8cc7-49c3-42df-948f-23e195e4ba55" providerId="AD" clId="Web-{22F14A16-A8B2-CC6F-342F-7BF3C12793F9}" dt="2023-03-06T20:39:00.905" v="206"/>
          <ac:cxnSpMkLst>
            <pc:docMk/>
            <pc:sldMk cId="2228254838" sldId="587"/>
            <ac:cxnSpMk id="14" creationId="{818DC98F-4057-4645-B948-F604F39A9CFE}"/>
          </ac:cxnSpMkLst>
        </pc:cxnChg>
        <pc:cxnChg chg="add del">
          <ac:chgData name="Giri, Atanu" userId="S::agiri@miners.utep.edu::e0ae8cc7-49c3-42df-948f-23e195e4ba55" providerId="AD" clId="Web-{22F14A16-A8B2-CC6F-342F-7BF3C12793F9}" dt="2023-03-06T20:39:00.905" v="206"/>
          <ac:cxnSpMkLst>
            <pc:docMk/>
            <pc:sldMk cId="2228254838" sldId="587"/>
            <ac:cxnSpMk id="16" creationId="{DAD2B705-4A9B-408D-AA80-4F41045E09DE}"/>
          </ac:cxnSpMkLst>
        </pc:cxnChg>
      </pc:sldChg>
      <pc:sldChg chg="addSp modSp new mod setBg">
        <pc:chgData name="Giri, Atanu" userId="S::agiri@miners.utep.edu::e0ae8cc7-49c3-42df-948f-23e195e4ba55" providerId="AD" clId="Web-{22F14A16-A8B2-CC6F-342F-7BF3C12793F9}" dt="2023-03-06T20:50:13.846" v="236" actId="1076"/>
        <pc:sldMkLst>
          <pc:docMk/>
          <pc:sldMk cId="70554934" sldId="588"/>
        </pc:sldMkLst>
        <pc:picChg chg="add mod ord">
          <ac:chgData name="Giri, Atanu" userId="S::agiri@miners.utep.edu::e0ae8cc7-49c3-42df-948f-23e195e4ba55" providerId="AD" clId="Web-{22F14A16-A8B2-CC6F-342F-7BF3C12793F9}" dt="2023-03-06T20:50:06.877" v="234" actId="1076"/>
          <ac:picMkLst>
            <pc:docMk/>
            <pc:sldMk cId="70554934" sldId="588"/>
            <ac:picMk id="2" creationId="{E7341B57-B553-133F-AD39-5E4DF5B71205}"/>
          </ac:picMkLst>
        </pc:picChg>
        <pc:picChg chg="add mod ord">
          <ac:chgData name="Giri, Atanu" userId="S::agiri@miners.utep.edu::e0ae8cc7-49c3-42df-948f-23e195e4ba55" providerId="AD" clId="Web-{22F14A16-A8B2-CC6F-342F-7BF3C12793F9}" dt="2023-03-06T20:49:51.627" v="232"/>
          <ac:picMkLst>
            <pc:docMk/>
            <pc:sldMk cId="70554934" sldId="588"/>
            <ac:picMk id="3" creationId="{157B95B8-123A-EB45-4836-16161774D90C}"/>
          </ac:picMkLst>
        </pc:picChg>
        <pc:picChg chg="add mod">
          <ac:chgData name="Giri, Atanu" userId="S::agiri@miners.utep.edu::e0ae8cc7-49c3-42df-948f-23e195e4ba55" providerId="AD" clId="Web-{22F14A16-A8B2-CC6F-342F-7BF3C12793F9}" dt="2023-03-06T20:50:13.846" v="236" actId="1076"/>
          <ac:picMkLst>
            <pc:docMk/>
            <pc:sldMk cId="70554934" sldId="588"/>
            <ac:picMk id="4" creationId="{9FEE8B3A-3B31-A39D-8B6B-1106A7925C5E}"/>
          </ac:picMkLst>
        </pc:picChg>
        <pc:cxnChg chg="add">
          <ac:chgData name="Giri, Atanu" userId="S::agiri@miners.utep.edu::e0ae8cc7-49c3-42df-948f-23e195e4ba55" providerId="AD" clId="Web-{22F14A16-A8B2-CC6F-342F-7BF3C12793F9}" dt="2023-03-06T20:49:51.627" v="232"/>
          <ac:cxnSpMkLst>
            <pc:docMk/>
            <pc:sldMk cId="70554934" sldId="588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22F14A16-A8B2-CC6F-342F-7BF3C12793F9}" dt="2023-03-06T20:49:51.627" v="232"/>
          <ac:cxnSpMkLst>
            <pc:docMk/>
            <pc:sldMk cId="70554934" sldId="588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22F14A16-A8B2-CC6F-342F-7BF3C12793F9}" dt="2023-03-06T21:04:30.652" v="251" actId="1076"/>
        <pc:sldMkLst>
          <pc:docMk/>
          <pc:sldMk cId="3031948011" sldId="589"/>
        </pc:sldMkLst>
        <pc:picChg chg="add mod ord">
          <ac:chgData name="Giri, Atanu" userId="S::agiri@miners.utep.edu::e0ae8cc7-49c3-42df-948f-23e195e4ba55" providerId="AD" clId="Web-{22F14A16-A8B2-CC6F-342F-7BF3C12793F9}" dt="2023-03-06T21:04:04.370" v="247" actId="1076"/>
          <ac:picMkLst>
            <pc:docMk/>
            <pc:sldMk cId="3031948011" sldId="589"/>
            <ac:picMk id="2" creationId="{E433EAC3-77ED-1C2C-4A36-62AD1E959D67}"/>
          </ac:picMkLst>
        </pc:picChg>
        <pc:picChg chg="add mod">
          <ac:chgData name="Giri, Atanu" userId="S::agiri@miners.utep.edu::e0ae8cc7-49c3-42df-948f-23e195e4ba55" providerId="AD" clId="Web-{22F14A16-A8B2-CC6F-342F-7BF3C12793F9}" dt="2023-03-06T21:04:00.089" v="246" actId="1076"/>
          <ac:picMkLst>
            <pc:docMk/>
            <pc:sldMk cId="3031948011" sldId="589"/>
            <ac:picMk id="3" creationId="{0BE96D56-0ACE-6AC9-F87A-149464626B90}"/>
          </ac:picMkLst>
        </pc:picChg>
        <pc:picChg chg="add mod">
          <ac:chgData name="Giri, Atanu" userId="S::agiri@miners.utep.edu::e0ae8cc7-49c3-42df-948f-23e195e4ba55" providerId="AD" clId="Web-{22F14A16-A8B2-CC6F-342F-7BF3C12793F9}" dt="2023-03-06T21:04:30.652" v="251" actId="1076"/>
          <ac:picMkLst>
            <pc:docMk/>
            <pc:sldMk cId="3031948011" sldId="589"/>
            <ac:picMk id="4" creationId="{BECF49EA-12E3-7CFE-E272-34A363932BBF}"/>
          </ac:picMkLst>
        </pc:picChg>
        <pc:picChg chg="add mod ord">
          <ac:chgData name="Giri, Atanu" userId="S::agiri@miners.utep.edu::e0ae8cc7-49c3-42df-948f-23e195e4ba55" providerId="AD" clId="Web-{22F14A16-A8B2-CC6F-342F-7BF3C12793F9}" dt="2023-03-06T21:04:17.964" v="249" actId="1076"/>
          <ac:picMkLst>
            <pc:docMk/>
            <pc:sldMk cId="3031948011" sldId="589"/>
            <ac:picMk id="5" creationId="{1897A6C6-69A9-FD5E-DAC4-92104A995BD8}"/>
          </ac:picMkLst>
        </pc:picChg>
        <pc:picChg chg="add mod">
          <ac:chgData name="Giri, Atanu" userId="S::agiri@miners.utep.edu::e0ae8cc7-49c3-42df-948f-23e195e4ba55" providerId="AD" clId="Web-{22F14A16-A8B2-CC6F-342F-7BF3C12793F9}" dt="2023-03-06T21:04:08.917" v="248" actId="1076"/>
          <ac:picMkLst>
            <pc:docMk/>
            <pc:sldMk cId="3031948011" sldId="589"/>
            <ac:picMk id="6" creationId="{BD777DDE-2E0D-4CF7-8C4D-706896992611}"/>
          </ac:picMkLst>
        </pc:picChg>
        <pc:picChg chg="add mod ord">
          <ac:chgData name="Giri, Atanu" userId="S::agiri@miners.utep.edu::e0ae8cc7-49c3-42df-948f-23e195e4ba55" providerId="AD" clId="Web-{22F14A16-A8B2-CC6F-342F-7BF3C12793F9}" dt="2023-03-06T21:04:24.902" v="250" actId="1076"/>
          <ac:picMkLst>
            <pc:docMk/>
            <pc:sldMk cId="3031948011" sldId="589"/>
            <ac:picMk id="7" creationId="{25C7F77D-B9B4-3ABE-76B0-C25429C2616F}"/>
          </ac:picMkLst>
        </pc:picChg>
      </pc:sldChg>
    </pc:docChg>
  </pc:docChgLst>
  <pc:docChgLst>
    <pc:chgData name="Giri, Atanu" userId="S::agiri@miners.utep.edu::e0ae8cc7-49c3-42df-948f-23e195e4ba55" providerId="AD" clId="Web-{72DC1D47-4E23-924A-F80C-15DCEDB71A84}"/>
    <pc:docChg chg="addSld modSld">
      <pc:chgData name="Giri, Atanu" userId="S::agiri@miners.utep.edu::e0ae8cc7-49c3-42df-948f-23e195e4ba55" providerId="AD" clId="Web-{72DC1D47-4E23-924A-F80C-15DCEDB71A84}" dt="2023-01-06T05:31:58.299" v="11"/>
      <pc:docMkLst>
        <pc:docMk/>
      </pc:docMkLst>
      <pc:sldChg chg="addSp delSp modSp">
        <pc:chgData name="Giri, Atanu" userId="S::agiri@miners.utep.edu::e0ae8cc7-49c3-42df-948f-23e195e4ba55" providerId="AD" clId="Web-{72DC1D47-4E23-924A-F80C-15DCEDB71A84}" dt="2023-01-06T04:30:10.831" v="1"/>
        <pc:sldMkLst>
          <pc:docMk/>
          <pc:sldMk cId="1704451245" sldId="493"/>
        </pc:sldMkLst>
        <pc:picChg chg="add del mod">
          <ac:chgData name="Giri, Atanu" userId="S::agiri@miners.utep.edu::e0ae8cc7-49c3-42df-948f-23e195e4ba55" providerId="AD" clId="Web-{72DC1D47-4E23-924A-F80C-15DCEDB71A84}" dt="2023-01-06T04:30:10.831" v="1"/>
          <ac:picMkLst>
            <pc:docMk/>
            <pc:sldMk cId="1704451245" sldId="493"/>
            <ac:picMk id="5" creationId="{CE554EBC-31D7-98C9-F563-156DAC58D7A0}"/>
          </ac:picMkLst>
        </pc:picChg>
      </pc:sldChg>
      <pc:sldChg chg="addSp delSp modSp new mod setBg">
        <pc:chgData name="Giri, Atanu" userId="S::agiri@miners.utep.edu::e0ae8cc7-49c3-42df-948f-23e195e4ba55" providerId="AD" clId="Web-{72DC1D47-4E23-924A-F80C-15DCEDB71A84}" dt="2023-01-06T05:31:58.299" v="11"/>
        <pc:sldMkLst>
          <pc:docMk/>
          <pc:sldMk cId="1760997973" sldId="496"/>
        </pc:sldMkLst>
        <pc:picChg chg="add mod ord">
          <ac:chgData name="Giri, Atanu" userId="S::agiri@miners.utep.edu::e0ae8cc7-49c3-42df-948f-23e195e4ba55" providerId="AD" clId="Web-{72DC1D47-4E23-924A-F80C-15DCEDB71A84}" dt="2023-01-06T05:31:58.299" v="11"/>
          <ac:picMkLst>
            <pc:docMk/>
            <pc:sldMk cId="1760997973" sldId="496"/>
            <ac:picMk id="2" creationId="{439B14CD-6C1D-3492-04CB-2C80ED58E487}"/>
          </ac:picMkLst>
        </pc:picChg>
        <pc:picChg chg="add del mod">
          <ac:chgData name="Giri, Atanu" userId="S::agiri@miners.utep.edu::e0ae8cc7-49c3-42df-948f-23e195e4ba55" providerId="AD" clId="Web-{72DC1D47-4E23-924A-F80C-15DCEDB71A84}" dt="2023-01-06T04:31:28.880" v="5"/>
          <ac:picMkLst>
            <pc:docMk/>
            <pc:sldMk cId="1760997973" sldId="496"/>
            <ac:picMk id="2" creationId="{B4768AA9-FC13-6DF0-CAAF-9C562DED4954}"/>
          </ac:picMkLst>
        </pc:picChg>
        <pc:picChg chg="add mod">
          <ac:chgData name="Giri, Atanu" userId="S::agiri@miners.utep.edu::e0ae8cc7-49c3-42df-948f-23e195e4ba55" providerId="AD" clId="Web-{72DC1D47-4E23-924A-F80C-15DCEDB71A84}" dt="2023-01-06T05:31:58.299" v="11"/>
          <ac:picMkLst>
            <pc:docMk/>
            <pc:sldMk cId="1760997973" sldId="496"/>
            <ac:picMk id="3" creationId="{FC38641B-F4FC-F275-1B42-CB11923B3960}"/>
          </ac:picMkLst>
        </pc:picChg>
        <pc:picChg chg="add mod">
          <ac:chgData name="Giri, Atanu" userId="S::agiri@miners.utep.edu::e0ae8cc7-49c3-42df-948f-23e195e4ba55" providerId="AD" clId="Web-{72DC1D47-4E23-924A-F80C-15DCEDB71A84}" dt="2023-01-06T05:31:58.299" v="11"/>
          <ac:picMkLst>
            <pc:docMk/>
            <pc:sldMk cId="1760997973" sldId="496"/>
            <ac:picMk id="4" creationId="{399DAB42-BE1F-3033-EE18-7AF2E17572FA}"/>
          </ac:picMkLst>
        </pc:picChg>
        <pc:cxnChg chg="add">
          <ac:chgData name="Giri, Atanu" userId="S::agiri@miners.utep.edu::e0ae8cc7-49c3-42df-948f-23e195e4ba55" providerId="AD" clId="Web-{72DC1D47-4E23-924A-F80C-15DCEDB71A84}" dt="2023-01-06T05:31:58.299" v="11"/>
          <ac:cxnSpMkLst>
            <pc:docMk/>
            <pc:sldMk cId="1760997973" sldId="496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72DC1D47-4E23-924A-F80C-15DCEDB71A84}" dt="2023-01-06T05:31:58.299" v="11"/>
          <ac:cxnSpMkLst>
            <pc:docMk/>
            <pc:sldMk cId="1760997973" sldId="496"/>
            <ac:cxnSpMk id="11" creationId="{20F1788F-A5AE-4188-8274-F7F2E3833ECD}"/>
          </ac:cxnSpMkLst>
        </pc:cxnChg>
      </pc:sldChg>
    </pc:docChg>
  </pc:docChgLst>
  <pc:docChgLst>
    <pc:chgData name="Giri, Atanu" userId="S::agiri@miners.utep.edu::e0ae8cc7-49c3-42df-948f-23e195e4ba55" providerId="AD" clId="Web-{82291497-2F34-5150-C1DD-0A660287D0BD}"/>
    <pc:docChg chg="modSld">
      <pc:chgData name="Giri, Atanu" userId="S::agiri@miners.utep.edu::e0ae8cc7-49c3-42df-948f-23e195e4ba55" providerId="AD" clId="Web-{82291497-2F34-5150-C1DD-0A660287D0BD}" dt="2022-12-23T21:13:24.197" v="28" actId="1076"/>
      <pc:docMkLst>
        <pc:docMk/>
      </pc:docMkLst>
      <pc:sldChg chg="addSp modSp mod setBg">
        <pc:chgData name="Giri, Atanu" userId="S::agiri@miners.utep.edu::e0ae8cc7-49c3-42df-948f-23e195e4ba55" providerId="AD" clId="Web-{82291497-2F34-5150-C1DD-0A660287D0BD}" dt="2022-12-23T21:02:22.068" v="13" actId="1076"/>
        <pc:sldMkLst>
          <pc:docMk/>
          <pc:sldMk cId="1146323171" sldId="483"/>
        </pc:sldMkLst>
        <pc:picChg chg="add mod">
          <ac:chgData name="Giri, Atanu" userId="S::agiri@miners.utep.edu::e0ae8cc7-49c3-42df-948f-23e195e4ba55" providerId="AD" clId="Web-{82291497-2F34-5150-C1DD-0A660287D0BD}" dt="2022-12-23T21:01:36.533" v="8"/>
          <ac:picMkLst>
            <pc:docMk/>
            <pc:sldMk cId="1146323171" sldId="483"/>
            <ac:picMk id="2" creationId="{7BE29467-272A-2945-FF99-EB7401213BF8}"/>
          </ac:picMkLst>
        </pc:picChg>
        <pc:picChg chg="add mod ord">
          <ac:chgData name="Giri, Atanu" userId="S::agiri@miners.utep.edu::e0ae8cc7-49c3-42df-948f-23e195e4ba55" providerId="AD" clId="Web-{82291497-2F34-5150-C1DD-0A660287D0BD}" dt="2022-12-23T21:02:04.817" v="11" actId="1076"/>
          <ac:picMkLst>
            <pc:docMk/>
            <pc:sldMk cId="1146323171" sldId="483"/>
            <ac:picMk id="3" creationId="{02F09B89-6C62-49E0-9814-AD6968C259A8}"/>
          </ac:picMkLst>
        </pc:picChg>
        <pc:picChg chg="add mod">
          <ac:chgData name="Giri, Atanu" userId="S::agiri@miners.utep.edu::e0ae8cc7-49c3-42df-948f-23e195e4ba55" providerId="AD" clId="Web-{82291497-2F34-5150-C1DD-0A660287D0BD}" dt="2022-12-23T21:01:51.910" v="10" actId="1076"/>
          <ac:picMkLst>
            <pc:docMk/>
            <pc:sldMk cId="1146323171" sldId="483"/>
            <ac:picMk id="4" creationId="{91B56B9C-E990-CE51-BEC3-AC0826A3252E}"/>
          </ac:picMkLst>
        </pc:picChg>
        <pc:picChg chg="add mod">
          <ac:chgData name="Giri, Atanu" userId="S::agiri@miners.utep.edu::e0ae8cc7-49c3-42df-948f-23e195e4ba55" providerId="AD" clId="Web-{82291497-2F34-5150-C1DD-0A660287D0BD}" dt="2022-12-23T21:01:36.533" v="8"/>
          <ac:picMkLst>
            <pc:docMk/>
            <pc:sldMk cId="1146323171" sldId="483"/>
            <ac:picMk id="5" creationId="{5982F05F-F363-28C5-88F8-01AE3986EEC5}"/>
          </ac:picMkLst>
        </pc:picChg>
        <pc:picChg chg="add mod ord">
          <ac:chgData name="Giri, Atanu" userId="S::agiri@miners.utep.edu::e0ae8cc7-49c3-42df-948f-23e195e4ba55" providerId="AD" clId="Web-{82291497-2F34-5150-C1DD-0A660287D0BD}" dt="2022-12-23T21:02:22.068" v="13" actId="1076"/>
          <ac:picMkLst>
            <pc:docMk/>
            <pc:sldMk cId="1146323171" sldId="483"/>
            <ac:picMk id="6" creationId="{AA561E67-54FE-00E0-87CD-D784DA0C1457}"/>
          </ac:picMkLst>
        </pc:picChg>
        <pc:picChg chg="add mod">
          <ac:chgData name="Giri, Atanu" userId="S::agiri@miners.utep.edu::e0ae8cc7-49c3-42df-948f-23e195e4ba55" providerId="AD" clId="Web-{82291497-2F34-5150-C1DD-0A660287D0BD}" dt="2022-12-23T21:02:14.193" v="12" actId="1076"/>
          <ac:picMkLst>
            <pc:docMk/>
            <pc:sldMk cId="1146323171" sldId="483"/>
            <ac:picMk id="7" creationId="{1D229468-A343-4749-EFFF-AA87A0D9813B}"/>
          </ac:picMkLst>
        </pc:picChg>
      </pc:sldChg>
      <pc:sldChg chg="addSp modSp mod setBg">
        <pc:chgData name="Giri, Atanu" userId="S::agiri@miners.utep.edu::e0ae8cc7-49c3-42df-948f-23e195e4ba55" providerId="AD" clId="Web-{82291497-2F34-5150-C1DD-0A660287D0BD}" dt="2022-12-23T21:13:24.197" v="28" actId="1076"/>
        <pc:sldMkLst>
          <pc:docMk/>
          <pc:sldMk cId="2476952202" sldId="486"/>
        </pc:sldMkLst>
        <pc:picChg chg="add mod ord">
          <ac:chgData name="Giri, Atanu" userId="S::agiri@miners.utep.edu::e0ae8cc7-49c3-42df-948f-23e195e4ba55" providerId="AD" clId="Web-{82291497-2F34-5150-C1DD-0A660287D0BD}" dt="2022-12-23T21:13:17.619" v="27" actId="1076"/>
          <ac:picMkLst>
            <pc:docMk/>
            <pc:sldMk cId="2476952202" sldId="486"/>
            <ac:picMk id="2" creationId="{55C47D64-F104-A135-675E-05C8C713D965}"/>
          </ac:picMkLst>
        </pc:picChg>
        <pc:picChg chg="add mod ord">
          <ac:chgData name="Giri, Atanu" userId="S::agiri@miners.utep.edu::e0ae8cc7-49c3-42df-948f-23e195e4ba55" providerId="AD" clId="Web-{82291497-2F34-5150-C1DD-0A660287D0BD}" dt="2022-12-23T21:12:01.785" v="20"/>
          <ac:picMkLst>
            <pc:docMk/>
            <pc:sldMk cId="2476952202" sldId="486"/>
            <ac:picMk id="3" creationId="{093FA56A-E71D-0F17-13A4-985D621AC4F6}"/>
          </ac:picMkLst>
        </pc:picChg>
        <pc:picChg chg="add mod ord">
          <ac:chgData name="Giri, Atanu" userId="S::agiri@miners.utep.edu::e0ae8cc7-49c3-42df-948f-23e195e4ba55" providerId="AD" clId="Web-{82291497-2F34-5150-C1DD-0A660287D0BD}" dt="2022-12-23T21:12:26.818" v="22" actId="1076"/>
          <ac:picMkLst>
            <pc:docMk/>
            <pc:sldMk cId="2476952202" sldId="486"/>
            <ac:picMk id="4" creationId="{5DD38A73-DC8C-19FB-C76B-E2FD11077CD1}"/>
          </ac:picMkLst>
        </pc:picChg>
        <pc:picChg chg="add mod ord">
          <ac:chgData name="Giri, Atanu" userId="S::agiri@miners.utep.edu::e0ae8cc7-49c3-42df-948f-23e195e4ba55" providerId="AD" clId="Web-{82291497-2F34-5150-C1DD-0A660287D0BD}" dt="2022-12-23T21:13:10.603" v="26" actId="1076"/>
          <ac:picMkLst>
            <pc:docMk/>
            <pc:sldMk cId="2476952202" sldId="486"/>
            <ac:picMk id="5" creationId="{DFC1F2AF-BCEA-33AA-775A-91AFAA859929}"/>
          </ac:picMkLst>
        </pc:picChg>
        <pc:picChg chg="add mod">
          <ac:chgData name="Giri, Atanu" userId="S::agiri@miners.utep.edu::e0ae8cc7-49c3-42df-948f-23e195e4ba55" providerId="AD" clId="Web-{82291497-2F34-5150-C1DD-0A660287D0BD}" dt="2022-12-23T21:13:24.197" v="28" actId="1076"/>
          <ac:picMkLst>
            <pc:docMk/>
            <pc:sldMk cId="2476952202" sldId="486"/>
            <ac:picMk id="6" creationId="{888368FB-343B-BE07-3A7E-64B697A3FAD4}"/>
          </ac:picMkLst>
        </pc:picChg>
        <pc:picChg chg="add mod">
          <ac:chgData name="Giri, Atanu" userId="S::agiri@miners.utep.edu::e0ae8cc7-49c3-42df-948f-23e195e4ba55" providerId="AD" clId="Web-{82291497-2F34-5150-C1DD-0A660287D0BD}" dt="2022-12-23T21:13:00.367" v="25" actId="1076"/>
          <ac:picMkLst>
            <pc:docMk/>
            <pc:sldMk cId="2476952202" sldId="486"/>
            <ac:picMk id="7" creationId="{926BA46C-312F-C4D9-8D34-AFF802F00122}"/>
          </ac:picMkLst>
        </pc:picChg>
      </pc:sldChg>
    </pc:docChg>
  </pc:docChgLst>
  <pc:docChgLst>
    <pc:chgData name="Giri, Atanu" userId="S::agiri@miners.utep.edu::e0ae8cc7-49c3-42df-948f-23e195e4ba55" providerId="AD" clId="Web-{E5E11CEC-3E3B-307C-02BB-2753019DA584}"/>
    <pc:docChg chg="addSld delSld modSld sldOrd">
      <pc:chgData name="Giri, Atanu" userId="S::agiri@miners.utep.edu::e0ae8cc7-49c3-42df-948f-23e195e4ba55" providerId="AD" clId="Web-{E5E11CEC-3E3B-307C-02BB-2753019DA584}" dt="2023-04-14T20:25:35.261" v="659"/>
      <pc:docMkLst>
        <pc:docMk/>
      </pc:docMkLst>
      <pc:sldChg chg="addSp delSp modSp">
        <pc:chgData name="Giri, Atanu" userId="S::agiri@miners.utep.edu::e0ae8cc7-49c3-42df-948f-23e195e4ba55" providerId="AD" clId="Web-{E5E11CEC-3E3B-307C-02BB-2753019DA584}" dt="2023-04-14T20:25:19.339" v="658"/>
        <pc:sldMkLst>
          <pc:docMk/>
          <pc:sldMk cId="3263248263" sldId="646"/>
        </pc:sldMkLst>
        <pc:spChg chg="mod ord">
          <ac:chgData name="Giri, Atanu" userId="S::agiri@miners.utep.edu::e0ae8cc7-49c3-42df-948f-23e195e4ba55" providerId="AD" clId="Web-{E5E11CEC-3E3B-307C-02BB-2753019DA584}" dt="2023-04-14T20:25:19.339" v="658"/>
          <ac:spMkLst>
            <pc:docMk/>
            <pc:sldMk cId="3263248263" sldId="646"/>
            <ac:spMk id="5" creationId="{35CF9E4F-F0C8-BDD5-1309-36EF01B65540}"/>
          </ac:spMkLst>
        </pc:spChg>
        <pc:spChg chg="mod ord">
          <ac:chgData name="Giri, Atanu" userId="S::agiri@miners.utep.edu::e0ae8cc7-49c3-42df-948f-23e195e4ba55" providerId="AD" clId="Web-{E5E11CEC-3E3B-307C-02BB-2753019DA584}" dt="2023-04-14T20:25:19.339" v="658"/>
          <ac:spMkLst>
            <pc:docMk/>
            <pc:sldMk cId="3263248263" sldId="646"/>
            <ac:spMk id="6" creationId="{A9704CDC-BD4D-AA3F-3170-62352EF8D549}"/>
          </ac:spMkLst>
        </pc:spChg>
        <pc:spChg chg="del">
          <ac:chgData name="Giri, Atanu" userId="S::agiri@miners.utep.edu::e0ae8cc7-49c3-42df-948f-23e195e4ba55" providerId="AD" clId="Web-{E5E11CEC-3E3B-307C-02BB-2753019DA584}" dt="2023-04-14T20:25:19.339" v="658"/>
          <ac:spMkLst>
            <pc:docMk/>
            <pc:sldMk cId="3263248263" sldId="646"/>
            <ac:spMk id="13" creationId="{70155189-D96C-4527-B0EC-654B946BE615}"/>
          </ac:spMkLst>
        </pc:spChg>
        <pc:spChg chg="add">
          <ac:chgData name="Giri, Atanu" userId="S::agiri@miners.utep.edu::e0ae8cc7-49c3-42df-948f-23e195e4ba55" providerId="AD" clId="Web-{E5E11CEC-3E3B-307C-02BB-2753019DA584}" dt="2023-04-14T20:25:19.339" v="658"/>
          <ac:spMkLst>
            <pc:docMk/>
            <pc:sldMk cId="3263248263" sldId="646"/>
            <ac:spMk id="18" creationId="{DDF8DF4C-C40C-415A-9FAB-EA8589383C96}"/>
          </ac:spMkLst>
        </pc:spChg>
        <pc:spChg chg="add">
          <ac:chgData name="Giri, Atanu" userId="S::agiri@miners.utep.edu::e0ae8cc7-49c3-42df-948f-23e195e4ba55" providerId="AD" clId="Web-{E5E11CEC-3E3B-307C-02BB-2753019DA584}" dt="2023-04-14T20:25:19.339" v="658"/>
          <ac:spMkLst>
            <pc:docMk/>
            <pc:sldMk cId="3263248263" sldId="646"/>
            <ac:spMk id="20" creationId="{2C983D28-9A7B-4B20-B69F-12D108C99285}"/>
          </ac:spMkLst>
        </pc:spChg>
        <pc:grpChg chg="add">
          <ac:chgData name="Giri, Atanu" userId="S::agiri@miners.utep.edu::e0ae8cc7-49c3-42df-948f-23e195e4ba55" providerId="AD" clId="Web-{E5E11CEC-3E3B-307C-02BB-2753019DA584}" dt="2023-04-14T20:25:19.339" v="658"/>
          <ac:grpSpMkLst>
            <pc:docMk/>
            <pc:sldMk cId="3263248263" sldId="646"/>
            <ac:grpSpMk id="24" creationId="{5FC7B556-881B-4C4F-BD4C-2876A91932EE}"/>
          </ac:grpSpMkLst>
        </pc:grpChg>
        <pc:grpChg chg="add">
          <ac:chgData name="Giri, Atanu" userId="S::agiri@miners.utep.edu::e0ae8cc7-49c3-42df-948f-23e195e4ba55" providerId="AD" clId="Web-{E5E11CEC-3E3B-307C-02BB-2753019DA584}" dt="2023-04-14T20:25:19.339" v="658"/>
          <ac:grpSpMkLst>
            <pc:docMk/>
            <pc:sldMk cId="3263248263" sldId="646"/>
            <ac:grpSpMk id="30" creationId="{6EE30A42-69E7-4A69-888D-4A519299A6A0}"/>
          </ac:grpSpMkLst>
        </pc:grpChg>
        <pc:picChg chg="mod">
          <ac:chgData name="Giri, Atanu" userId="S::agiri@miners.utep.edu::e0ae8cc7-49c3-42df-948f-23e195e4ba55" providerId="AD" clId="Web-{E5E11CEC-3E3B-307C-02BB-2753019DA584}" dt="2023-04-14T20:25:19.339" v="658"/>
          <ac:picMkLst>
            <pc:docMk/>
            <pc:sldMk cId="3263248263" sldId="646"/>
            <ac:picMk id="2" creationId="{91F0AAA7-F6C7-8B7E-7F68-70FFF70008A0}"/>
          </ac:picMkLst>
        </pc:picChg>
        <pc:picChg chg="mod">
          <ac:chgData name="Giri, Atanu" userId="S::agiri@miners.utep.edu::e0ae8cc7-49c3-42df-948f-23e195e4ba55" providerId="AD" clId="Web-{E5E11CEC-3E3B-307C-02BB-2753019DA584}" dt="2023-04-14T20:25:19.339" v="658"/>
          <ac:picMkLst>
            <pc:docMk/>
            <pc:sldMk cId="3263248263" sldId="646"/>
            <ac:picMk id="3" creationId="{FBE7D05D-A4AC-B979-84E2-431B69071AF2}"/>
          </ac:picMkLst>
        </pc:picChg>
        <pc:picChg chg="mod">
          <ac:chgData name="Giri, Atanu" userId="S::agiri@miners.utep.edu::e0ae8cc7-49c3-42df-948f-23e195e4ba55" providerId="AD" clId="Web-{E5E11CEC-3E3B-307C-02BB-2753019DA584}" dt="2023-04-14T20:25:19.339" v="658"/>
          <ac:picMkLst>
            <pc:docMk/>
            <pc:sldMk cId="3263248263" sldId="646"/>
            <ac:picMk id="4" creationId="{64C6F5E5-995E-79B7-4F77-FC8C0B2A389B}"/>
          </ac:picMkLst>
        </pc:picChg>
        <pc:cxnChg chg="add">
          <ac:chgData name="Giri, Atanu" userId="S::agiri@miners.utep.edu::e0ae8cc7-49c3-42df-948f-23e195e4ba55" providerId="AD" clId="Web-{E5E11CEC-3E3B-307C-02BB-2753019DA584}" dt="2023-04-14T20:25:19.339" v="658"/>
          <ac:cxnSpMkLst>
            <pc:docMk/>
            <pc:sldMk cId="3263248263" sldId="646"/>
            <ac:cxnSpMk id="22" creationId="{8A43D8FC-4039-4458-A5EF-9FE922977DE7}"/>
          </ac:cxnSpMkLst>
        </pc:cxnChg>
        <pc:cxnChg chg="add">
          <ac:chgData name="Giri, Atanu" userId="S::agiri@miners.utep.edu::e0ae8cc7-49c3-42df-948f-23e195e4ba55" providerId="AD" clId="Web-{E5E11CEC-3E3B-307C-02BB-2753019DA584}" dt="2023-04-14T20:25:19.339" v="658"/>
          <ac:cxnSpMkLst>
            <pc:docMk/>
            <pc:sldMk cId="3263248263" sldId="646"/>
            <ac:cxnSpMk id="28" creationId="{943840B7-D0A1-4DFE-9D8A-1C820751876E}"/>
          </ac:cxnSpMkLst>
        </pc:cxnChg>
      </pc:sldChg>
      <pc:sldChg chg="addSp delSp modSp">
        <pc:chgData name="Giri, Atanu" userId="S::agiri@miners.utep.edu::e0ae8cc7-49c3-42df-948f-23e195e4ba55" providerId="AD" clId="Web-{E5E11CEC-3E3B-307C-02BB-2753019DA584}" dt="2023-04-14T20:25:35.261" v="659"/>
        <pc:sldMkLst>
          <pc:docMk/>
          <pc:sldMk cId="691296921" sldId="648"/>
        </pc:sldMkLst>
        <pc:spChg chg="mod ord">
          <ac:chgData name="Giri, Atanu" userId="S::agiri@miners.utep.edu::e0ae8cc7-49c3-42df-948f-23e195e4ba55" providerId="AD" clId="Web-{E5E11CEC-3E3B-307C-02BB-2753019DA584}" dt="2023-04-14T20:25:35.261" v="659"/>
          <ac:spMkLst>
            <pc:docMk/>
            <pc:sldMk cId="691296921" sldId="648"/>
            <ac:spMk id="5" creationId="{3AFF28E8-7373-4A37-C3BC-90E442C40664}"/>
          </ac:spMkLst>
        </pc:spChg>
        <pc:spChg chg="del">
          <ac:chgData name="Giri, Atanu" userId="S::agiri@miners.utep.edu::e0ae8cc7-49c3-42df-948f-23e195e4ba55" providerId="AD" clId="Web-{E5E11CEC-3E3B-307C-02BB-2753019DA584}" dt="2023-04-14T20:25:35.261" v="659"/>
          <ac:spMkLst>
            <pc:docMk/>
            <pc:sldMk cId="691296921" sldId="648"/>
            <ac:spMk id="9" creationId="{70155189-D96C-4527-B0EC-654B946BE615}"/>
          </ac:spMkLst>
        </pc:spChg>
        <pc:spChg chg="add">
          <ac:chgData name="Giri, Atanu" userId="S::agiri@miners.utep.edu::e0ae8cc7-49c3-42df-948f-23e195e4ba55" providerId="AD" clId="Web-{E5E11CEC-3E3B-307C-02BB-2753019DA584}" dt="2023-04-14T20:25:35.261" v="659"/>
          <ac:spMkLst>
            <pc:docMk/>
            <pc:sldMk cId="691296921" sldId="648"/>
            <ac:spMk id="14" creationId="{7C98A213-5994-475E-B327-DC6EC27FBA8B}"/>
          </ac:spMkLst>
        </pc:spChg>
        <pc:spChg chg="add">
          <ac:chgData name="Giri, Atanu" userId="S::agiri@miners.utep.edu::e0ae8cc7-49c3-42df-948f-23e195e4ba55" providerId="AD" clId="Web-{E5E11CEC-3E3B-307C-02BB-2753019DA584}" dt="2023-04-14T20:25:35.261" v="659"/>
          <ac:spMkLst>
            <pc:docMk/>
            <pc:sldMk cId="691296921" sldId="648"/>
            <ac:spMk id="16" creationId="{4B030A0D-0DAD-4A99-89BB-419527D6A64B}"/>
          </ac:spMkLst>
        </pc:spChg>
        <pc:picChg chg="mod">
          <ac:chgData name="Giri, Atanu" userId="S::agiri@miners.utep.edu::e0ae8cc7-49c3-42df-948f-23e195e4ba55" providerId="AD" clId="Web-{E5E11CEC-3E3B-307C-02BB-2753019DA584}" dt="2023-04-14T20:25:35.261" v="659"/>
          <ac:picMkLst>
            <pc:docMk/>
            <pc:sldMk cId="691296921" sldId="648"/>
            <ac:picMk id="2" creationId="{6AB44AC0-8FCF-B5AD-5E60-BA627FA26425}"/>
          </ac:picMkLst>
        </pc:picChg>
        <pc:picChg chg="mod">
          <ac:chgData name="Giri, Atanu" userId="S::agiri@miners.utep.edu::e0ae8cc7-49c3-42df-948f-23e195e4ba55" providerId="AD" clId="Web-{E5E11CEC-3E3B-307C-02BB-2753019DA584}" dt="2023-04-14T20:25:35.261" v="659"/>
          <ac:picMkLst>
            <pc:docMk/>
            <pc:sldMk cId="691296921" sldId="648"/>
            <ac:picMk id="3" creationId="{2C8549C4-170A-ECB3-7F3A-D62E95F9CB6A}"/>
          </ac:picMkLst>
        </pc:picChg>
        <pc:picChg chg="mod">
          <ac:chgData name="Giri, Atanu" userId="S::agiri@miners.utep.edu::e0ae8cc7-49c3-42df-948f-23e195e4ba55" providerId="AD" clId="Web-{E5E11CEC-3E3B-307C-02BB-2753019DA584}" dt="2023-04-14T20:25:35.261" v="659"/>
          <ac:picMkLst>
            <pc:docMk/>
            <pc:sldMk cId="691296921" sldId="648"/>
            <ac:picMk id="4" creationId="{6CD43609-1C9F-88E2-2A82-4D0DB963BB07}"/>
          </ac:picMkLst>
        </pc:picChg>
      </pc:sldChg>
      <pc:sldChg chg="addSp delSp modSp ord">
        <pc:chgData name="Giri, Atanu" userId="S::agiri@miners.utep.edu::e0ae8cc7-49c3-42df-948f-23e195e4ba55" providerId="AD" clId="Web-{E5E11CEC-3E3B-307C-02BB-2753019DA584}" dt="2023-04-14T20:06:23.679" v="561" actId="20577"/>
        <pc:sldMkLst>
          <pc:docMk/>
          <pc:sldMk cId="1504868912" sldId="649"/>
        </pc:sldMkLst>
        <pc:spChg chg="mod ord">
          <ac:chgData name="Giri, Atanu" userId="S::agiri@miners.utep.edu::e0ae8cc7-49c3-42df-948f-23e195e4ba55" providerId="AD" clId="Web-{E5E11CEC-3E3B-307C-02BB-2753019DA584}" dt="2023-04-14T20:06:23.679" v="561" actId="20577"/>
          <ac:spMkLst>
            <pc:docMk/>
            <pc:sldMk cId="1504868912" sldId="649"/>
            <ac:spMk id="7" creationId="{7C0DDC17-6470-DAE5-E3CC-6A9DCBCE4BBD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5:05.678" v="545"/>
          <ac:spMkLst>
            <pc:docMk/>
            <pc:sldMk cId="1504868912" sldId="649"/>
            <ac:spMk id="10" creationId="{A93898FF-D987-4B0E-BFB4-85F5EB356D4D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5:05.678" v="545"/>
          <ac:spMkLst>
            <pc:docMk/>
            <pc:sldMk cId="1504868912" sldId="649"/>
            <ac:spMk id="12" creationId="{08E700A8-AE52-4017-8C7E-C20956F74D25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5:05.678" v="545"/>
          <ac:spMkLst>
            <pc:docMk/>
            <pc:sldMk cId="1504868912" sldId="649"/>
            <ac:spMk id="16" creationId="{A737E5B8-8F31-4942-B159-B213C4D6D830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5:05.678" v="545"/>
          <ac:spMkLst>
            <pc:docMk/>
            <pc:sldMk cId="1504868912" sldId="649"/>
            <ac:spMk id="18" creationId="{42A4FC2C-047E-45A5-965D-8E1E3BF09BC6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5:05.678" v="545"/>
          <ac:spMkLst>
            <pc:docMk/>
            <pc:sldMk cId="1504868912" sldId="649"/>
            <ac:spMk id="20" creationId="{78F530DA-C7D1-4968-8F8A-8700C2BB2A49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5:05.678" v="545"/>
          <ac:spMkLst>
            <pc:docMk/>
            <pc:sldMk cId="1504868912" sldId="649"/>
            <ac:spMk id="25" creationId="{6C9ECD1F-1B32-4E48-9736-A1BC9A3237E0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5:05.678" v="545"/>
          <ac:spMkLst>
            <pc:docMk/>
            <pc:sldMk cId="1504868912" sldId="649"/>
            <ac:spMk id="27" creationId="{90F533E9-6690-41A8-A372-4C6C622D028D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5:05.678" v="545"/>
          <ac:spMkLst>
            <pc:docMk/>
            <pc:sldMk cId="1504868912" sldId="649"/>
            <ac:spMk id="29" creationId="{99413ED5-9ED4-4772-BCE4-2BCAE6B12E35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5:05.678" v="545"/>
          <ac:spMkLst>
            <pc:docMk/>
            <pc:sldMk cId="1504868912" sldId="649"/>
            <ac:spMk id="31" creationId="{04357C93-F0CB-4A1C-8F77-4E9063789819}"/>
          </ac:spMkLst>
        </pc:spChg>
        <pc:picChg chg="mod">
          <ac:chgData name="Giri, Atanu" userId="S::agiri@miners.utep.edu::e0ae8cc7-49c3-42df-948f-23e195e4ba55" providerId="AD" clId="Web-{E5E11CEC-3E3B-307C-02BB-2753019DA584}" dt="2023-04-14T20:05:05.678" v="545"/>
          <ac:picMkLst>
            <pc:docMk/>
            <pc:sldMk cId="1504868912" sldId="649"/>
            <ac:picMk id="2" creationId="{FFA96E41-67A6-3BBE-D281-27A9FB7AFB95}"/>
          </ac:picMkLst>
        </pc:picChg>
        <pc:picChg chg="mod ord">
          <ac:chgData name="Giri, Atanu" userId="S::agiri@miners.utep.edu::e0ae8cc7-49c3-42df-948f-23e195e4ba55" providerId="AD" clId="Web-{E5E11CEC-3E3B-307C-02BB-2753019DA584}" dt="2023-04-14T20:05:05.678" v="545"/>
          <ac:picMkLst>
            <pc:docMk/>
            <pc:sldMk cId="1504868912" sldId="649"/>
            <ac:picMk id="3" creationId="{B922716F-7964-58CD-99AD-CDA9363631DE}"/>
          </ac:picMkLst>
        </pc:picChg>
        <pc:picChg chg="mod">
          <ac:chgData name="Giri, Atanu" userId="S::agiri@miners.utep.edu::e0ae8cc7-49c3-42df-948f-23e195e4ba55" providerId="AD" clId="Web-{E5E11CEC-3E3B-307C-02BB-2753019DA584}" dt="2023-04-14T20:05:05.678" v="545"/>
          <ac:picMkLst>
            <pc:docMk/>
            <pc:sldMk cId="1504868912" sldId="649"/>
            <ac:picMk id="4" creationId="{6F2C9A35-EF20-F28C-B045-9BCBDB474C39}"/>
          </ac:picMkLst>
        </pc:picChg>
        <pc:picChg chg="mod ord">
          <ac:chgData name="Giri, Atanu" userId="S::agiri@miners.utep.edu::e0ae8cc7-49c3-42df-948f-23e195e4ba55" providerId="AD" clId="Web-{E5E11CEC-3E3B-307C-02BB-2753019DA584}" dt="2023-04-14T20:05:05.678" v="545"/>
          <ac:picMkLst>
            <pc:docMk/>
            <pc:sldMk cId="1504868912" sldId="649"/>
            <ac:picMk id="5" creationId="{C26E25BC-DA7D-3560-5C09-F112F4839007}"/>
          </ac:picMkLst>
        </pc:picChg>
        <pc:picChg chg="add del">
          <ac:chgData name="Giri, Atanu" userId="S::agiri@miners.utep.edu::e0ae8cc7-49c3-42df-948f-23e195e4ba55" providerId="AD" clId="Web-{E5E11CEC-3E3B-307C-02BB-2753019DA584}" dt="2023-04-14T20:05:05.678" v="545"/>
          <ac:picMkLst>
            <pc:docMk/>
            <pc:sldMk cId="1504868912" sldId="649"/>
            <ac:picMk id="14" creationId="{5516C1EB-8D62-4BF0-92B5-02E6AE43B1F3}"/>
          </ac:picMkLst>
        </pc:picChg>
      </pc:sldChg>
      <pc:sldChg chg="addSp delSp modSp new del ord">
        <pc:chgData name="Giri, Atanu" userId="S::agiri@miners.utep.edu::e0ae8cc7-49c3-42df-948f-23e195e4ba55" providerId="AD" clId="Web-{E5E11CEC-3E3B-307C-02BB-2753019DA584}" dt="2023-04-12T16:00:15.759" v="38"/>
        <pc:sldMkLst>
          <pc:docMk/>
          <pc:sldMk cId="2226608705" sldId="707"/>
        </pc:sldMkLst>
        <pc:picChg chg="add del mod">
          <ac:chgData name="Giri, Atanu" userId="S::agiri@miners.utep.edu::e0ae8cc7-49c3-42df-948f-23e195e4ba55" providerId="AD" clId="Web-{E5E11CEC-3E3B-307C-02BB-2753019DA584}" dt="2023-04-12T15:56:40.240" v="16"/>
          <ac:picMkLst>
            <pc:docMk/>
            <pc:sldMk cId="2226608705" sldId="707"/>
            <ac:picMk id="2" creationId="{654E1753-3D41-8FBF-B35B-9036EA203043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2T15:56:40.240" v="15"/>
          <ac:picMkLst>
            <pc:docMk/>
            <pc:sldMk cId="2226608705" sldId="707"/>
            <ac:picMk id="3" creationId="{C9077E05-1971-1E6C-CBF6-177D376D986B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2T15:56:40.240" v="14"/>
          <ac:picMkLst>
            <pc:docMk/>
            <pc:sldMk cId="2226608705" sldId="707"/>
            <ac:picMk id="4" creationId="{36A17636-22ED-EFC1-E729-490F998685E1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2T15:56:40.240" v="13"/>
          <ac:picMkLst>
            <pc:docMk/>
            <pc:sldMk cId="2226608705" sldId="707"/>
            <ac:picMk id="5" creationId="{02BB2549-947E-9F59-FCD3-919ED3A2F161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2T15:56:40.240" v="12"/>
          <ac:picMkLst>
            <pc:docMk/>
            <pc:sldMk cId="2226608705" sldId="707"/>
            <ac:picMk id="6" creationId="{374519F3-898A-CB1D-AE44-BDC38BD1744E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2T15:56:40.224" v="11"/>
          <ac:picMkLst>
            <pc:docMk/>
            <pc:sldMk cId="2226608705" sldId="707"/>
            <ac:picMk id="7" creationId="{C4339CE8-0EEB-4EAB-5D83-B8076274FF83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2T15:56:40.224" v="10"/>
          <ac:picMkLst>
            <pc:docMk/>
            <pc:sldMk cId="2226608705" sldId="707"/>
            <ac:picMk id="8" creationId="{80BC22DB-113E-F6F4-63FF-3480A42AC6AE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2T15:56:40.224" v="9"/>
          <ac:picMkLst>
            <pc:docMk/>
            <pc:sldMk cId="2226608705" sldId="707"/>
            <ac:picMk id="9" creationId="{FFBF95FC-E497-6AEE-9168-1A29A1EFABEB}"/>
          </ac:picMkLst>
        </pc:picChg>
        <pc:picChg chg="add mod">
          <ac:chgData name="Giri, Atanu" userId="S::agiri@miners.utep.edu::e0ae8cc7-49c3-42df-948f-23e195e4ba55" providerId="AD" clId="Web-{E5E11CEC-3E3B-307C-02BB-2753019DA584}" dt="2023-04-12T15:57:41.803" v="34" actId="1076"/>
          <ac:picMkLst>
            <pc:docMk/>
            <pc:sldMk cId="2226608705" sldId="707"/>
            <ac:picMk id="10" creationId="{62E803DE-0103-4D14-92A2-D88B2D558BDE}"/>
          </ac:picMkLst>
        </pc:picChg>
        <pc:picChg chg="add mod">
          <ac:chgData name="Giri, Atanu" userId="S::agiri@miners.utep.edu::e0ae8cc7-49c3-42df-948f-23e195e4ba55" providerId="AD" clId="Web-{E5E11CEC-3E3B-307C-02BB-2753019DA584}" dt="2023-04-12T15:57:36.069" v="33" actId="1076"/>
          <ac:picMkLst>
            <pc:docMk/>
            <pc:sldMk cId="2226608705" sldId="707"/>
            <ac:picMk id="11" creationId="{B7C76FE0-9429-4E8D-D32C-B22C01423C48}"/>
          </ac:picMkLst>
        </pc:picChg>
        <pc:picChg chg="add mod">
          <ac:chgData name="Giri, Atanu" userId="S::agiri@miners.utep.edu::e0ae8cc7-49c3-42df-948f-23e195e4ba55" providerId="AD" clId="Web-{E5E11CEC-3E3B-307C-02BB-2753019DA584}" dt="2023-04-12T15:57:43.741" v="35" actId="1076"/>
          <ac:picMkLst>
            <pc:docMk/>
            <pc:sldMk cId="2226608705" sldId="707"/>
            <ac:picMk id="12" creationId="{B240CE73-676F-9F72-5EC4-B5D6ACA1970E}"/>
          </ac:picMkLst>
        </pc:picChg>
        <pc:picChg chg="add mod">
          <ac:chgData name="Giri, Atanu" userId="S::agiri@miners.utep.edu::e0ae8cc7-49c3-42df-948f-23e195e4ba55" providerId="AD" clId="Web-{E5E11CEC-3E3B-307C-02BB-2753019DA584}" dt="2023-04-12T15:57:45.772" v="36" actId="1076"/>
          <ac:picMkLst>
            <pc:docMk/>
            <pc:sldMk cId="2226608705" sldId="707"/>
            <ac:picMk id="13" creationId="{FBF5903E-7432-6D59-84A1-376FF836925F}"/>
          </ac:picMkLst>
        </pc:picChg>
        <pc:picChg chg="add mod">
          <ac:chgData name="Giri, Atanu" userId="S::agiri@miners.utep.edu::e0ae8cc7-49c3-42df-948f-23e195e4ba55" providerId="AD" clId="Web-{E5E11CEC-3E3B-307C-02BB-2753019DA584}" dt="2023-04-12T15:57:20.303" v="28" actId="1076"/>
          <ac:picMkLst>
            <pc:docMk/>
            <pc:sldMk cId="2226608705" sldId="707"/>
            <ac:picMk id="14" creationId="{828C74FE-3C8C-CABB-6CCB-10D7A348BCD3}"/>
          </ac:picMkLst>
        </pc:picChg>
        <pc:picChg chg="add mod">
          <ac:chgData name="Giri, Atanu" userId="S::agiri@miners.utep.edu::e0ae8cc7-49c3-42df-948f-23e195e4ba55" providerId="AD" clId="Web-{E5E11CEC-3E3B-307C-02BB-2753019DA584}" dt="2023-04-12T15:57:17.069" v="27" actId="1076"/>
          <ac:picMkLst>
            <pc:docMk/>
            <pc:sldMk cId="2226608705" sldId="707"/>
            <ac:picMk id="15" creationId="{7903F409-288A-63AE-1D6A-7FC96A9FDA2C}"/>
          </ac:picMkLst>
        </pc:picChg>
        <pc:picChg chg="add mod">
          <ac:chgData name="Giri, Atanu" userId="S::agiri@miners.utep.edu::e0ae8cc7-49c3-42df-948f-23e195e4ba55" providerId="AD" clId="Web-{E5E11CEC-3E3B-307C-02BB-2753019DA584}" dt="2023-04-12T15:57:24.241" v="29" actId="1076"/>
          <ac:picMkLst>
            <pc:docMk/>
            <pc:sldMk cId="2226608705" sldId="707"/>
            <ac:picMk id="16" creationId="{76E26FD1-2B9C-1FF8-55A1-2979EF0C04CB}"/>
          </ac:picMkLst>
        </pc:picChg>
        <pc:picChg chg="add mod">
          <ac:chgData name="Giri, Atanu" userId="S::agiri@miners.utep.edu::e0ae8cc7-49c3-42df-948f-23e195e4ba55" providerId="AD" clId="Web-{E5E11CEC-3E3B-307C-02BB-2753019DA584}" dt="2023-04-12T15:57:26.459" v="30" actId="1076"/>
          <ac:picMkLst>
            <pc:docMk/>
            <pc:sldMk cId="2226608705" sldId="707"/>
            <ac:picMk id="17" creationId="{00B3A430-0B2A-A2D3-F2F1-DDEA38F163F4}"/>
          </ac:picMkLst>
        </pc:picChg>
      </pc:sldChg>
      <pc:sldChg chg="addSp delSp modSp new">
        <pc:chgData name="Giri, Atanu" userId="S::agiri@miners.utep.edu::e0ae8cc7-49c3-42df-948f-23e195e4ba55" providerId="AD" clId="Web-{E5E11CEC-3E3B-307C-02BB-2753019DA584}" dt="2023-04-14T14:26:39.113" v="103" actId="20577"/>
        <pc:sldMkLst>
          <pc:docMk/>
          <pc:sldMk cId="3438900767" sldId="707"/>
        </pc:sldMkLst>
        <pc:spChg chg="add mod">
          <ac:chgData name="Giri, Atanu" userId="S::agiri@miners.utep.edu::e0ae8cc7-49c3-42df-948f-23e195e4ba55" providerId="AD" clId="Web-{E5E11CEC-3E3B-307C-02BB-2753019DA584}" dt="2023-04-14T14:26:39.113" v="103" actId="20577"/>
          <ac:spMkLst>
            <pc:docMk/>
            <pc:sldMk cId="3438900767" sldId="707"/>
            <ac:spMk id="3" creationId="{BC2880D1-7100-E669-8443-93D9DF2A019A}"/>
          </ac:spMkLst>
        </pc:spChg>
        <pc:picChg chg="add del mod">
          <ac:chgData name="Giri, Atanu" userId="S::agiri@miners.utep.edu::e0ae8cc7-49c3-42df-948f-23e195e4ba55" providerId="AD" clId="Web-{E5E11CEC-3E3B-307C-02BB-2753019DA584}" dt="2023-04-13T17:40:24.160" v="66"/>
          <ac:picMkLst>
            <pc:docMk/>
            <pc:sldMk cId="3438900767" sldId="707"/>
            <ac:picMk id="2" creationId="{BFC9D9FC-83AB-4F37-BA8D-6CDFD1649322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3T17:40:24.160" v="65"/>
          <ac:picMkLst>
            <pc:docMk/>
            <pc:sldMk cId="3438900767" sldId="707"/>
            <ac:picMk id="3" creationId="{0FC4C615-2406-B2CF-E5D8-DAA58FE5702A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3T17:40:24.160" v="64"/>
          <ac:picMkLst>
            <pc:docMk/>
            <pc:sldMk cId="3438900767" sldId="707"/>
            <ac:picMk id="4" creationId="{0FB5FD5F-B28E-6A9B-F90D-298EE4B438A7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3T17:40:24.160" v="63"/>
          <ac:picMkLst>
            <pc:docMk/>
            <pc:sldMk cId="3438900767" sldId="707"/>
            <ac:picMk id="5" creationId="{A392E2F4-1051-35BD-6F40-25A10D0E0F4D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3T17:40:24.160" v="62"/>
          <ac:picMkLst>
            <pc:docMk/>
            <pc:sldMk cId="3438900767" sldId="707"/>
            <ac:picMk id="6" creationId="{8061A20C-A38C-6A23-B17B-3BA09E2B3CE2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3T17:40:24.160" v="61"/>
          <ac:picMkLst>
            <pc:docMk/>
            <pc:sldMk cId="3438900767" sldId="707"/>
            <ac:picMk id="7" creationId="{FF7516DB-0646-13B4-0038-BDB6BDF590BD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3T17:40:24.160" v="60"/>
          <ac:picMkLst>
            <pc:docMk/>
            <pc:sldMk cId="3438900767" sldId="707"/>
            <ac:picMk id="8" creationId="{5F3AA279-E000-8F3B-4ED3-3B22E97F6E5C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3T17:40:24.160" v="59"/>
          <ac:picMkLst>
            <pc:docMk/>
            <pc:sldMk cId="3438900767" sldId="707"/>
            <ac:picMk id="9" creationId="{6950714C-80D7-5329-1916-5A408D4D670C}"/>
          </ac:picMkLst>
        </pc:picChg>
        <pc:picChg chg="add mod">
          <ac:chgData name="Giri, Atanu" userId="S::agiri@miners.utep.edu::e0ae8cc7-49c3-42df-948f-23e195e4ba55" providerId="AD" clId="Web-{E5E11CEC-3E3B-307C-02BB-2753019DA584}" dt="2023-04-13T17:41:39.004" v="84" actId="1076"/>
          <ac:picMkLst>
            <pc:docMk/>
            <pc:sldMk cId="3438900767" sldId="707"/>
            <ac:picMk id="10" creationId="{D40BF09E-573C-3636-2F40-A85F3402ABC0}"/>
          </ac:picMkLst>
        </pc:picChg>
        <pc:picChg chg="add mod">
          <ac:chgData name="Giri, Atanu" userId="S::agiri@miners.utep.edu::e0ae8cc7-49c3-42df-948f-23e195e4ba55" providerId="AD" clId="Web-{E5E11CEC-3E3B-307C-02BB-2753019DA584}" dt="2023-04-13T17:41:36.504" v="83" actId="1076"/>
          <ac:picMkLst>
            <pc:docMk/>
            <pc:sldMk cId="3438900767" sldId="707"/>
            <ac:picMk id="11" creationId="{92B87274-0A4B-76EC-FE9A-15E99D684454}"/>
          </ac:picMkLst>
        </pc:picChg>
        <pc:picChg chg="add mod">
          <ac:chgData name="Giri, Atanu" userId="S::agiri@miners.utep.edu::e0ae8cc7-49c3-42df-948f-23e195e4ba55" providerId="AD" clId="Web-{E5E11CEC-3E3B-307C-02BB-2753019DA584}" dt="2023-04-13T17:41:21.207" v="80" actId="1076"/>
          <ac:picMkLst>
            <pc:docMk/>
            <pc:sldMk cId="3438900767" sldId="707"/>
            <ac:picMk id="12" creationId="{875991DC-63C7-FDE3-B32D-8EFAAF86D850}"/>
          </ac:picMkLst>
        </pc:picChg>
        <pc:picChg chg="add mod">
          <ac:chgData name="Giri, Atanu" userId="S::agiri@miners.utep.edu::e0ae8cc7-49c3-42df-948f-23e195e4ba55" providerId="AD" clId="Web-{E5E11CEC-3E3B-307C-02BB-2753019DA584}" dt="2023-04-13T17:41:16.379" v="79" actId="1076"/>
          <ac:picMkLst>
            <pc:docMk/>
            <pc:sldMk cId="3438900767" sldId="707"/>
            <ac:picMk id="13" creationId="{357C9DD6-DD93-157F-D249-D2C7908314C1}"/>
          </ac:picMkLst>
        </pc:picChg>
        <pc:picChg chg="add mod">
          <ac:chgData name="Giri, Atanu" userId="S::agiri@miners.utep.edu::e0ae8cc7-49c3-42df-948f-23e195e4ba55" providerId="AD" clId="Web-{E5E11CEC-3E3B-307C-02BB-2753019DA584}" dt="2023-04-13T17:41:11.004" v="78" actId="1076"/>
          <ac:picMkLst>
            <pc:docMk/>
            <pc:sldMk cId="3438900767" sldId="707"/>
            <ac:picMk id="14" creationId="{ADD0FF2D-DFF0-ED1B-DD93-E7E235487462}"/>
          </ac:picMkLst>
        </pc:picChg>
        <pc:picChg chg="add mod">
          <ac:chgData name="Giri, Atanu" userId="S::agiri@miners.utep.edu::e0ae8cc7-49c3-42df-948f-23e195e4ba55" providerId="AD" clId="Web-{E5E11CEC-3E3B-307C-02BB-2753019DA584}" dt="2023-04-13T17:41:05.801" v="77" actId="1076"/>
          <ac:picMkLst>
            <pc:docMk/>
            <pc:sldMk cId="3438900767" sldId="707"/>
            <ac:picMk id="15" creationId="{DD0CF178-D6E6-BD13-0A9F-5D1186A2E7AD}"/>
          </ac:picMkLst>
        </pc:picChg>
        <pc:picChg chg="add mod">
          <ac:chgData name="Giri, Atanu" userId="S::agiri@miners.utep.edu::e0ae8cc7-49c3-42df-948f-23e195e4ba55" providerId="AD" clId="Web-{E5E11CEC-3E3B-307C-02BB-2753019DA584}" dt="2023-04-13T17:41:00.426" v="76" actId="1076"/>
          <ac:picMkLst>
            <pc:docMk/>
            <pc:sldMk cId="3438900767" sldId="707"/>
            <ac:picMk id="16" creationId="{6BC57648-C6C7-4ECE-E89C-0850A759C5DB}"/>
          </ac:picMkLst>
        </pc:picChg>
        <pc:picChg chg="add mod">
          <ac:chgData name="Giri, Atanu" userId="S::agiri@miners.utep.edu::e0ae8cc7-49c3-42df-948f-23e195e4ba55" providerId="AD" clId="Web-{E5E11CEC-3E3B-307C-02BB-2753019DA584}" dt="2023-04-13T17:40:55.941" v="75" actId="1076"/>
          <ac:picMkLst>
            <pc:docMk/>
            <pc:sldMk cId="3438900767" sldId="707"/>
            <ac:picMk id="17" creationId="{74F254A9-F5E2-FB75-990B-A6FCF28FB8B1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4:34:04.277" v="127" actId="20577"/>
        <pc:sldMkLst>
          <pc:docMk/>
          <pc:sldMk cId="3956399978" sldId="708"/>
        </pc:sldMkLst>
        <pc:spChg chg="add mod">
          <ac:chgData name="Giri, Atanu" userId="S::agiri@miners.utep.edu::e0ae8cc7-49c3-42df-948f-23e195e4ba55" providerId="AD" clId="Web-{E5E11CEC-3E3B-307C-02BB-2753019DA584}" dt="2023-04-14T14:34:04.277" v="127" actId="20577"/>
          <ac:spMkLst>
            <pc:docMk/>
            <pc:sldMk cId="3956399978" sldId="708"/>
            <ac:spMk id="11" creationId="{75423A4F-8691-7306-D76D-0C32DF977E81}"/>
          </ac:spMkLst>
        </pc:spChg>
        <pc:spChg chg="add">
          <ac:chgData name="Giri, Atanu" userId="S::agiri@miners.utep.edu::e0ae8cc7-49c3-42df-948f-23e195e4ba55" providerId="AD" clId="Web-{E5E11CEC-3E3B-307C-02BB-2753019DA584}" dt="2023-04-14T14:26:59.785" v="113"/>
          <ac:spMkLst>
            <pc:docMk/>
            <pc:sldMk cId="3956399978" sldId="708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E5E11CEC-3E3B-307C-02BB-2753019DA584}" dt="2023-04-14T14:26:59.785" v="113"/>
          <ac:spMkLst>
            <pc:docMk/>
            <pc:sldMk cId="3956399978" sldId="708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E5E11CEC-3E3B-307C-02BB-2753019DA584}" dt="2023-04-14T14:26:59.785" v="113"/>
          <ac:spMkLst>
            <pc:docMk/>
            <pc:sldMk cId="3956399978" sldId="708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E5E11CEC-3E3B-307C-02BB-2753019DA584}" dt="2023-04-14T14:26:59.785" v="113"/>
          <ac:picMkLst>
            <pc:docMk/>
            <pc:sldMk cId="3956399978" sldId="708"/>
            <ac:picMk id="2" creationId="{2BA9329F-909C-959E-5508-F0D41A26BB5E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26:59.785" v="113"/>
          <ac:picMkLst>
            <pc:docMk/>
            <pc:sldMk cId="3956399978" sldId="708"/>
            <ac:picMk id="3" creationId="{DCC5AF0C-9E1E-5692-4D59-A173D8BE5208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26:59.785" v="113"/>
          <ac:picMkLst>
            <pc:docMk/>
            <pc:sldMk cId="3956399978" sldId="708"/>
            <ac:picMk id="4" creationId="{1CC219A5-2F46-D10E-DD5E-60DD84EA08FA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26:59.785" v="113"/>
          <ac:picMkLst>
            <pc:docMk/>
            <pc:sldMk cId="3956399978" sldId="708"/>
            <ac:picMk id="5" creationId="{04BB4DEB-2C49-167B-E573-D7DA196923E9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26:59.785" v="113"/>
          <ac:picMkLst>
            <pc:docMk/>
            <pc:sldMk cId="3956399978" sldId="708"/>
            <ac:picMk id="6" creationId="{65AF3AB2-DE47-7361-31A9-DA4E1FC9F046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26:59.785" v="113"/>
          <ac:picMkLst>
            <pc:docMk/>
            <pc:sldMk cId="3956399978" sldId="708"/>
            <ac:picMk id="7" creationId="{F55AE999-F1F2-18BA-4CCB-F2B13D321C7B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26:59.785" v="113"/>
          <ac:picMkLst>
            <pc:docMk/>
            <pc:sldMk cId="3956399978" sldId="708"/>
            <ac:picMk id="8" creationId="{CC375CDE-8018-45EF-F8E8-4CAEA1D5058E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26:59.785" v="113"/>
          <ac:picMkLst>
            <pc:docMk/>
            <pc:sldMk cId="3956399978" sldId="708"/>
            <ac:picMk id="9" creationId="{287B21CE-968C-773D-9C09-412D2CDB243B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4:40:08.722" v="189" actId="1076"/>
        <pc:sldMkLst>
          <pc:docMk/>
          <pc:sldMk cId="2014539444" sldId="709"/>
        </pc:sldMkLst>
        <pc:spChg chg="add mod">
          <ac:chgData name="Giri, Atanu" userId="S::agiri@miners.utep.edu::e0ae8cc7-49c3-42df-948f-23e195e4ba55" providerId="AD" clId="Web-{E5E11CEC-3E3B-307C-02BB-2753019DA584}" dt="2023-04-14T14:40:08.722" v="189" actId="1076"/>
          <ac:spMkLst>
            <pc:docMk/>
            <pc:sldMk cId="2014539444" sldId="709"/>
            <ac:spMk id="9" creationId="{76B980FB-0A4E-FC96-3FE1-CBBA7F53FA45}"/>
          </ac:spMkLst>
        </pc:spChg>
        <pc:picChg chg="add mod ord">
          <ac:chgData name="Giri, Atanu" userId="S::agiri@miners.utep.edu::e0ae8cc7-49c3-42df-948f-23e195e4ba55" providerId="AD" clId="Web-{E5E11CEC-3E3B-307C-02BB-2753019DA584}" dt="2023-04-14T14:39:22.674" v="174"/>
          <ac:picMkLst>
            <pc:docMk/>
            <pc:sldMk cId="2014539444" sldId="709"/>
            <ac:picMk id="2" creationId="{522EA936-4EBD-947E-929A-D32A0E10C0DD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39:22.674" v="174"/>
          <ac:picMkLst>
            <pc:docMk/>
            <pc:sldMk cId="2014539444" sldId="709"/>
            <ac:picMk id="3" creationId="{08D48585-30CF-2BDD-9C5F-95978382CE39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39:22.674" v="174"/>
          <ac:picMkLst>
            <pc:docMk/>
            <pc:sldMk cId="2014539444" sldId="709"/>
            <ac:picMk id="4" creationId="{00911DB6-0F2D-C9FA-864A-9231F04A442B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39:22.674" v="174"/>
          <ac:picMkLst>
            <pc:docMk/>
            <pc:sldMk cId="2014539444" sldId="709"/>
            <ac:picMk id="5" creationId="{51EA52FB-EB7D-24A2-9BAF-2D3F90E7418E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39:22.674" v="174"/>
          <ac:picMkLst>
            <pc:docMk/>
            <pc:sldMk cId="2014539444" sldId="709"/>
            <ac:picMk id="6" creationId="{574F2458-A49F-199F-E2A1-47FB252D506C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39:22.674" v="174"/>
          <ac:picMkLst>
            <pc:docMk/>
            <pc:sldMk cId="2014539444" sldId="709"/>
            <ac:picMk id="7" creationId="{CBC34ADC-883A-9AA8-3BF7-2CDFD3126361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4:37:56.704" v="167" actId="20577"/>
        <pc:sldMkLst>
          <pc:docMk/>
          <pc:sldMk cId="3625589847" sldId="710"/>
        </pc:sldMkLst>
        <pc:spChg chg="add mod">
          <ac:chgData name="Giri, Atanu" userId="S::agiri@miners.utep.edu::e0ae8cc7-49c3-42df-948f-23e195e4ba55" providerId="AD" clId="Web-{E5E11CEC-3E3B-307C-02BB-2753019DA584}" dt="2023-04-14T14:37:56.704" v="167" actId="20577"/>
          <ac:spMkLst>
            <pc:docMk/>
            <pc:sldMk cId="3625589847" sldId="710"/>
            <ac:spMk id="12" creationId="{C4F84661-0FCE-03A2-A1C0-ABC8160F72B5}"/>
          </ac:spMkLst>
        </pc:spChg>
        <pc:spChg chg="add">
          <ac:chgData name="Giri, Atanu" userId="S::agiri@miners.utep.edu::e0ae8cc7-49c3-42df-948f-23e195e4ba55" providerId="AD" clId="Web-{E5E11CEC-3E3B-307C-02BB-2753019DA584}" dt="2023-04-14T14:36:14.780" v="138"/>
          <ac:spMkLst>
            <pc:docMk/>
            <pc:sldMk cId="3625589847" sldId="710"/>
            <ac:spMk id="15" creationId="{CA815F2C-4E80-4019-8E59-FAD3F7F8473D}"/>
          </ac:spMkLst>
        </pc:spChg>
        <pc:picChg chg="add mod">
          <ac:chgData name="Giri, Atanu" userId="S::agiri@miners.utep.edu::e0ae8cc7-49c3-42df-948f-23e195e4ba55" providerId="AD" clId="Web-{E5E11CEC-3E3B-307C-02BB-2753019DA584}" dt="2023-04-14T14:36:14.780" v="138"/>
          <ac:picMkLst>
            <pc:docMk/>
            <pc:sldMk cId="3625589847" sldId="710"/>
            <ac:picMk id="2" creationId="{8B4D238D-06DC-EF56-5EA3-D826B7AA50F3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36:14.780" v="138"/>
          <ac:picMkLst>
            <pc:docMk/>
            <pc:sldMk cId="3625589847" sldId="710"/>
            <ac:picMk id="3" creationId="{62732F9E-8390-F36E-584A-6F07E85EBFB4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36:14.780" v="138"/>
          <ac:picMkLst>
            <pc:docMk/>
            <pc:sldMk cId="3625589847" sldId="710"/>
            <ac:picMk id="4" creationId="{D653FFCF-415C-2D5D-F463-42ECF428C447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36:14.780" v="138"/>
          <ac:picMkLst>
            <pc:docMk/>
            <pc:sldMk cId="3625589847" sldId="710"/>
            <ac:picMk id="5" creationId="{9A4FB83F-FA73-EB4B-E6BC-40F1B68A43AF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36:14.780" v="138"/>
          <ac:picMkLst>
            <pc:docMk/>
            <pc:sldMk cId="3625589847" sldId="710"/>
            <ac:picMk id="6" creationId="{D6689DA2-C708-9EF5-1F48-C7262EA476E7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36:14.780" v="138"/>
          <ac:picMkLst>
            <pc:docMk/>
            <pc:sldMk cId="3625589847" sldId="710"/>
            <ac:picMk id="7" creationId="{FA22AA95-479B-586A-8560-68F0679A1F00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36:14.780" v="138"/>
          <ac:picMkLst>
            <pc:docMk/>
            <pc:sldMk cId="3625589847" sldId="710"/>
            <ac:picMk id="8" creationId="{AA968E19-3CA1-A657-6ED0-B37F399E1577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36:14.780" v="138"/>
          <ac:picMkLst>
            <pc:docMk/>
            <pc:sldMk cId="3625589847" sldId="710"/>
            <ac:picMk id="9" creationId="{F7385225-0D8A-D110-1815-BA78FA19258F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36:14.780" v="138"/>
          <ac:picMkLst>
            <pc:docMk/>
            <pc:sldMk cId="3625589847" sldId="710"/>
            <ac:picMk id="10" creationId="{8C74BF41-443F-EC2E-57F9-662218A9D616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4:41:34.395" v="210" actId="20577"/>
        <pc:sldMkLst>
          <pc:docMk/>
          <pc:sldMk cId="680871046" sldId="711"/>
        </pc:sldMkLst>
        <pc:spChg chg="add mod">
          <ac:chgData name="Giri, Atanu" userId="S::agiri@miners.utep.edu::e0ae8cc7-49c3-42df-948f-23e195e4ba55" providerId="AD" clId="Web-{E5E11CEC-3E3B-307C-02BB-2753019DA584}" dt="2023-04-14T14:41:34.395" v="210" actId="20577"/>
          <ac:spMkLst>
            <pc:docMk/>
            <pc:sldMk cId="680871046" sldId="711"/>
            <ac:spMk id="12" creationId="{825D3686-1302-04F6-9D89-637C49609CD6}"/>
          </ac:spMkLst>
        </pc:spChg>
        <pc:spChg chg="add">
          <ac:chgData name="Giri, Atanu" userId="S::agiri@miners.utep.edu::e0ae8cc7-49c3-42df-948f-23e195e4ba55" providerId="AD" clId="Web-{E5E11CEC-3E3B-307C-02BB-2753019DA584}" dt="2023-04-14T14:41:02.504" v="200"/>
          <ac:spMkLst>
            <pc:docMk/>
            <pc:sldMk cId="680871046" sldId="711"/>
            <ac:spMk id="15" creationId="{CA815F2C-4E80-4019-8E59-FAD3F7F8473D}"/>
          </ac:spMkLst>
        </pc:spChg>
        <pc:picChg chg="add mod">
          <ac:chgData name="Giri, Atanu" userId="S::agiri@miners.utep.edu::e0ae8cc7-49c3-42df-948f-23e195e4ba55" providerId="AD" clId="Web-{E5E11CEC-3E3B-307C-02BB-2753019DA584}" dt="2023-04-14T14:41:02.504" v="200"/>
          <ac:picMkLst>
            <pc:docMk/>
            <pc:sldMk cId="680871046" sldId="711"/>
            <ac:picMk id="2" creationId="{7695AA6C-E285-F923-C211-55BA9158B255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1:02.504" v="200"/>
          <ac:picMkLst>
            <pc:docMk/>
            <pc:sldMk cId="680871046" sldId="711"/>
            <ac:picMk id="3" creationId="{032B75FF-902C-6B64-F043-5D0C934AA55F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1:02.504" v="200"/>
          <ac:picMkLst>
            <pc:docMk/>
            <pc:sldMk cId="680871046" sldId="711"/>
            <ac:picMk id="4" creationId="{F3D1B87A-F03B-3EC1-B5E1-8B2A484CC760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1:02.504" v="200"/>
          <ac:picMkLst>
            <pc:docMk/>
            <pc:sldMk cId="680871046" sldId="711"/>
            <ac:picMk id="5" creationId="{A1161E47-9E9C-F368-E1C6-4025DA5132EF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1:02.504" v="200"/>
          <ac:picMkLst>
            <pc:docMk/>
            <pc:sldMk cId="680871046" sldId="711"/>
            <ac:picMk id="6" creationId="{B0925EEA-D845-67C6-71FE-149F8B9A3CA7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1:02.504" v="200"/>
          <ac:picMkLst>
            <pc:docMk/>
            <pc:sldMk cId="680871046" sldId="711"/>
            <ac:picMk id="7" creationId="{915ED424-8FCE-BE98-98EB-C9F455795DC9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1:02.504" v="200"/>
          <ac:picMkLst>
            <pc:docMk/>
            <pc:sldMk cId="680871046" sldId="711"/>
            <ac:picMk id="8" creationId="{F57B688B-E3B2-3B33-46D8-D14D7972308E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1:02.504" v="200"/>
          <ac:picMkLst>
            <pc:docMk/>
            <pc:sldMk cId="680871046" sldId="711"/>
            <ac:picMk id="9" creationId="{F416F143-11FC-E99F-4D6B-844B7544E6E3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1:02.504" v="200"/>
          <ac:picMkLst>
            <pc:docMk/>
            <pc:sldMk cId="680871046" sldId="711"/>
            <ac:picMk id="10" creationId="{DB488EB7-0351-E966-A2FC-DDC2377D8A6A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4:46:25.525" v="226" actId="20577"/>
        <pc:sldMkLst>
          <pc:docMk/>
          <pc:sldMk cId="373566896" sldId="712"/>
        </pc:sldMkLst>
        <pc:spChg chg="add mod">
          <ac:chgData name="Giri, Atanu" userId="S::agiri@miners.utep.edu::e0ae8cc7-49c3-42df-948f-23e195e4ba55" providerId="AD" clId="Web-{E5E11CEC-3E3B-307C-02BB-2753019DA584}" dt="2023-04-14T14:46:25.525" v="226" actId="20577"/>
          <ac:spMkLst>
            <pc:docMk/>
            <pc:sldMk cId="373566896" sldId="712"/>
            <ac:spMk id="12" creationId="{FE8D5E1B-BF22-F5CA-8899-654C4A47776D}"/>
          </ac:spMkLst>
        </pc:spChg>
        <pc:spChg chg="add">
          <ac:chgData name="Giri, Atanu" userId="S::agiri@miners.utep.edu::e0ae8cc7-49c3-42df-948f-23e195e4ba55" providerId="AD" clId="Web-{E5E11CEC-3E3B-307C-02BB-2753019DA584}" dt="2023-04-14T14:45:39.040" v="221"/>
          <ac:spMkLst>
            <pc:docMk/>
            <pc:sldMk cId="373566896" sldId="712"/>
            <ac:spMk id="15" creationId="{CA815F2C-4E80-4019-8E59-FAD3F7F8473D}"/>
          </ac:spMkLst>
        </pc:spChg>
        <pc:picChg chg="add mod">
          <ac:chgData name="Giri, Atanu" userId="S::agiri@miners.utep.edu::e0ae8cc7-49c3-42df-948f-23e195e4ba55" providerId="AD" clId="Web-{E5E11CEC-3E3B-307C-02BB-2753019DA584}" dt="2023-04-14T14:45:39.040" v="221"/>
          <ac:picMkLst>
            <pc:docMk/>
            <pc:sldMk cId="373566896" sldId="712"/>
            <ac:picMk id="2" creationId="{978F7042-A7D1-8661-D6FF-1F2132528AEB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5:39.040" v="221"/>
          <ac:picMkLst>
            <pc:docMk/>
            <pc:sldMk cId="373566896" sldId="712"/>
            <ac:picMk id="3" creationId="{AB8C72A7-EEE3-DD1A-9248-C0A21DC72A62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5:39.040" v="221"/>
          <ac:picMkLst>
            <pc:docMk/>
            <pc:sldMk cId="373566896" sldId="712"/>
            <ac:picMk id="4" creationId="{501431FE-A382-32C8-C3C8-D8E57609A18F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5:39.040" v="221"/>
          <ac:picMkLst>
            <pc:docMk/>
            <pc:sldMk cId="373566896" sldId="712"/>
            <ac:picMk id="5" creationId="{F3AB9178-77C8-5811-0E5F-41044DD18801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5:39.040" v="221"/>
          <ac:picMkLst>
            <pc:docMk/>
            <pc:sldMk cId="373566896" sldId="712"/>
            <ac:picMk id="6" creationId="{3052D303-58B0-3708-8BF1-BE2A947EE946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5:39.040" v="221"/>
          <ac:picMkLst>
            <pc:docMk/>
            <pc:sldMk cId="373566896" sldId="712"/>
            <ac:picMk id="7" creationId="{DA39AE9F-C7D0-296D-1155-B62B2C78AB59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5:39.040" v="221"/>
          <ac:picMkLst>
            <pc:docMk/>
            <pc:sldMk cId="373566896" sldId="712"/>
            <ac:picMk id="8" creationId="{F79A367A-E52D-6270-2412-B09F2CD021ED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5:39.040" v="221"/>
          <ac:picMkLst>
            <pc:docMk/>
            <pc:sldMk cId="373566896" sldId="712"/>
            <ac:picMk id="9" creationId="{E12880CD-5300-7443-99B6-B5395B2DF8C3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5:39.040" v="221"/>
          <ac:picMkLst>
            <pc:docMk/>
            <pc:sldMk cId="373566896" sldId="712"/>
            <ac:picMk id="10" creationId="{0C665E3C-0ACF-937C-614E-9A27FCE48C47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4:48:34.606" v="247" actId="20577"/>
        <pc:sldMkLst>
          <pc:docMk/>
          <pc:sldMk cId="1151839139" sldId="713"/>
        </pc:sldMkLst>
        <pc:spChg chg="add mod">
          <ac:chgData name="Giri, Atanu" userId="S::agiri@miners.utep.edu::e0ae8cc7-49c3-42df-948f-23e195e4ba55" providerId="AD" clId="Web-{E5E11CEC-3E3B-307C-02BB-2753019DA584}" dt="2023-04-14T14:48:34.606" v="247" actId="20577"/>
          <ac:spMkLst>
            <pc:docMk/>
            <pc:sldMk cId="1151839139" sldId="713"/>
            <ac:spMk id="12" creationId="{CEB946E1-2A87-90B5-83CD-38DF28959849}"/>
          </ac:spMkLst>
        </pc:spChg>
        <pc:spChg chg="add">
          <ac:chgData name="Giri, Atanu" userId="S::agiri@miners.utep.edu::e0ae8cc7-49c3-42df-948f-23e195e4ba55" providerId="AD" clId="Web-{E5E11CEC-3E3B-307C-02BB-2753019DA584}" dt="2023-04-14T14:48:07.199" v="237"/>
          <ac:spMkLst>
            <pc:docMk/>
            <pc:sldMk cId="1151839139" sldId="713"/>
            <ac:spMk id="15" creationId="{CA815F2C-4E80-4019-8E59-FAD3F7F8473D}"/>
          </ac:spMkLst>
        </pc:spChg>
        <pc:picChg chg="add mod">
          <ac:chgData name="Giri, Atanu" userId="S::agiri@miners.utep.edu::e0ae8cc7-49c3-42df-948f-23e195e4ba55" providerId="AD" clId="Web-{E5E11CEC-3E3B-307C-02BB-2753019DA584}" dt="2023-04-14T14:48:07.199" v="237"/>
          <ac:picMkLst>
            <pc:docMk/>
            <pc:sldMk cId="1151839139" sldId="713"/>
            <ac:picMk id="2" creationId="{29A73950-9E83-3023-233E-109540BC8053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8:07.199" v="237"/>
          <ac:picMkLst>
            <pc:docMk/>
            <pc:sldMk cId="1151839139" sldId="713"/>
            <ac:picMk id="3" creationId="{5DEDE23A-EB60-027D-D0A2-D818BD223550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8:07.199" v="237"/>
          <ac:picMkLst>
            <pc:docMk/>
            <pc:sldMk cId="1151839139" sldId="713"/>
            <ac:picMk id="4" creationId="{1B6BA173-93DA-241B-DA27-714EDE696EB1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8:07.199" v="237"/>
          <ac:picMkLst>
            <pc:docMk/>
            <pc:sldMk cId="1151839139" sldId="713"/>
            <ac:picMk id="5" creationId="{909EFF04-3DE2-B523-D757-DBACBA67AFEC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8:07.199" v="237"/>
          <ac:picMkLst>
            <pc:docMk/>
            <pc:sldMk cId="1151839139" sldId="713"/>
            <ac:picMk id="6" creationId="{3A7376C4-A228-8F45-9405-C3719808EF65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48:07.199" v="237"/>
          <ac:picMkLst>
            <pc:docMk/>
            <pc:sldMk cId="1151839139" sldId="713"/>
            <ac:picMk id="7" creationId="{BCB3D0F7-6680-DE93-9637-FC273EDADBD8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8:07.199" v="237"/>
          <ac:picMkLst>
            <pc:docMk/>
            <pc:sldMk cId="1151839139" sldId="713"/>
            <ac:picMk id="8" creationId="{BCC421E2-7D8E-5E94-4A46-B87D16CE7C57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8:07.199" v="237"/>
          <ac:picMkLst>
            <pc:docMk/>
            <pc:sldMk cId="1151839139" sldId="713"/>
            <ac:picMk id="9" creationId="{6E271673-0958-5493-552A-7BB6D5BF50F9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48:07.199" v="237"/>
          <ac:picMkLst>
            <pc:docMk/>
            <pc:sldMk cId="1151839139" sldId="713"/>
            <ac:picMk id="10" creationId="{127B07D3-A41F-E8A9-2D5B-F710A9F6C413}"/>
          </ac:picMkLst>
        </pc:picChg>
      </pc:sldChg>
      <pc:sldChg chg="addSp delSp modSp new mod setBg">
        <pc:chgData name="Giri, Atanu" userId="S::agiri@miners.utep.edu::e0ae8cc7-49c3-42df-948f-23e195e4ba55" providerId="AD" clId="Web-{E5E11CEC-3E3B-307C-02BB-2753019DA584}" dt="2023-04-14T15:32:01.669" v="524" actId="20577"/>
        <pc:sldMkLst>
          <pc:docMk/>
          <pc:sldMk cId="3421911136" sldId="714"/>
        </pc:sldMkLst>
        <pc:spChg chg="add mod">
          <ac:chgData name="Giri, Atanu" userId="S::agiri@miners.utep.edu::e0ae8cc7-49c3-42df-948f-23e195e4ba55" providerId="AD" clId="Web-{E5E11CEC-3E3B-307C-02BB-2753019DA584}" dt="2023-04-14T15:32:01.669" v="524" actId="20577"/>
          <ac:spMkLst>
            <pc:docMk/>
            <pc:sldMk cId="3421911136" sldId="714"/>
            <ac:spMk id="13" creationId="{84E71D48-43AE-CB54-75DA-AA3B776C05C6}"/>
          </ac:spMkLst>
        </pc:spChg>
        <pc:spChg chg="add del">
          <ac:chgData name="Giri, Atanu" userId="S::agiri@miners.utep.edu::e0ae8cc7-49c3-42df-948f-23e195e4ba55" providerId="AD" clId="Web-{E5E11CEC-3E3B-307C-02BB-2753019DA584}" dt="2023-04-14T14:51:37.312" v="260"/>
          <ac:spMkLst>
            <pc:docMk/>
            <pc:sldMk cId="3421911136" sldId="714"/>
            <ac:spMk id="16" creationId="{B649E800-A5C8-49A0-A453-ED537DA3156A}"/>
          </ac:spMkLst>
        </pc:spChg>
        <pc:spChg chg="add del">
          <ac:chgData name="Giri, Atanu" userId="S::agiri@miners.utep.edu::e0ae8cc7-49c3-42df-948f-23e195e4ba55" providerId="AD" clId="Web-{E5E11CEC-3E3B-307C-02BB-2753019DA584}" dt="2023-04-14T14:51:37.312" v="260"/>
          <ac:spMkLst>
            <pc:docMk/>
            <pc:sldMk cId="3421911136" sldId="714"/>
            <ac:spMk id="18" creationId="{8BA67DD7-B75D-4A30-90A4-EEA9F64AF11B}"/>
          </ac:spMkLst>
        </pc:spChg>
        <pc:spChg chg="add">
          <ac:chgData name="Giri, Atanu" userId="S::agiri@miners.utep.edu::e0ae8cc7-49c3-42df-948f-23e195e4ba55" providerId="AD" clId="Web-{E5E11CEC-3E3B-307C-02BB-2753019DA584}" dt="2023-04-14T14:51:37.312" v="261"/>
          <ac:spMkLst>
            <pc:docMk/>
            <pc:sldMk cId="3421911136" sldId="714"/>
            <ac:spMk id="24" creationId="{69D184B2-2226-4E31-BCCB-444330767440}"/>
          </ac:spMkLst>
        </pc:spChg>
        <pc:spChg chg="add">
          <ac:chgData name="Giri, Atanu" userId="S::agiri@miners.utep.edu::e0ae8cc7-49c3-42df-948f-23e195e4ba55" providerId="AD" clId="Web-{E5E11CEC-3E3B-307C-02BB-2753019DA584}" dt="2023-04-14T14:51:37.312" v="261"/>
          <ac:spMkLst>
            <pc:docMk/>
            <pc:sldMk cId="3421911136" sldId="714"/>
            <ac:spMk id="25" creationId="{1AC4D4E3-486A-464A-8EC8-D44881097267}"/>
          </ac:spMkLst>
        </pc:spChg>
        <pc:spChg chg="add">
          <ac:chgData name="Giri, Atanu" userId="S::agiri@miners.utep.edu::e0ae8cc7-49c3-42df-948f-23e195e4ba55" providerId="AD" clId="Web-{E5E11CEC-3E3B-307C-02BB-2753019DA584}" dt="2023-04-14T14:51:37.312" v="261"/>
          <ac:spMkLst>
            <pc:docMk/>
            <pc:sldMk cId="3421911136" sldId="714"/>
            <ac:spMk id="26" creationId="{864DE13E-58EB-4475-B79C-0D4FC651239B}"/>
          </ac:spMkLst>
        </pc:spChg>
        <pc:grpChg chg="add del">
          <ac:chgData name="Giri, Atanu" userId="S::agiri@miners.utep.edu::e0ae8cc7-49c3-42df-948f-23e195e4ba55" providerId="AD" clId="Web-{E5E11CEC-3E3B-307C-02BB-2753019DA584}" dt="2023-04-14T14:51:37.312" v="260"/>
          <ac:grpSpMkLst>
            <pc:docMk/>
            <pc:sldMk cId="3421911136" sldId="714"/>
            <ac:grpSpMk id="20" creationId="{E8C5FC48-0A3C-4D6D-A0D5-EEE93213DBBE}"/>
          </ac:grpSpMkLst>
        </pc:grpChg>
        <pc:picChg chg="add mod">
          <ac:chgData name="Giri, Atanu" userId="S::agiri@miners.utep.edu::e0ae8cc7-49c3-42df-948f-23e195e4ba55" providerId="AD" clId="Web-{E5E11CEC-3E3B-307C-02BB-2753019DA584}" dt="2023-04-14T14:51:37.312" v="261"/>
          <ac:picMkLst>
            <pc:docMk/>
            <pc:sldMk cId="3421911136" sldId="714"/>
            <ac:picMk id="2" creationId="{94ED4981-2B87-F994-833D-E71C9154437F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1:37.312" v="261"/>
          <ac:picMkLst>
            <pc:docMk/>
            <pc:sldMk cId="3421911136" sldId="714"/>
            <ac:picMk id="3" creationId="{C320A88C-8D49-0680-9498-CDDA28FACD7A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1:37.312" v="261"/>
          <ac:picMkLst>
            <pc:docMk/>
            <pc:sldMk cId="3421911136" sldId="714"/>
            <ac:picMk id="4" creationId="{5B0B7465-E9A4-AF23-07DF-F6BDE52C9226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1:37.312" v="261"/>
          <ac:picMkLst>
            <pc:docMk/>
            <pc:sldMk cId="3421911136" sldId="714"/>
            <ac:picMk id="5" creationId="{28819633-631E-332C-41AC-D3CF46889E3B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1:37.312" v="261"/>
          <ac:picMkLst>
            <pc:docMk/>
            <pc:sldMk cId="3421911136" sldId="714"/>
            <ac:picMk id="6" creationId="{819C69F1-3CA2-E9D8-3AC6-CD719F7C160E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1:37.312" v="261"/>
          <ac:picMkLst>
            <pc:docMk/>
            <pc:sldMk cId="3421911136" sldId="714"/>
            <ac:picMk id="7" creationId="{B17BB8FF-2A8E-ADE7-1CD3-B02202D675B9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1:37.312" v="261"/>
          <ac:picMkLst>
            <pc:docMk/>
            <pc:sldMk cId="3421911136" sldId="714"/>
            <ac:picMk id="8" creationId="{10F97BA9-011F-0F60-CA74-CE15379C4715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1:37.312" v="261"/>
          <ac:picMkLst>
            <pc:docMk/>
            <pc:sldMk cId="3421911136" sldId="714"/>
            <ac:picMk id="9" creationId="{A6987223-9042-141E-2311-1B744CB0A8F4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1:37.312" v="261"/>
          <ac:picMkLst>
            <pc:docMk/>
            <pc:sldMk cId="3421911136" sldId="714"/>
            <ac:picMk id="10" creationId="{92DDCA40-0263-AFCD-7DCD-DABCAC5A161E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1:37.312" v="261"/>
          <ac:picMkLst>
            <pc:docMk/>
            <pc:sldMk cId="3421911136" sldId="714"/>
            <ac:picMk id="11" creationId="{03576882-C89A-7169-7D2D-35A08988FCF9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4:55:37.098" v="282" actId="20577"/>
        <pc:sldMkLst>
          <pc:docMk/>
          <pc:sldMk cId="344238866" sldId="715"/>
        </pc:sldMkLst>
        <pc:spChg chg="add mod">
          <ac:chgData name="Giri, Atanu" userId="S::agiri@miners.utep.edu::e0ae8cc7-49c3-42df-948f-23e195e4ba55" providerId="AD" clId="Web-{E5E11CEC-3E3B-307C-02BB-2753019DA584}" dt="2023-04-14T14:55:37.098" v="282" actId="20577"/>
          <ac:spMkLst>
            <pc:docMk/>
            <pc:sldMk cId="344238866" sldId="715"/>
            <ac:spMk id="13" creationId="{1CB14F26-1F2E-B026-E91A-AF06330B37B7}"/>
          </ac:spMkLst>
        </pc:spChg>
        <pc:spChg chg="add">
          <ac:chgData name="Giri, Atanu" userId="S::agiri@miners.utep.edu::e0ae8cc7-49c3-42df-948f-23e195e4ba55" providerId="AD" clId="Web-{E5E11CEC-3E3B-307C-02BB-2753019DA584}" dt="2023-04-14T14:54:21.112" v="276"/>
          <ac:spMkLst>
            <pc:docMk/>
            <pc:sldMk cId="344238866" sldId="715"/>
            <ac:spMk id="16" creationId="{69D184B2-2226-4E31-BCCB-444330767440}"/>
          </ac:spMkLst>
        </pc:spChg>
        <pc:spChg chg="add">
          <ac:chgData name="Giri, Atanu" userId="S::agiri@miners.utep.edu::e0ae8cc7-49c3-42df-948f-23e195e4ba55" providerId="AD" clId="Web-{E5E11CEC-3E3B-307C-02BB-2753019DA584}" dt="2023-04-14T14:54:21.112" v="276"/>
          <ac:spMkLst>
            <pc:docMk/>
            <pc:sldMk cId="344238866" sldId="715"/>
            <ac:spMk id="18" creationId="{1AC4D4E3-486A-464A-8EC8-D44881097267}"/>
          </ac:spMkLst>
        </pc:spChg>
        <pc:spChg chg="add">
          <ac:chgData name="Giri, Atanu" userId="S::agiri@miners.utep.edu::e0ae8cc7-49c3-42df-948f-23e195e4ba55" providerId="AD" clId="Web-{E5E11CEC-3E3B-307C-02BB-2753019DA584}" dt="2023-04-14T14:54:21.112" v="276"/>
          <ac:spMkLst>
            <pc:docMk/>
            <pc:sldMk cId="344238866" sldId="715"/>
            <ac:spMk id="20" creationId="{864DE13E-58EB-4475-B79C-0D4FC651239B}"/>
          </ac:spMkLst>
        </pc:spChg>
        <pc:picChg chg="add mod">
          <ac:chgData name="Giri, Atanu" userId="S::agiri@miners.utep.edu::e0ae8cc7-49c3-42df-948f-23e195e4ba55" providerId="AD" clId="Web-{E5E11CEC-3E3B-307C-02BB-2753019DA584}" dt="2023-04-14T14:54:21.112" v="276"/>
          <ac:picMkLst>
            <pc:docMk/>
            <pc:sldMk cId="344238866" sldId="715"/>
            <ac:picMk id="2" creationId="{37784A14-9682-E7DA-97C3-D9084466C3DA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4:21.112" v="276"/>
          <ac:picMkLst>
            <pc:docMk/>
            <pc:sldMk cId="344238866" sldId="715"/>
            <ac:picMk id="3" creationId="{A22E71E3-6CEA-6FF8-4BA0-F9B3060B4B76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4:21.112" v="276"/>
          <ac:picMkLst>
            <pc:docMk/>
            <pc:sldMk cId="344238866" sldId="715"/>
            <ac:picMk id="4" creationId="{D3EBC3BD-FEE0-46F7-065F-354EF8899CFF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4:21.112" v="276"/>
          <ac:picMkLst>
            <pc:docMk/>
            <pc:sldMk cId="344238866" sldId="715"/>
            <ac:picMk id="5" creationId="{DF433EBC-8FA4-9C42-416F-29653E1DF205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4:21.112" v="276"/>
          <ac:picMkLst>
            <pc:docMk/>
            <pc:sldMk cId="344238866" sldId="715"/>
            <ac:picMk id="6" creationId="{32E4D7B3-5AD7-6BAA-7CAF-17EB9036D183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4:21.112" v="276"/>
          <ac:picMkLst>
            <pc:docMk/>
            <pc:sldMk cId="344238866" sldId="715"/>
            <ac:picMk id="7" creationId="{952C7214-5C2E-8AAB-A38E-193854BBD227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4:21.112" v="276"/>
          <ac:picMkLst>
            <pc:docMk/>
            <pc:sldMk cId="344238866" sldId="715"/>
            <ac:picMk id="8" creationId="{8D1DE04E-B344-3413-6043-F609B1F3056D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4:21.112" v="276"/>
          <ac:picMkLst>
            <pc:docMk/>
            <pc:sldMk cId="344238866" sldId="715"/>
            <ac:picMk id="9" creationId="{30681E21-18BC-FA76-6546-E6F7054622CB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4:21.112" v="276"/>
          <ac:picMkLst>
            <pc:docMk/>
            <pc:sldMk cId="344238866" sldId="715"/>
            <ac:picMk id="10" creationId="{B530E2AE-B9FF-7EAF-2E94-A0C51AD24D35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4:21.112" v="276"/>
          <ac:picMkLst>
            <pc:docMk/>
            <pc:sldMk cId="344238866" sldId="715"/>
            <ac:picMk id="11" creationId="{E8FEC016-479F-ED1C-DA4B-C19FF22A106C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4:59:23.274" v="313" actId="20577"/>
        <pc:sldMkLst>
          <pc:docMk/>
          <pc:sldMk cId="3326038926" sldId="716"/>
        </pc:sldMkLst>
        <pc:spChg chg="add mod">
          <ac:chgData name="Giri, Atanu" userId="S::agiri@miners.utep.edu::e0ae8cc7-49c3-42df-948f-23e195e4ba55" providerId="AD" clId="Web-{E5E11CEC-3E3B-307C-02BB-2753019DA584}" dt="2023-04-14T14:59:23.274" v="313" actId="20577"/>
          <ac:spMkLst>
            <pc:docMk/>
            <pc:sldMk cId="3326038926" sldId="716"/>
            <ac:spMk id="13" creationId="{6D226E11-D0EA-2EAD-BA2A-0F99F3187866}"/>
          </ac:spMkLst>
        </pc:spChg>
        <pc:spChg chg="add">
          <ac:chgData name="Giri, Atanu" userId="S::agiri@miners.utep.edu::e0ae8cc7-49c3-42df-948f-23e195e4ba55" providerId="AD" clId="Web-{E5E11CEC-3E3B-307C-02BB-2753019DA584}" dt="2023-04-14T14:58:02.725" v="294"/>
          <ac:spMkLst>
            <pc:docMk/>
            <pc:sldMk cId="3326038926" sldId="716"/>
            <ac:spMk id="16" creationId="{69D184B2-2226-4E31-BCCB-444330767440}"/>
          </ac:spMkLst>
        </pc:spChg>
        <pc:spChg chg="add">
          <ac:chgData name="Giri, Atanu" userId="S::agiri@miners.utep.edu::e0ae8cc7-49c3-42df-948f-23e195e4ba55" providerId="AD" clId="Web-{E5E11CEC-3E3B-307C-02BB-2753019DA584}" dt="2023-04-14T14:58:02.725" v="294"/>
          <ac:spMkLst>
            <pc:docMk/>
            <pc:sldMk cId="3326038926" sldId="716"/>
            <ac:spMk id="18" creationId="{1AC4D4E3-486A-464A-8EC8-D44881097267}"/>
          </ac:spMkLst>
        </pc:spChg>
        <pc:spChg chg="add">
          <ac:chgData name="Giri, Atanu" userId="S::agiri@miners.utep.edu::e0ae8cc7-49c3-42df-948f-23e195e4ba55" providerId="AD" clId="Web-{E5E11CEC-3E3B-307C-02BB-2753019DA584}" dt="2023-04-14T14:58:02.725" v="294"/>
          <ac:spMkLst>
            <pc:docMk/>
            <pc:sldMk cId="3326038926" sldId="716"/>
            <ac:spMk id="20" creationId="{864DE13E-58EB-4475-B79C-0D4FC651239B}"/>
          </ac:spMkLst>
        </pc:spChg>
        <pc:picChg chg="add mod">
          <ac:chgData name="Giri, Atanu" userId="S::agiri@miners.utep.edu::e0ae8cc7-49c3-42df-948f-23e195e4ba55" providerId="AD" clId="Web-{E5E11CEC-3E3B-307C-02BB-2753019DA584}" dt="2023-04-14T14:58:02.725" v="294"/>
          <ac:picMkLst>
            <pc:docMk/>
            <pc:sldMk cId="3326038926" sldId="716"/>
            <ac:picMk id="2" creationId="{888D9F14-289E-224C-DB68-939578270475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8:02.725" v="294"/>
          <ac:picMkLst>
            <pc:docMk/>
            <pc:sldMk cId="3326038926" sldId="716"/>
            <ac:picMk id="3" creationId="{04667C8E-0061-912E-7BB4-7B6F9FE85E1D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8:02.725" v="294"/>
          <ac:picMkLst>
            <pc:docMk/>
            <pc:sldMk cId="3326038926" sldId="716"/>
            <ac:picMk id="4" creationId="{82C38F0C-A7B9-CF3B-2218-EA63F289C2D1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8:02.725" v="294"/>
          <ac:picMkLst>
            <pc:docMk/>
            <pc:sldMk cId="3326038926" sldId="716"/>
            <ac:picMk id="5" creationId="{C86AD51F-E0D2-EC21-4FCF-DA8FB497FF64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4:58:02.725" v="294"/>
          <ac:picMkLst>
            <pc:docMk/>
            <pc:sldMk cId="3326038926" sldId="716"/>
            <ac:picMk id="6" creationId="{B224A1AB-EEEA-3E9A-244A-6115F199EE3D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8:02.725" v="294"/>
          <ac:picMkLst>
            <pc:docMk/>
            <pc:sldMk cId="3326038926" sldId="716"/>
            <ac:picMk id="7" creationId="{DB21BCAD-EDC2-52B5-7DDD-2C5457540051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8:02.725" v="294"/>
          <ac:picMkLst>
            <pc:docMk/>
            <pc:sldMk cId="3326038926" sldId="716"/>
            <ac:picMk id="8" creationId="{9E5C96DE-7240-5B1A-C282-C0B8492C8596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8:02.725" v="294"/>
          <ac:picMkLst>
            <pc:docMk/>
            <pc:sldMk cId="3326038926" sldId="716"/>
            <ac:picMk id="9" creationId="{A7ADA8DF-9D61-CAD9-3634-8C0A804A1320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8:02.725" v="294"/>
          <ac:picMkLst>
            <pc:docMk/>
            <pc:sldMk cId="3326038926" sldId="716"/>
            <ac:picMk id="10" creationId="{238154F4-13CB-6D16-C7D8-56E8982BA79F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4:58:02.725" v="294"/>
          <ac:picMkLst>
            <pc:docMk/>
            <pc:sldMk cId="3326038926" sldId="716"/>
            <ac:picMk id="11" creationId="{8D5870DC-AE3F-C1E3-5C38-70BB303B7163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5:11:02.849" v="344" actId="20577"/>
        <pc:sldMkLst>
          <pc:docMk/>
          <pc:sldMk cId="660506638" sldId="717"/>
        </pc:sldMkLst>
        <pc:spChg chg="add mod">
          <ac:chgData name="Giri, Atanu" userId="S::agiri@miners.utep.edu::e0ae8cc7-49c3-42df-948f-23e195e4ba55" providerId="AD" clId="Web-{E5E11CEC-3E3B-307C-02BB-2753019DA584}" dt="2023-04-14T15:11:02.849" v="344" actId="20577"/>
          <ac:spMkLst>
            <pc:docMk/>
            <pc:sldMk cId="660506638" sldId="717"/>
            <ac:spMk id="10" creationId="{7808CE6B-009D-BBFE-E80C-7A804B583F38}"/>
          </ac:spMkLst>
        </pc:spChg>
        <pc:spChg chg="add">
          <ac:chgData name="Giri, Atanu" userId="S::agiri@miners.utep.edu::e0ae8cc7-49c3-42df-948f-23e195e4ba55" providerId="AD" clId="Web-{E5E11CEC-3E3B-307C-02BB-2753019DA584}" dt="2023-04-14T15:07:57.127" v="322"/>
          <ac:spMkLst>
            <pc:docMk/>
            <pc:sldMk cId="660506638" sldId="717"/>
            <ac:spMk id="13" creationId="{69D184B2-2226-4E31-BCCB-444330767440}"/>
          </ac:spMkLst>
        </pc:spChg>
        <pc:spChg chg="add">
          <ac:chgData name="Giri, Atanu" userId="S::agiri@miners.utep.edu::e0ae8cc7-49c3-42df-948f-23e195e4ba55" providerId="AD" clId="Web-{E5E11CEC-3E3B-307C-02BB-2753019DA584}" dt="2023-04-14T15:07:57.127" v="322"/>
          <ac:spMkLst>
            <pc:docMk/>
            <pc:sldMk cId="660506638" sldId="717"/>
            <ac:spMk id="15" creationId="{1AC4D4E3-486A-464A-8EC8-D44881097267}"/>
          </ac:spMkLst>
        </pc:spChg>
        <pc:spChg chg="add">
          <ac:chgData name="Giri, Atanu" userId="S::agiri@miners.utep.edu::e0ae8cc7-49c3-42df-948f-23e195e4ba55" providerId="AD" clId="Web-{E5E11CEC-3E3B-307C-02BB-2753019DA584}" dt="2023-04-14T15:07:57.127" v="322"/>
          <ac:spMkLst>
            <pc:docMk/>
            <pc:sldMk cId="660506638" sldId="717"/>
            <ac:spMk id="17" creationId="{864DE13E-58EB-4475-B79C-0D4FC651239B}"/>
          </ac:spMkLst>
        </pc:spChg>
        <pc:picChg chg="add mod">
          <ac:chgData name="Giri, Atanu" userId="S::agiri@miners.utep.edu::e0ae8cc7-49c3-42df-948f-23e195e4ba55" providerId="AD" clId="Web-{E5E11CEC-3E3B-307C-02BB-2753019DA584}" dt="2023-04-14T15:07:57.127" v="322"/>
          <ac:picMkLst>
            <pc:docMk/>
            <pc:sldMk cId="660506638" sldId="717"/>
            <ac:picMk id="2" creationId="{1697BD47-049A-DEBD-45E6-FBD6A7B22544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07:57.127" v="322"/>
          <ac:picMkLst>
            <pc:docMk/>
            <pc:sldMk cId="660506638" sldId="717"/>
            <ac:picMk id="3" creationId="{3C0BBE7E-B22E-95F3-995F-E5476AEDEAE0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07:57.127" v="322"/>
          <ac:picMkLst>
            <pc:docMk/>
            <pc:sldMk cId="660506638" sldId="717"/>
            <ac:picMk id="4" creationId="{5B0A6C44-B72F-7B26-9475-82D9483F7998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07:57.127" v="322"/>
          <ac:picMkLst>
            <pc:docMk/>
            <pc:sldMk cId="660506638" sldId="717"/>
            <ac:picMk id="5" creationId="{B1B706CD-BFBB-44AA-DC64-E9E89CE8250B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07:57.127" v="322"/>
          <ac:picMkLst>
            <pc:docMk/>
            <pc:sldMk cId="660506638" sldId="717"/>
            <ac:picMk id="6" creationId="{DCE31579-9213-E75A-0CE8-6ED4C4877F84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07:57.127" v="322"/>
          <ac:picMkLst>
            <pc:docMk/>
            <pc:sldMk cId="660506638" sldId="717"/>
            <ac:picMk id="7" creationId="{FFE77EF4-6C47-0856-9BD0-5D0C773F3BB7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07:57.127" v="322"/>
          <ac:picMkLst>
            <pc:docMk/>
            <pc:sldMk cId="660506638" sldId="717"/>
            <ac:picMk id="8" creationId="{2C89A7A5-FB66-0E0B-0029-9B3F9EE78DBD}"/>
          </ac:picMkLst>
        </pc:picChg>
      </pc:sldChg>
      <pc:sldChg chg="new">
        <pc:chgData name="Giri, Atanu" userId="S::agiri@miners.utep.edu::e0ae8cc7-49c3-42df-948f-23e195e4ba55" providerId="AD" clId="Web-{E5E11CEC-3E3B-307C-02BB-2753019DA584}" dt="2023-04-14T15:08:46.987" v="323"/>
        <pc:sldMkLst>
          <pc:docMk/>
          <pc:sldMk cId="3852313465" sldId="718"/>
        </pc:sldMkLst>
      </pc:sldChg>
      <pc:sldChg chg="addSp modSp new mod setBg">
        <pc:chgData name="Giri, Atanu" userId="S::agiri@miners.utep.edu::e0ae8cc7-49c3-42df-948f-23e195e4ba55" providerId="AD" clId="Web-{E5E11CEC-3E3B-307C-02BB-2753019DA584}" dt="2023-04-14T15:11:42.725" v="356" actId="20577"/>
        <pc:sldMkLst>
          <pc:docMk/>
          <pc:sldMk cId="1529356597" sldId="719"/>
        </pc:sldMkLst>
        <pc:spChg chg="add mod">
          <ac:chgData name="Giri, Atanu" userId="S::agiri@miners.utep.edu::e0ae8cc7-49c3-42df-948f-23e195e4ba55" providerId="AD" clId="Web-{E5E11CEC-3E3B-307C-02BB-2753019DA584}" dt="2023-04-14T15:11:42.725" v="356" actId="20577"/>
          <ac:spMkLst>
            <pc:docMk/>
            <pc:sldMk cId="1529356597" sldId="719"/>
            <ac:spMk id="10" creationId="{E4BA6CF0-2028-EA6F-687D-8A15CB656078}"/>
          </ac:spMkLst>
        </pc:spChg>
        <pc:spChg chg="add">
          <ac:chgData name="Giri, Atanu" userId="S::agiri@miners.utep.edu::e0ae8cc7-49c3-42df-948f-23e195e4ba55" providerId="AD" clId="Web-{E5E11CEC-3E3B-307C-02BB-2753019DA584}" dt="2023-04-14T15:10:10.348" v="340"/>
          <ac:spMkLst>
            <pc:docMk/>
            <pc:sldMk cId="1529356597" sldId="719"/>
            <ac:spMk id="13" creationId="{69D184B2-2226-4E31-BCCB-444330767440}"/>
          </ac:spMkLst>
        </pc:spChg>
        <pc:spChg chg="add">
          <ac:chgData name="Giri, Atanu" userId="S::agiri@miners.utep.edu::e0ae8cc7-49c3-42df-948f-23e195e4ba55" providerId="AD" clId="Web-{E5E11CEC-3E3B-307C-02BB-2753019DA584}" dt="2023-04-14T15:10:10.348" v="340"/>
          <ac:spMkLst>
            <pc:docMk/>
            <pc:sldMk cId="1529356597" sldId="719"/>
            <ac:spMk id="15" creationId="{1AC4D4E3-486A-464A-8EC8-D44881097267}"/>
          </ac:spMkLst>
        </pc:spChg>
        <pc:spChg chg="add">
          <ac:chgData name="Giri, Atanu" userId="S::agiri@miners.utep.edu::e0ae8cc7-49c3-42df-948f-23e195e4ba55" providerId="AD" clId="Web-{E5E11CEC-3E3B-307C-02BB-2753019DA584}" dt="2023-04-14T15:10:10.348" v="340"/>
          <ac:spMkLst>
            <pc:docMk/>
            <pc:sldMk cId="1529356597" sldId="719"/>
            <ac:spMk id="17" creationId="{864DE13E-58EB-4475-B79C-0D4FC651239B}"/>
          </ac:spMkLst>
        </pc:spChg>
        <pc:picChg chg="add mod">
          <ac:chgData name="Giri, Atanu" userId="S::agiri@miners.utep.edu::e0ae8cc7-49c3-42df-948f-23e195e4ba55" providerId="AD" clId="Web-{E5E11CEC-3E3B-307C-02BB-2753019DA584}" dt="2023-04-14T15:10:10.348" v="340"/>
          <ac:picMkLst>
            <pc:docMk/>
            <pc:sldMk cId="1529356597" sldId="719"/>
            <ac:picMk id="2" creationId="{1E905D30-60EB-015E-C432-385F05A6A08E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0:10.348" v="340"/>
          <ac:picMkLst>
            <pc:docMk/>
            <pc:sldMk cId="1529356597" sldId="719"/>
            <ac:picMk id="3" creationId="{BDCEF34F-CFBF-6830-2E22-FC3F4EAA3A80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0:10.348" v="340"/>
          <ac:picMkLst>
            <pc:docMk/>
            <pc:sldMk cId="1529356597" sldId="719"/>
            <ac:picMk id="4" creationId="{8B6CF93F-34DE-609F-2B3D-E849AA96C881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0:10.348" v="340"/>
          <ac:picMkLst>
            <pc:docMk/>
            <pc:sldMk cId="1529356597" sldId="719"/>
            <ac:picMk id="5" creationId="{3B2EC865-F7B9-0533-3FF5-6B9A93B946FF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0:10.348" v="340"/>
          <ac:picMkLst>
            <pc:docMk/>
            <pc:sldMk cId="1529356597" sldId="719"/>
            <ac:picMk id="6" creationId="{E4F0596B-7ACF-ED7F-4870-9E8EE2108D1B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0:10.348" v="340"/>
          <ac:picMkLst>
            <pc:docMk/>
            <pc:sldMk cId="1529356597" sldId="719"/>
            <ac:picMk id="7" creationId="{A622510A-799A-F3E9-5CD0-83237CA2F093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0:10.348" v="340"/>
          <ac:picMkLst>
            <pc:docMk/>
            <pc:sldMk cId="1529356597" sldId="719"/>
            <ac:picMk id="8" creationId="{AA9FCF9B-EFEB-3A5B-9ACB-CEC4C6341144}"/>
          </ac:picMkLst>
        </pc:picChg>
      </pc:sldChg>
      <pc:sldChg chg="new">
        <pc:chgData name="Giri, Atanu" userId="S::agiri@miners.utep.edu::e0ae8cc7-49c3-42df-948f-23e195e4ba55" providerId="AD" clId="Web-{E5E11CEC-3E3B-307C-02BB-2753019DA584}" dt="2023-04-14T15:12:41.288" v="357"/>
        <pc:sldMkLst>
          <pc:docMk/>
          <pc:sldMk cId="3192289245" sldId="720"/>
        </pc:sldMkLst>
      </pc:sldChg>
      <pc:sldChg chg="addSp delSp modSp new mod setBg">
        <pc:chgData name="Giri, Atanu" userId="S::agiri@miners.utep.edu::e0ae8cc7-49c3-42df-948f-23e195e4ba55" providerId="AD" clId="Web-{E5E11CEC-3E3B-307C-02BB-2753019DA584}" dt="2023-04-14T15:14:54.697" v="397" actId="20577"/>
        <pc:sldMkLst>
          <pc:docMk/>
          <pc:sldMk cId="544365657" sldId="721"/>
        </pc:sldMkLst>
        <pc:spChg chg="add mod">
          <ac:chgData name="Giri, Atanu" userId="S::agiri@miners.utep.edu::e0ae8cc7-49c3-42df-948f-23e195e4ba55" providerId="AD" clId="Web-{E5E11CEC-3E3B-307C-02BB-2753019DA584}" dt="2023-04-14T15:14:54.697" v="397" actId="20577"/>
          <ac:spMkLst>
            <pc:docMk/>
            <pc:sldMk cId="544365657" sldId="721"/>
            <ac:spMk id="21" creationId="{5A7B2FCA-E831-4C0E-C142-7FB1FB1BC290}"/>
          </ac:spMkLst>
        </pc:spChg>
        <pc:spChg chg="add">
          <ac:chgData name="Giri, Atanu" userId="S::agiri@miners.utep.edu::e0ae8cc7-49c3-42df-948f-23e195e4ba55" providerId="AD" clId="Web-{E5E11CEC-3E3B-307C-02BB-2753019DA584}" dt="2023-04-14T15:14:16.415" v="386"/>
          <ac:spMkLst>
            <pc:docMk/>
            <pc:sldMk cId="544365657" sldId="721"/>
            <ac:spMk id="24" creationId="{CA815F2C-4E80-4019-8E59-FAD3F7F8473D}"/>
          </ac:spMkLst>
        </pc:spChg>
        <pc:picChg chg="add del mod">
          <ac:chgData name="Giri, Atanu" userId="S::agiri@miners.utep.edu::e0ae8cc7-49c3-42df-948f-23e195e4ba55" providerId="AD" clId="Web-{E5E11CEC-3E3B-307C-02BB-2753019DA584}" dt="2023-04-14T15:13:55.977" v="376"/>
          <ac:picMkLst>
            <pc:docMk/>
            <pc:sldMk cId="544365657" sldId="721"/>
            <ac:picMk id="2" creationId="{7A3E705C-83FD-4B89-EBBE-46890524CF48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4T15:13:55.977" v="375"/>
          <ac:picMkLst>
            <pc:docMk/>
            <pc:sldMk cId="544365657" sldId="721"/>
            <ac:picMk id="3" creationId="{BE4C7866-6B3A-728F-E7DE-06E86F260C9D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4T15:13:55.977" v="374"/>
          <ac:picMkLst>
            <pc:docMk/>
            <pc:sldMk cId="544365657" sldId="721"/>
            <ac:picMk id="4" creationId="{8ACC6CC6-9AAD-C298-E9CD-22E328B0A48D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4T15:13:55.977" v="373"/>
          <ac:picMkLst>
            <pc:docMk/>
            <pc:sldMk cId="544365657" sldId="721"/>
            <ac:picMk id="5" creationId="{FD37361D-52A4-B538-D557-C5C333A7379D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4T15:13:55.977" v="372"/>
          <ac:picMkLst>
            <pc:docMk/>
            <pc:sldMk cId="544365657" sldId="721"/>
            <ac:picMk id="6" creationId="{B1DC8C4D-99FC-A0F0-F2F0-FD61E17A0165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4T15:13:55.977" v="371"/>
          <ac:picMkLst>
            <pc:docMk/>
            <pc:sldMk cId="544365657" sldId="721"/>
            <ac:picMk id="7" creationId="{1DE9F239-4983-45E4-CC21-91B603E0CBC3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4T15:13:55.977" v="370"/>
          <ac:picMkLst>
            <pc:docMk/>
            <pc:sldMk cId="544365657" sldId="721"/>
            <ac:picMk id="8" creationId="{A6A2CD72-E47E-16B6-E77A-691B10823170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4T15:13:55.977" v="369"/>
          <ac:picMkLst>
            <pc:docMk/>
            <pc:sldMk cId="544365657" sldId="721"/>
            <ac:picMk id="9" creationId="{A6EEB031-AD9C-DACC-2E95-0D1ED4BA7280}"/>
          </ac:picMkLst>
        </pc:picChg>
        <pc:picChg chg="add del mod">
          <ac:chgData name="Giri, Atanu" userId="S::agiri@miners.utep.edu::e0ae8cc7-49c3-42df-948f-23e195e4ba55" providerId="AD" clId="Web-{E5E11CEC-3E3B-307C-02BB-2753019DA584}" dt="2023-04-14T15:13:55.977" v="368"/>
          <ac:picMkLst>
            <pc:docMk/>
            <pc:sldMk cId="544365657" sldId="721"/>
            <ac:picMk id="10" creationId="{DBBA39C1-25BA-5350-5FFF-9AB897EBE81E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4:16.415" v="386"/>
          <ac:picMkLst>
            <pc:docMk/>
            <pc:sldMk cId="544365657" sldId="721"/>
            <ac:picMk id="11" creationId="{AC4A8EC9-8312-531A-9B84-794EB703B9C6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14:16.415" v="386"/>
          <ac:picMkLst>
            <pc:docMk/>
            <pc:sldMk cId="544365657" sldId="721"/>
            <ac:picMk id="12" creationId="{87E34AD0-2167-0EF7-F66D-5A524BF4B7DC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14:16.415" v="386"/>
          <ac:picMkLst>
            <pc:docMk/>
            <pc:sldMk cId="544365657" sldId="721"/>
            <ac:picMk id="13" creationId="{362448F0-5A74-E9AE-3885-5A7F57108936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4:16.415" v="386"/>
          <ac:picMkLst>
            <pc:docMk/>
            <pc:sldMk cId="544365657" sldId="721"/>
            <ac:picMk id="14" creationId="{B90EFE65-12FF-632A-B5D7-59512322B6AD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14:16.415" v="386"/>
          <ac:picMkLst>
            <pc:docMk/>
            <pc:sldMk cId="544365657" sldId="721"/>
            <ac:picMk id="15" creationId="{DCEBF4DA-CF0D-14F8-4BF3-C1ABDD29FB09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14:16.415" v="386"/>
          <ac:picMkLst>
            <pc:docMk/>
            <pc:sldMk cId="544365657" sldId="721"/>
            <ac:picMk id="16" creationId="{21D1D6D6-BA17-B0EC-B060-16DC3CD6CC42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4:16.415" v="386"/>
          <ac:picMkLst>
            <pc:docMk/>
            <pc:sldMk cId="544365657" sldId="721"/>
            <ac:picMk id="17" creationId="{1EAFCDD5-2136-1A47-FFFF-8F9790C07C47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4:16.415" v="386"/>
          <ac:picMkLst>
            <pc:docMk/>
            <pc:sldMk cId="544365657" sldId="721"/>
            <ac:picMk id="18" creationId="{98C7BD2C-55C6-2169-87B3-A9F86C0F9663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4:16.415" v="386"/>
          <ac:picMkLst>
            <pc:docMk/>
            <pc:sldMk cId="544365657" sldId="721"/>
            <ac:picMk id="19" creationId="{50EDB07A-5F44-1A69-0959-B7D391663ABF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5:16:32.340" v="412" actId="20577"/>
        <pc:sldMkLst>
          <pc:docMk/>
          <pc:sldMk cId="3074704491" sldId="722"/>
        </pc:sldMkLst>
        <pc:spChg chg="add mod">
          <ac:chgData name="Giri, Atanu" userId="S::agiri@miners.utep.edu::e0ae8cc7-49c3-42df-948f-23e195e4ba55" providerId="AD" clId="Web-{E5E11CEC-3E3B-307C-02BB-2753019DA584}" dt="2023-04-14T15:16:32.340" v="412" actId="20577"/>
          <ac:spMkLst>
            <pc:docMk/>
            <pc:sldMk cId="3074704491" sldId="722"/>
            <ac:spMk id="10" creationId="{02BFDF6E-4406-8FED-4208-57AB23BEAD5E}"/>
          </ac:spMkLst>
        </pc:spChg>
        <pc:spChg chg="add">
          <ac:chgData name="Giri, Atanu" userId="S::agiri@miners.utep.edu::e0ae8cc7-49c3-42df-948f-23e195e4ba55" providerId="AD" clId="Web-{E5E11CEC-3E3B-307C-02BB-2753019DA584}" dt="2023-04-14T15:16:09.918" v="406"/>
          <ac:spMkLst>
            <pc:docMk/>
            <pc:sldMk cId="3074704491" sldId="722"/>
            <ac:spMk id="13" creationId="{69D184B2-2226-4E31-BCCB-444330767440}"/>
          </ac:spMkLst>
        </pc:spChg>
        <pc:spChg chg="add">
          <ac:chgData name="Giri, Atanu" userId="S::agiri@miners.utep.edu::e0ae8cc7-49c3-42df-948f-23e195e4ba55" providerId="AD" clId="Web-{E5E11CEC-3E3B-307C-02BB-2753019DA584}" dt="2023-04-14T15:16:09.918" v="406"/>
          <ac:spMkLst>
            <pc:docMk/>
            <pc:sldMk cId="3074704491" sldId="722"/>
            <ac:spMk id="15" creationId="{1AC4D4E3-486A-464A-8EC8-D44881097267}"/>
          </ac:spMkLst>
        </pc:spChg>
        <pc:spChg chg="add">
          <ac:chgData name="Giri, Atanu" userId="S::agiri@miners.utep.edu::e0ae8cc7-49c3-42df-948f-23e195e4ba55" providerId="AD" clId="Web-{E5E11CEC-3E3B-307C-02BB-2753019DA584}" dt="2023-04-14T15:16:09.918" v="406"/>
          <ac:spMkLst>
            <pc:docMk/>
            <pc:sldMk cId="3074704491" sldId="722"/>
            <ac:spMk id="17" creationId="{864DE13E-58EB-4475-B79C-0D4FC651239B}"/>
          </ac:spMkLst>
        </pc:spChg>
        <pc:picChg chg="add mod">
          <ac:chgData name="Giri, Atanu" userId="S::agiri@miners.utep.edu::e0ae8cc7-49c3-42df-948f-23e195e4ba55" providerId="AD" clId="Web-{E5E11CEC-3E3B-307C-02BB-2753019DA584}" dt="2023-04-14T15:16:09.918" v="406"/>
          <ac:picMkLst>
            <pc:docMk/>
            <pc:sldMk cId="3074704491" sldId="722"/>
            <ac:picMk id="2" creationId="{F9767239-B9B9-47D0-81A7-5C81EF90269A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6:09.918" v="406"/>
          <ac:picMkLst>
            <pc:docMk/>
            <pc:sldMk cId="3074704491" sldId="722"/>
            <ac:picMk id="3" creationId="{4AE8BDBC-72E3-8924-06A4-837D3F5F0B1D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6:09.918" v="406"/>
          <ac:picMkLst>
            <pc:docMk/>
            <pc:sldMk cId="3074704491" sldId="722"/>
            <ac:picMk id="4" creationId="{F4A757DB-2498-3590-DCC0-75ED221A2908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6:09.918" v="406"/>
          <ac:picMkLst>
            <pc:docMk/>
            <pc:sldMk cId="3074704491" sldId="722"/>
            <ac:picMk id="5" creationId="{02FC5EEF-0813-8BEB-DB73-EFAAA9B59A83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6:09.918" v="406"/>
          <ac:picMkLst>
            <pc:docMk/>
            <pc:sldMk cId="3074704491" sldId="722"/>
            <ac:picMk id="6" creationId="{32E07313-3BE4-0907-54C7-E5B892582369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6:09.918" v="406"/>
          <ac:picMkLst>
            <pc:docMk/>
            <pc:sldMk cId="3074704491" sldId="722"/>
            <ac:picMk id="7" creationId="{06557FCB-5E2E-74DE-B1C6-D1E30328DB46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6:09.918" v="406"/>
          <ac:picMkLst>
            <pc:docMk/>
            <pc:sldMk cId="3074704491" sldId="722"/>
            <ac:picMk id="8" creationId="{2E0C14B7-629D-259D-9422-48543877DF4A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5:18:14.264" v="430" actId="20577"/>
        <pc:sldMkLst>
          <pc:docMk/>
          <pc:sldMk cId="2675264610" sldId="723"/>
        </pc:sldMkLst>
        <pc:spChg chg="add mod">
          <ac:chgData name="Giri, Atanu" userId="S::agiri@miners.utep.edu::e0ae8cc7-49c3-42df-948f-23e195e4ba55" providerId="AD" clId="Web-{E5E11CEC-3E3B-307C-02BB-2753019DA584}" dt="2023-04-14T15:18:14.264" v="430" actId="20577"/>
          <ac:spMkLst>
            <pc:docMk/>
            <pc:sldMk cId="2675264610" sldId="723"/>
            <ac:spMk id="12" creationId="{12AFCB5B-A8EB-81B8-F53B-68573050F63E}"/>
          </ac:spMkLst>
        </pc:spChg>
        <pc:spChg chg="add">
          <ac:chgData name="Giri, Atanu" userId="S::agiri@miners.utep.edu::e0ae8cc7-49c3-42df-948f-23e195e4ba55" providerId="AD" clId="Web-{E5E11CEC-3E3B-307C-02BB-2753019DA584}" dt="2023-04-14T15:17:52.232" v="423"/>
          <ac:spMkLst>
            <pc:docMk/>
            <pc:sldMk cId="2675264610" sldId="723"/>
            <ac:spMk id="15" creationId="{CA815F2C-4E80-4019-8E59-FAD3F7F8473D}"/>
          </ac:spMkLst>
        </pc:spChg>
        <pc:picChg chg="add mod">
          <ac:chgData name="Giri, Atanu" userId="S::agiri@miners.utep.edu::e0ae8cc7-49c3-42df-948f-23e195e4ba55" providerId="AD" clId="Web-{E5E11CEC-3E3B-307C-02BB-2753019DA584}" dt="2023-04-14T15:17:52.232" v="423"/>
          <ac:picMkLst>
            <pc:docMk/>
            <pc:sldMk cId="2675264610" sldId="723"/>
            <ac:picMk id="2" creationId="{8DF4270A-2ABB-CB71-0559-20541355EF14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17:52.232" v="423"/>
          <ac:picMkLst>
            <pc:docMk/>
            <pc:sldMk cId="2675264610" sldId="723"/>
            <ac:picMk id="3" creationId="{E51D8A8F-84AD-EAFB-1A5A-10D9041801A9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17:52.232" v="423"/>
          <ac:picMkLst>
            <pc:docMk/>
            <pc:sldMk cId="2675264610" sldId="723"/>
            <ac:picMk id="4" creationId="{86875FA6-D140-AE0D-B17A-DACF2858F1F0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7:52.232" v="423"/>
          <ac:picMkLst>
            <pc:docMk/>
            <pc:sldMk cId="2675264610" sldId="723"/>
            <ac:picMk id="5" creationId="{40024972-F6DF-8DAA-8EB4-B2FCC8E5ECC9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17:52.232" v="423"/>
          <ac:picMkLst>
            <pc:docMk/>
            <pc:sldMk cId="2675264610" sldId="723"/>
            <ac:picMk id="6" creationId="{75DFF75D-F494-87DA-5F58-4E7694967B32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17:52.232" v="423"/>
          <ac:picMkLst>
            <pc:docMk/>
            <pc:sldMk cId="2675264610" sldId="723"/>
            <ac:picMk id="7" creationId="{2BE526E1-F3C2-F36F-7A6F-8957ACD0D5CB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7:52.232" v="423"/>
          <ac:picMkLst>
            <pc:docMk/>
            <pc:sldMk cId="2675264610" sldId="723"/>
            <ac:picMk id="8" creationId="{0AEB89BF-D584-6201-8DFF-DCE693F104B2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7:52.232" v="423"/>
          <ac:picMkLst>
            <pc:docMk/>
            <pc:sldMk cId="2675264610" sldId="723"/>
            <ac:picMk id="9" creationId="{54BDCC35-3CC4-0E39-E91A-17F92615DAC9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17:52.232" v="423"/>
          <ac:picMkLst>
            <pc:docMk/>
            <pc:sldMk cId="2675264610" sldId="723"/>
            <ac:picMk id="10" creationId="{D62397DC-34C5-6353-DAFD-999A77AF2F7E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5:24:16.254" v="455" actId="14100"/>
        <pc:sldMkLst>
          <pc:docMk/>
          <pc:sldMk cId="2031826811" sldId="724"/>
        </pc:sldMkLst>
        <pc:spChg chg="add mod">
          <ac:chgData name="Giri, Atanu" userId="S::agiri@miners.utep.edu::e0ae8cc7-49c3-42df-948f-23e195e4ba55" providerId="AD" clId="Web-{E5E11CEC-3E3B-307C-02BB-2753019DA584}" dt="2023-04-14T15:24:16.254" v="455" actId="14100"/>
          <ac:spMkLst>
            <pc:docMk/>
            <pc:sldMk cId="2031826811" sldId="724"/>
            <ac:spMk id="12" creationId="{89A6707C-81D6-4DCD-3B45-C50255CAD8BD}"/>
          </ac:spMkLst>
        </pc:spChg>
        <pc:spChg chg="add">
          <ac:chgData name="Giri, Atanu" userId="S::agiri@miners.utep.edu::e0ae8cc7-49c3-42df-948f-23e195e4ba55" providerId="AD" clId="Web-{E5E11CEC-3E3B-307C-02BB-2753019DA584}" dt="2023-04-14T15:23:49.238" v="441"/>
          <ac:spMkLst>
            <pc:docMk/>
            <pc:sldMk cId="2031826811" sldId="724"/>
            <ac:spMk id="15" creationId="{CA815F2C-4E80-4019-8E59-FAD3F7F8473D}"/>
          </ac:spMkLst>
        </pc:spChg>
        <pc:picChg chg="add mod">
          <ac:chgData name="Giri, Atanu" userId="S::agiri@miners.utep.edu::e0ae8cc7-49c3-42df-948f-23e195e4ba55" providerId="AD" clId="Web-{E5E11CEC-3E3B-307C-02BB-2753019DA584}" dt="2023-04-14T15:23:49.238" v="441"/>
          <ac:picMkLst>
            <pc:docMk/>
            <pc:sldMk cId="2031826811" sldId="724"/>
            <ac:picMk id="2" creationId="{07399A6D-6A60-8222-B368-39ADD0A5C231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23:49.238" v="441"/>
          <ac:picMkLst>
            <pc:docMk/>
            <pc:sldMk cId="2031826811" sldId="724"/>
            <ac:picMk id="3" creationId="{B9850D10-B026-CB0C-221A-72504E8519E4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23:49.238" v="441"/>
          <ac:picMkLst>
            <pc:docMk/>
            <pc:sldMk cId="2031826811" sldId="724"/>
            <ac:picMk id="4" creationId="{EAB73202-3AA5-AE72-8733-44722CE8E013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3:49.238" v="441"/>
          <ac:picMkLst>
            <pc:docMk/>
            <pc:sldMk cId="2031826811" sldId="724"/>
            <ac:picMk id="5" creationId="{97671D17-2613-5063-11CE-873616E4430F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23:49.238" v="441"/>
          <ac:picMkLst>
            <pc:docMk/>
            <pc:sldMk cId="2031826811" sldId="724"/>
            <ac:picMk id="6" creationId="{FE22131B-C957-A612-DA63-81AB3BDD5C61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23:49.238" v="441"/>
          <ac:picMkLst>
            <pc:docMk/>
            <pc:sldMk cId="2031826811" sldId="724"/>
            <ac:picMk id="7" creationId="{2646EE3D-983C-276E-464B-8EB546CA8012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3:49.238" v="441"/>
          <ac:picMkLst>
            <pc:docMk/>
            <pc:sldMk cId="2031826811" sldId="724"/>
            <ac:picMk id="8" creationId="{38F1D81B-B80B-E221-9C93-0204E691998F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3:49.238" v="441"/>
          <ac:picMkLst>
            <pc:docMk/>
            <pc:sldMk cId="2031826811" sldId="724"/>
            <ac:picMk id="9" creationId="{C295809A-1C08-9098-C09E-887586370463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3:49.238" v="441"/>
          <ac:picMkLst>
            <pc:docMk/>
            <pc:sldMk cId="2031826811" sldId="724"/>
            <ac:picMk id="10" creationId="{008FA487-CBB0-B50A-E2F4-16BCA53EA5ED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5:25:28.771" v="473" actId="20577"/>
        <pc:sldMkLst>
          <pc:docMk/>
          <pc:sldMk cId="2228859575" sldId="725"/>
        </pc:sldMkLst>
        <pc:spChg chg="add mod">
          <ac:chgData name="Giri, Atanu" userId="S::agiri@miners.utep.edu::e0ae8cc7-49c3-42df-948f-23e195e4ba55" providerId="AD" clId="Web-{E5E11CEC-3E3B-307C-02BB-2753019DA584}" dt="2023-04-14T15:25:28.771" v="473" actId="20577"/>
          <ac:spMkLst>
            <pc:docMk/>
            <pc:sldMk cId="2228859575" sldId="725"/>
            <ac:spMk id="12" creationId="{4B696D9C-2729-6FED-D121-A7AC0BCE64BB}"/>
          </ac:spMkLst>
        </pc:spChg>
        <pc:spChg chg="add">
          <ac:chgData name="Giri, Atanu" userId="S::agiri@miners.utep.edu::e0ae8cc7-49c3-42df-948f-23e195e4ba55" providerId="AD" clId="Web-{E5E11CEC-3E3B-307C-02BB-2753019DA584}" dt="2023-04-14T15:25:02.302" v="466"/>
          <ac:spMkLst>
            <pc:docMk/>
            <pc:sldMk cId="2228859575" sldId="725"/>
            <ac:spMk id="15" creationId="{CA815F2C-4E80-4019-8E59-FAD3F7F8473D}"/>
          </ac:spMkLst>
        </pc:spChg>
        <pc:picChg chg="add mod">
          <ac:chgData name="Giri, Atanu" userId="S::agiri@miners.utep.edu::e0ae8cc7-49c3-42df-948f-23e195e4ba55" providerId="AD" clId="Web-{E5E11CEC-3E3B-307C-02BB-2753019DA584}" dt="2023-04-14T15:25:02.302" v="466"/>
          <ac:picMkLst>
            <pc:docMk/>
            <pc:sldMk cId="2228859575" sldId="725"/>
            <ac:picMk id="2" creationId="{21C62925-18B4-F8F7-8EED-22DE846FC743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25:02.302" v="466"/>
          <ac:picMkLst>
            <pc:docMk/>
            <pc:sldMk cId="2228859575" sldId="725"/>
            <ac:picMk id="3" creationId="{0FD1BFC2-6C72-90E9-92F2-A0967367C131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25:02.302" v="466"/>
          <ac:picMkLst>
            <pc:docMk/>
            <pc:sldMk cId="2228859575" sldId="725"/>
            <ac:picMk id="4" creationId="{5417C6F5-F6CB-DDE7-E51E-C50213209916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5:02.302" v="466"/>
          <ac:picMkLst>
            <pc:docMk/>
            <pc:sldMk cId="2228859575" sldId="725"/>
            <ac:picMk id="5" creationId="{A9D59FC3-686D-607D-85FD-8464041B2829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25:02.302" v="466"/>
          <ac:picMkLst>
            <pc:docMk/>
            <pc:sldMk cId="2228859575" sldId="725"/>
            <ac:picMk id="6" creationId="{44DEFD9A-9D49-E094-A6B8-88925DAB3D8D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25:02.302" v="466"/>
          <ac:picMkLst>
            <pc:docMk/>
            <pc:sldMk cId="2228859575" sldId="725"/>
            <ac:picMk id="7" creationId="{D4E546B9-92F2-36D3-E64E-3D3D9D9066AA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5:02.302" v="466"/>
          <ac:picMkLst>
            <pc:docMk/>
            <pc:sldMk cId="2228859575" sldId="725"/>
            <ac:picMk id="8" creationId="{C41A15DD-9086-5815-D645-90A70E37938B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5:02.302" v="466"/>
          <ac:picMkLst>
            <pc:docMk/>
            <pc:sldMk cId="2228859575" sldId="725"/>
            <ac:picMk id="9" creationId="{393D5950-FBCA-BCB6-D182-E3544159D827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5:02.302" v="466"/>
          <ac:picMkLst>
            <pc:docMk/>
            <pc:sldMk cId="2228859575" sldId="725"/>
            <ac:picMk id="10" creationId="{EBD5B910-ED2E-779A-BD9C-E35114673611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5:27:27.336" v="487" actId="20577"/>
        <pc:sldMkLst>
          <pc:docMk/>
          <pc:sldMk cId="1895241004" sldId="726"/>
        </pc:sldMkLst>
        <pc:spChg chg="add mod">
          <ac:chgData name="Giri, Atanu" userId="S::agiri@miners.utep.edu::e0ae8cc7-49c3-42df-948f-23e195e4ba55" providerId="AD" clId="Web-{E5E11CEC-3E3B-307C-02BB-2753019DA584}" dt="2023-04-14T15:27:27.336" v="487" actId="20577"/>
          <ac:spMkLst>
            <pc:docMk/>
            <pc:sldMk cId="1895241004" sldId="726"/>
            <ac:spMk id="8" creationId="{C0BF1786-F96A-8EEE-185C-EC9F3A04885F}"/>
          </ac:spMkLst>
        </pc:spChg>
        <pc:picChg chg="add mod ord">
          <ac:chgData name="Giri, Atanu" userId="S::agiri@miners.utep.edu::e0ae8cc7-49c3-42df-948f-23e195e4ba55" providerId="AD" clId="Web-{E5E11CEC-3E3B-307C-02BB-2753019DA584}" dt="2023-04-14T15:26:44.570" v="480"/>
          <ac:picMkLst>
            <pc:docMk/>
            <pc:sldMk cId="1895241004" sldId="726"/>
            <ac:picMk id="2" creationId="{0E153CF7-32E5-4602-BD34-04422B5B5766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6:44.570" v="480"/>
          <ac:picMkLst>
            <pc:docMk/>
            <pc:sldMk cId="1895241004" sldId="726"/>
            <ac:picMk id="3" creationId="{56729FD1-4340-C736-D788-22E0549F798D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6:44.570" v="480"/>
          <ac:picMkLst>
            <pc:docMk/>
            <pc:sldMk cId="1895241004" sldId="726"/>
            <ac:picMk id="4" creationId="{6EFF97D5-D355-0917-D672-1BCBFDA700FC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15:26:44.570" v="480"/>
          <ac:picMkLst>
            <pc:docMk/>
            <pc:sldMk cId="1895241004" sldId="726"/>
            <ac:picMk id="5" creationId="{3EED83AF-6218-DE95-F426-FF976980F578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6:44.570" v="480"/>
          <ac:picMkLst>
            <pc:docMk/>
            <pc:sldMk cId="1895241004" sldId="726"/>
            <ac:picMk id="6" creationId="{DBB9E0D8-5C30-5401-7F77-DD334C38BE42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5:29:13.994" v="505" actId="20577"/>
        <pc:sldMkLst>
          <pc:docMk/>
          <pc:sldMk cId="3766735040" sldId="727"/>
        </pc:sldMkLst>
        <pc:spChg chg="add mod">
          <ac:chgData name="Giri, Atanu" userId="S::agiri@miners.utep.edu::e0ae8cc7-49c3-42df-948f-23e195e4ba55" providerId="AD" clId="Web-{E5E11CEC-3E3B-307C-02BB-2753019DA584}" dt="2023-04-14T15:29:13.994" v="505" actId="20577"/>
          <ac:spMkLst>
            <pc:docMk/>
            <pc:sldMk cId="3766735040" sldId="727"/>
            <ac:spMk id="11" creationId="{631CA8F3-3544-A956-BF29-CB343F0675F1}"/>
          </ac:spMkLst>
        </pc:spChg>
        <pc:spChg chg="add">
          <ac:chgData name="Giri, Atanu" userId="S::agiri@miners.utep.edu::e0ae8cc7-49c3-42df-948f-23e195e4ba55" providerId="AD" clId="Web-{E5E11CEC-3E3B-307C-02BB-2753019DA584}" dt="2023-04-14T15:28:34.009" v="497"/>
          <ac:spMkLst>
            <pc:docMk/>
            <pc:sldMk cId="3766735040" sldId="727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E5E11CEC-3E3B-307C-02BB-2753019DA584}" dt="2023-04-14T15:28:34.009" v="497"/>
          <ac:spMkLst>
            <pc:docMk/>
            <pc:sldMk cId="3766735040" sldId="727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E5E11CEC-3E3B-307C-02BB-2753019DA584}" dt="2023-04-14T15:28:34.009" v="497"/>
          <ac:spMkLst>
            <pc:docMk/>
            <pc:sldMk cId="3766735040" sldId="727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E5E11CEC-3E3B-307C-02BB-2753019DA584}" dt="2023-04-14T15:28:34.009" v="497"/>
          <ac:picMkLst>
            <pc:docMk/>
            <pc:sldMk cId="3766735040" sldId="727"/>
            <ac:picMk id="2" creationId="{A327F481-240A-2A45-AE66-826399FEBEB4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8:34.009" v="497"/>
          <ac:picMkLst>
            <pc:docMk/>
            <pc:sldMk cId="3766735040" sldId="727"/>
            <ac:picMk id="3" creationId="{E5F0E71E-A370-DF19-60A5-6D0949B10DEB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8:34.009" v="497"/>
          <ac:picMkLst>
            <pc:docMk/>
            <pc:sldMk cId="3766735040" sldId="727"/>
            <ac:picMk id="4" creationId="{90542F3F-D3A5-C879-CA06-CA64CF928634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8:34.009" v="497"/>
          <ac:picMkLst>
            <pc:docMk/>
            <pc:sldMk cId="3766735040" sldId="727"/>
            <ac:picMk id="5" creationId="{653AB82D-D25A-CFF5-AB4B-5536B64EE1BC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8:34.009" v="497"/>
          <ac:picMkLst>
            <pc:docMk/>
            <pc:sldMk cId="3766735040" sldId="727"/>
            <ac:picMk id="6" creationId="{E3B1A765-3D65-D50D-B1B2-E28BD2CEDE70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8:34.009" v="497"/>
          <ac:picMkLst>
            <pc:docMk/>
            <pc:sldMk cId="3766735040" sldId="727"/>
            <ac:picMk id="7" creationId="{B9AF256C-A1E5-CE83-EB58-A1B063E9A1F2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8:34.009" v="497"/>
          <ac:picMkLst>
            <pc:docMk/>
            <pc:sldMk cId="3766735040" sldId="727"/>
            <ac:picMk id="8" creationId="{DCD8833C-D84B-8472-79B5-03ABBFFD625E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8:34.009" v="497"/>
          <ac:picMkLst>
            <pc:docMk/>
            <pc:sldMk cId="3766735040" sldId="727"/>
            <ac:picMk id="9" creationId="{B25AC84D-BE43-5DE2-8C1A-5053B155C3F6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15:30:24.120" v="521" actId="20577"/>
        <pc:sldMkLst>
          <pc:docMk/>
          <pc:sldMk cId="3441460596" sldId="728"/>
        </pc:sldMkLst>
        <pc:spChg chg="add mod">
          <ac:chgData name="Giri, Atanu" userId="S::agiri@miners.utep.edu::e0ae8cc7-49c3-42df-948f-23e195e4ba55" providerId="AD" clId="Web-{E5E11CEC-3E3B-307C-02BB-2753019DA584}" dt="2023-04-14T15:30:24.120" v="521" actId="20577"/>
          <ac:spMkLst>
            <pc:docMk/>
            <pc:sldMk cId="3441460596" sldId="728"/>
            <ac:spMk id="11" creationId="{F6705B67-CB2B-2C7E-E7EE-5BEF2E62F4FE}"/>
          </ac:spMkLst>
        </pc:spChg>
        <pc:spChg chg="add">
          <ac:chgData name="Giri, Atanu" userId="S::agiri@miners.utep.edu::e0ae8cc7-49c3-42df-948f-23e195e4ba55" providerId="AD" clId="Web-{E5E11CEC-3E3B-307C-02BB-2753019DA584}" dt="2023-04-14T15:29:59.167" v="514"/>
          <ac:spMkLst>
            <pc:docMk/>
            <pc:sldMk cId="3441460596" sldId="728"/>
            <ac:spMk id="14" creationId="{69D184B2-2226-4E31-BCCB-444330767440}"/>
          </ac:spMkLst>
        </pc:spChg>
        <pc:spChg chg="add">
          <ac:chgData name="Giri, Atanu" userId="S::agiri@miners.utep.edu::e0ae8cc7-49c3-42df-948f-23e195e4ba55" providerId="AD" clId="Web-{E5E11CEC-3E3B-307C-02BB-2753019DA584}" dt="2023-04-14T15:29:59.167" v="514"/>
          <ac:spMkLst>
            <pc:docMk/>
            <pc:sldMk cId="3441460596" sldId="728"/>
            <ac:spMk id="16" creationId="{1AC4D4E3-486A-464A-8EC8-D44881097267}"/>
          </ac:spMkLst>
        </pc:spChg>
        <pc:spChg chg="add">
          <ac:chgData name="Giri, Atanu" userId="S::agiri@miners.utep.edu::e0ae8cc7-49c3-42df-948f-23e195e4ba55" providerId="AD" clId="Web-{E5E11CEC-3E3B-307C-02BB-2753019DA584}" dt="2023-04-14T15:29:59.167" v="514"/>
          <ac:spMkLst>
            <pc:docMk/>
            <pc:sldMk cId="3441460596" sldId="728"/>
            <ac:spMk id="18" creationId="{864DE13E-58EB-4475-B79C-0D4FC651239B}"/>
          </ac:spMkLst>
        </pc:spChg>
        <pc:picChg chg="add mod">
          <ac:chgData name="Giri, Atanu" userId="S::agiri@miners.utep.edu::e0ae8cc7-49c3-42df-948f-23e195e4ba55" providerId="AD" clId="Web-{E5E11CEC-3E3B-307C-02BB-2753019DA584}" dt="2023-04-14T15:29:59.167" v="514"/>
          <ac:picMkLst>
            <pc:docMk/>
            <pc:sldMk cId="3441460596" sldId="728"/>
            <ac:picMk id="2" creationId="{F0763639-63BE-59CE-A719-407C9488A070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9:59.167" v="514"/>
          <ac:picMkLst>
            <pc:docMk/>
            <pc:sldMk cId="3441460596" sldId="728"/>
            <ac:picMk id="3" creationId="{6891B888-D6A7-A476-2A5C-E5B3442C2AAE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9:59.167" v="514"/>
          <ac:picMkLst>
            <pc:docMk/>
            <pc:sldMk cId="3441460596" sldId="728"/>
            <ac:picMk id="4" creationId="{D4563110-A9D1-2505-0F7F-68BB9C348EFA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9:59.167" v="514"/>
          <ac:picMkLst>
            <pc:docMk/>
            <pc:sldMk cId="3441460596" sldId="728"/>
            <ac:picMk id="5" creationId="{9749B3C9-7CFE-AC57-96C2-97ABA3416E44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9:59.167" v="514"/>
          <ac:picMkLst>
            <pc:docMk/>
            <pc:sldMk cId="3441460596" sldId="728"/>
            <ac:picMk id="6" creationId="{2838A789-58C8-2582-D979-F7608A89E37C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9:59.167" v="514"/>
          <ac:picMkLst>
            <pc:docMk/>
            <pc:sldMk cId="3441460596" sldId="728"/>
            <ac:picMk id="7" creationId="{5933C5E2-2ADA-6AB0-0D95-0C65950C9B6B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9:59.167" v="514"/>
          <ac:picMkLst>
            <pc:docMk/>
            <pc:sldMk cId="3441460596" sldId="728"/>
            <ac:picMk id="8" creationId="{81A58F2E-FF71-5A80-2EB4-94680A40FAC1}"/>
          </ac:picMkLst>
        </pc:picChg>
        <pc:picChg chg="add mod">
          <ac:chgData name="Giri, Atanu" userId="S::agiri@miners.utep.edu::e0ae8cc7-49c3-42df-948f-23e195e4ba55" providerId="AD" clId="Web-{E5E11CEC-3E3B-307C-02BB-2753019DA584}" dt="2023-04-14T15:29:59.167" v="514"/>
          <ac:picMkLst>
            <pc:docMk/>
            <pc:sldMk cId="3441460596" sldId="728"/>
            <ac:picMk id="9" creationId="{BFFDEFCD-4E9F-2260-AEE4-AE565CB96B00}"/>
          </ac:picMkLst>
        </pc:picChg>
      </pc:sldChg>
      <pc:sldChg chg="addSp delSp modSp new mod setBg">
        <pc:chgData name="Giri, Atanu" userId="S::agiri@miners.utep.edu::e0ae8cc7-49c3-42df-948f-23e195e4ba55" providerId="AD" clId="Web-{E5E11CEC-3E3B-307C-02BB-2753019DA584}" dt="2023-04-14T20:07:29.024" v="571" actId="20577"/>
        <pc:sldMkLst>
          <pc:docMk/>
          <pc:sldMk cId="2217264746" sldId="731"/>
        </pc:sldMkLst>
        <pc:spChg chg="add del mod ord">
          <ac:chgData name="Giri, Atanu" userId="S::agiri@miners.utep.edu::e0ae8cc7-49c3-42df-948f-23e195e4ba55" providerId="AD" clId="Web-{E5E11CEC-3E3B-307C-02BB-2753019DA584}" dt="2023-04-14T20:04:57.740" v="544"/>
          <ac:spMkLst>
            <pc:docMk/>
            <pc:sldMk cId="2217264746" sldId="731"/>
            <ac:spMk id="7" creationId="{8243472C-B84B-1924-C74B-3FD0233D78A3}"/>
          </ac:spMkLst>
        </pc:spChg>
        <pc:spChg chg="add del mod">
          <ac:chgData name="Giri, Atanu" userId="S::agiri@miners.utep.edu::e0ae8cc7-49c3-42df-948f-23e195e4ba55" providerId="AD" clId="Web-{E5E11CEC-3E3B-307C-02BB-2753019DA584}" dt="2023-04-14T20:06:33.445" v="562"/>
          <ac:spMkLst>
            <pc:docMk/>
            <pc:sldMk cId="2217264746" sldId="731"/>
            <ac:spMk id="9" creationId="{172E13EC-D99C-D2C2-60F3-477E10201316}"/>
          </ac:spMkLst>
        </pc:spChg>
        <pc:spChg chg="add mod ord">
          <ac:chgData name="Giri, Atanu" userId="S::agiri@miners.utep.edu::e0ae8cc7-49c3-42df-948f-23e195e4ba55" providerId="AD" clId="Web-{E5E11CEC-3E3B-307C-02BB-2753019DA584}" dt="2023-04-14T20:07:29.024" v="571" actId="20577"/>
          <ac:spMkLst>
            <pc:docMk/>
            <pc:sldMk cId="2217264746" sldId="731"/>
            <ac:spMk id="13" creationId="{03F7CDD4-72B2-C574-0DCC-538686D6ACDE}"/>
          </ac:spMkLst>
        </pc:spChg>
        <pc:spChg chg="add">
          <ac:chgData name="Giri, Atanu" userId="S::agiri@miners.utep.edu::e0ae8cc7-49c3-42df-948f-23e195e4ba55" providerId="AD" clId="Web-{E5E11CEC-3E3B-307C-02BB-2753019DA584}" dt="2023-04-14T20:06:48.586" v="566"/>
          <ac:spMkLst>
            <pc:docMk/>
            <pc:sldMk cId="2217264746" sldId="731"/>
            <ac:spMk id="16" creationId="{0855A890-B60B-4670-9DC2-69DC05015AB3}"/>
          </ac:spMkLst>
        </pc:spChg>
        <pc:spChg chg="add">
          <ac:chgData name="Giri, Atanu" userId="S::agiri@miners.utep.edu::e0ae8cc7-49c3-42df-948f-23e195e4ba55" providerId="AD" clId="Web-{E5E11CEC-3E3B-307C-02BB-2753019DA584}" dt="2023-04-14T20:06:48.586" v="566"/>
          <ac:spMkLst>
            <pc:docMk/>
            <pc:sldMk cId="2217264746" sldId="731"/>
            <ac:spMk id="17" creationId="{90F533E9-6690-41A8-A372-4C6C622D028D}"/>
          </ac:spMkLst>
        </pc:spChg>
        <pc:spChg chg="add">
          <ac:chgData name="Giri, Atanu" userId="S::agiri@miners.utep.edu::e0ae8cc7-49c3-42df-948f-23e195e4ba55" providerId="AD" clId="Web-{E5E11CEC-3E3B-307C-02BB-2753019DA584}" dt="2023-04-14T20:06:48.586" v="566"/>
          <ac:spMkLst>
            <pc:docMk/>
            <pc:sldMk cId="2217264746" sldId="731"/>
            <ac:spMk id="18" creationId="{99413ED5-9ED4-4772-BCE4-2BCAE6B12E35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4:50.943" v="543"/>
          <ac:spMkLst>
            <pc:docMk/>
            <pc:sldMk cId="2217264746" sldId="731"/>
            <ac:spMk id="19" creationId="{6C9ECD1F-1B32-4E48-9736-A1BC9A3237E0}"/>
          </ac:spMkLst>
        </pc:spChg>
        <pc:spChg chg="add">
          <ac:chgData name="Giri, Atanu" userId="S::agiri@miners.utep.edu::e0ae8cc7-49c3-42df-948f-23e195e4ba55" providerId="AD" clId="Web-{E5E11CEC-3E3B-307C-02BB-2753019DA584}" dt="2023-04-14T20:06:48.586" v="566"/>
          <ac:spMkLst>
            <pc:docMk/>
            <pc:sldMk cId="2217264746" sldId="731"/>
            <ac:spMk id="20" creationId="{04357C93-F0CB-4A1C-8F77-4E9063789819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4:50.943" v="543"/>
          <ac:spMkLst>
            <pc:docMk/>
            <pc:sldMk cId="2217264746" sldId="731"/>
            <ac:spMk id="21" creationId="{90F533E9-6690-41A8-A372-4C6C622D028D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4:50.943" v="543"/>
          <ac:spMkLst>
            <pc:docMk/>
            <pc:sldMk cId="2217264746" sldId="731"/>
            <ac:spMk id="23" creationId="{99413ED5-9ED4-4772-BCE4-2BCAE6B12E35}"/>
          </ac:spMkLst>
        </pc:spChg>
        <pc:spChg chg="add del">
          <ac:chgData name="Giri, Atanu" userId="S::agiri@miners.utep.edu::e0ae8cc7-49c3-42df-948f-23e195e4ba55" providerId="AD" clId="Web-{E5E11CEC-3E3B-307C-02BB-2753019DA584}" dt="2023-04-14T20:04:50.943" v="543"/>
          <ac:spMkLst>
            <pc:docMk/>
            <pc:sldMk cId="2217264746" sldId="731"/>
            <ac:spMk id="25" creationId="{04357C93-F0CB-4A1C-8F77-4E9063789819}"/>
          </ac:spMkLst>
        </pc:spChg>
        <pc:picChg chg="add mod">
          <ac:chgData name="Giri, Atanu" userId="S::agiri@miners.utep.edu::e0ae8cc7-49c3-42df-948f-23e195e4ba55" providerId="AD" clId="Web-{E5E11CEC-3E3B-307C-02BB-2753019DA584}" dt="2023-04-14T20:06:48.586" v="566"/>
          <ac:picMkLst>
            <pc:docMk/>
            <pc:sldMk cId="2217264746" sldId="731"/>
            <ac:picMk id="2" creationId="{3437C406-3FA7-9300-9954-A8C746C2C9DF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06:48.586" v="566"/>
          <ac:picMkLst>
            <pc:docMk/>
            <pc:sldMk cId="2217264746" sldId="731"/>
            <ac:picMk id="3" creationId="{23E3D500-2489-C178-CA69-C3A3750A5AC8}"/>
          </ac:picMkLst>
        </pc:picChg>
        <pc:picChg chg="add mod">
          <ac:chgData name="Giri, Atanu" userId="S::agiri@miners.utep.edu::e0ae8cc7-49c3-42df-948f-23e195e4ba55" providerId="AD" clId="Web-{E5E11CEC-3E3B-307C-02BB-2753019DA584}" dt="2023-04-14T20:06:48.586" v="566"/>
          <ac:picMkLst>
            <pc:docMk/>
            <pc:sldMk cId="2217264746" sldId="731"/>
            <ac:picMk id="4" creationId="{CE31D94E-30B0-92D9-D4DD-68AAB773B8EB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06:48.586" v="566"/>
          <ac:picMkLst>
            <pc:docMk/>
            <pc:sldMk cId="2217264746" sldId="731"/>
            <ac:picMk id="5" creationId="{38F19D66-22B2-1CB2-CF05-935FC82B3DBE}"/>
          </ac:picMkLst>
        </pc:picChg>
        <pc:cxnChg chg="add del">
          <ac:chgData name="Giri, Atanu" userId="S::agiri@miners.utep.edu::e0ae8cc7-49c3-42df-948f-23e195e4ba55" providerId="AD" clId="Web-{E5E11CEC-3E3B-307C-02BB-2753019DA584}" dt="2023-04-14T20:06:48.586" v="566"/>
          <ac:cxnSpMkLst>
            <pc:docMk/>
            <pc:sldMk cId="2217264746" sldId="731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E5E11CEC-3E3B-307C-02BB-2753019DA584}" dt="2023-04-14T20:06:48.586" v="566"/>
          <ac:cxnSpMkLst>
            <pc:docMk/>
            <pc:sldMk cId="2217264746" sldId="731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E5E11CEC-3E3B-307C-02BB-2753019DA584}" dt="2023-04-14T20:06:48.586" v="566"/>
          <ac:cxnSpMkLst>
            <pc:docMk/>
            <pc:sldMk cId="2217264746" sldId="731"/>
            <ac:cxnSpMk id="14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E5E11CEC-3E3B-307C-02BB-2753019DA584}" dt="2023-04-14T20:09:20.510" v="588"/>
        <pc:sldMkLst>
          <pc:docMk/>
          <pc:sldMk cId="465357786" sldId="732"/>
        </pc:sldMkLst>
        <pc:spChg chg="add mod ord">
          <ac:chgData name="Giri, Atanu" userId="S::agiri@miners.utep.edu::e0ae8cc7-49c3-42df-948f-23e195e4ba55" providerId="AD" clId="Web-{E5E11CEC-3E3B-307C-02BB-2753019DA584}" dt="2023-04-14T20:09:20.510" v="588"/>
          <ac:spMkLst>
            <pc:docMk/>
            <pc:sldMk cId="465357786" sldId="732"/>
            <ac:spMk id="7" creationId="{FB78163D-E17D-695E-6864-128A991B8901}"/>
          </ac:spMkLst>
        </pc:spChg>
        <pc:spChg chg="add">
          <ac:chgData name="Giri, Atanu" userId="S::agiri@miners.utep.edu::e0ae8cc7-49c3-42df-948f-23e195e4ba55" providerId="AD" clId="Web-{E5E11CEC-3E3B-307C-02BB-2753019DA584}" dt="2023-04-14T20:09:20.510" v="588"/>
          <ac:spMkLst>
            <pc:docMk/>
            <pc:sldMk cId="465357786" sldId="732"/>
            <ac:spMk id="19" creationId="{42D91A80-424C-43FF-B36B-58B851DC5EB1}"/>
          </ac:spMkLst>
        </pc:spChg>
        <pc:spChg chg="add">
          <ac:chgData name="Giri, Atanu" userId="S::agiri@miners.utep.edu::e0ae8cc7-49c3-42df-948f-23e195e4ba55" providerId="AD" clId="Web-{E5E11CEC-3E3B-307C-02BB-2753019DA584}" dt="2023-04-14T20:09:20.510" v="588"/>
          <ac:spMkLst>
            <pc:docMk/>
            <pc:sldMk cId="465357786" sldId="732"/>
            <ac:spMk id="21" creationId="{99413ED5-9ED4-4772-BCE4-2BCAE6B12E35}"/>
          </ac:spMkLst>
        </pc:spChg>
        <pc:spChg chg="add">
          <ac:chgData name="Giri, Atanu" userId="S::agiri@miners.utep.edu::e0ae8cc7-49c3-42df-948f-23e195e4ba55" providerId="AD" clId="Web-{E5E11CEC-3E3B-307C-02BB-2753019DA584}" dt="2023-04-14T20:09:20.510" v="588"/>
          <ac:spMkLst>
            <pc:docMk/>
            <pc:sldMk cId="465357786" sldId="732"/>
            <ac:spMk id="23" creationId="{04357C93-F0CB-4A1C-8F77-4E9063789819}"/>
          </ac:spMkLst>
        </pc:spChg>
        <pc:spChg chg="add">
          <ac:chgData name="Giri, Atanu" userId="S::agiri@miners.utep.edu::e0ae8cc7-49c3-42df-948f-23e195e4ba55" providerId="AD" clId="Web-{E5E11CEC-3E3B-307C-02BB-2753019DA584}" dt="2023-04-14T20:09:20.510" v="588"/>
          <ac:spMkLst>
            <pc:docMk/>
            <pc:sldMk cId="465357786" sldId="732"/>
            <ac:spMk id="25" creationId="{90F533E9-6690-41A8-A372-4C6C622D028D}"/>
          </ac:spMkLst>
        </pc:spChg>
        <pc:picChg chg="add mod ord">
          <ac:chgData name="Giri, Atanu" userId="S::agiri@miners.utep.edu::e0ae8cc7-49c3-42df-948f-23e195e4ba55" providerId="AD" clId="Web-{E5E11CEC-3E3B-307C-02BB-2753019DA584}" dt="2023-04-14T20:09:20.510" v="588"/>
          <ac:picMkLst>
            <pc:docMk/>
            <pc:sldMk cId="465357786" sldId="732"/>
            <ac:picMk id="2" creationId="{0169B28D-3156-1967-6AA5-28814C82C1E0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09:20.510" v="588"/>
          <ac:picMkLst>
            <pc:docMk/>
            <pc:sldMk cId="465357786" sldId="732"/>
            <ac:picMk id="3" creationId="{947E3C1B-163D-BE9D-9BE0-C71E8C91E4C4}"/>
          </ac:picMkLst>
        </pc:picChg>
        <pc:picChg chg="add mod">
          <ac:chgData name="Giri, Atanu" userId="S::agiri@miners.utep.edu::e0ae8cc7-49c3-42df-948f-23e195e4ba55" providerId="AD" clId="Web-{E5E11CEC-3E3B-307C-02BB-2753019DA584}" dt="2023-04-14T20:09:20.510" v="588"/>
          <ac:picMkLst>
            <pc:docMk/>
            <pc:sldMk cId="465357786" sldId="732"/>
            <ac:picMk id="4" creationId="{43AC71A5-FC7C-F8C6-2EE6-55047ABDC8A0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09:20.510" v="588"/>
          <ac:picMkLst>
            <pc:docMk/>
            <pc:sldMk cId="465357786" sldId="732"/>
            <ac:picMk id="5" creationId="{46134C6F-919A-E712-56CD-801D1E795B6B}"/>
          </ac:picMkLst>
        </pc:picChg>
        <pc:cxnChg chg="add del">
          <ac:chgData name="Giri, Atanu" userId="S::agiri@miners.utep.edu::e0ae8cc7-49c3-42df-948f-23e195e4ba55" providerId="AD" clId="Web-{E5E11CEC-3E3B-307C-02BB-2753019DA584}" dt="2023-04-14T20:09:20.510" v="588"/>
          <ac:cxnSpMkLst>
            <pc:docMk/>
            <pc:sldMk cId="465357786" sldId="732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E5E11CEC-3E3B-307C-02BB-2753019DA584}" dt="2023-04-14T20:09:20.510" v="588"/>
          <ac:cxnSpMkLst>
            <pc:docMk/>
            <pc:sldMk cId="465357786" sldId="732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E5E11CEC-3E3B-307C-02BB-2753019DA584}" dt="2023-04-14T20:09:20.510" v="588"/>
          <ac:cxnSpMkLst>
            <pc:docMk/>
            <pc:sldMk cId="465357786" sldId="732"/>
            <ac:cxnSpMk id="14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E5E11CEC-3E3B-307C-02BB-2753019DA584}" dt="2023-04-14T20:11:48.434" v="614" actId="20577"/>
        <pc:sldMkLst>
          <pc:docMk/>
          <pc:sldMk cId="2450709537" sldId="733"/>
        </pc:sldMkLst>
        <pc:spChg chg="add mod ord">
          <ac:chgData name="Giri, Atanu" userId="S::agiri@miners.utep.edu::e0ae8cc7-49c3-42df-948f-23e195e4ba55" providerId="AD" clId="Web-{E5E11CEC-3E3B-307C-02BB-2753019DA584}" dt="2023-04-14T20:11:48.434" v="614" actId="20577"/>
          <ac:spMkLst>
            <pc:docMk/>
            <pc:sldMk cId="2450709537" sldId="733"/>
            <ac:spMk id="7" creationId="{A7B0F32C-6B44-3015-B17B-E3049D9EC424}"/>
          </ac:spMkLst>
        </pc:spChg>
        <pc:spChg chg="add">
          <ac:chgData name="Giri, Atanu" userId="S::agiri@miners.utep.edu::e0ae8cc7-49c3-42df-948f-23e195e4ba55" providerId="AD" clId="Web-{E5E11CEC-3E3B-307C-02BB-2753019DA584}" dt="2023-04-14T20:10:14.417" v="595"/>
          <ac:spMkLst>
            <pc:docMk/>
            <pc:sldMk cId="2450709537" sldId="733"/>
            <ac:spMk id="19" creationId="{0855A890-B60B-4670-9DC2-69DC05015AB3}"/>
          </ac:spMkLst>
        </pc:spChg>
        <pc:spChg chg="add">
          <ac:chgData name="Giri, Atanu" userId="S::agiri@miners.utep.edu::e0ae8cc7-49c3-42df-948f-23e195e4ba55" providerId="AD" clId="Web-{E5E11CEC-3E3B-307C-02BB-2753019DA584}" dt="2023-04-14T20:10:14.417" v="595"/>
          <ac:spMkLst>
            <pc:docMk/>
            <pc:sldMk cId="2450709537" sldId="733"/>
            <ac:spMk id="21" creationId="{90F533E9-6690-41A8-A372-4C6C622D028D}"/>
          </ac:spMkLst>
        </pc:spChg>
        <pc:spChg chg="add">
          <ac:chgData name="Giri, Atanu" userId="S::agiri@miners.utep.edu::e0ae8cc7-49c3-42df-948f-23e195e4ba55" providerId="AD" clId="Web-{E5E11CEC-3E3B-307C-02BB-2753019DA584}" dt="2023-04-14T20:10:14.417" v="595"/>
          <ac:spMkLst>
            <pc:docMk/>
            <pc:sldMk cId="2450709537" sldId="733"/>
            <ac:spMk id="23" creationId="{99413ED5-9ED4-4772-BCE4-2BCAE6B12E35}"/>
          </ac:spMkLst>
        </pc:spChg>
        <pc:spChg chg="add">
          <ac:chgData name="Giri, Atanu" userId="S::agiri@miners.utep.edu::e0ae8cc7-49c3-42df-948f-23e195e4ba55" providerId="AD" clId="Web-{E5E11CEC-3E3B-307C-02BB-2753019DA584}" dt="2023-04-14T20:10:14.417" v="595"/>
          <ac:spMkLst>
            <pc:docMk/>
            <pc:sldMk cId="2450709537" sldId="733"/>
            <ac:spMk id="25" creationId="{04357C93-F0CB-4A1C-8F77-4E9063789819}"/>
          </ac:spMkLst>
        </pc:spChg>
        <pc:picChg chg="add mod ord">
          <ac:chgData name="Giri, Atanu" userId="S::agiri@miners.utep.edu::e0ae8cc7-49c3-42df-948f-23e195e4ba55" providerId="AD" clId="Web-{E5E11CEC-3E3B-307C-02BB-2753019DA584}" dt="2023-04-14T20:10:14.417" v="595"/>
          <ac:picMkLst>
            <pc:docMk/>
            <pc:sldMk cId="2450709537" sldId="733"/>
            <ac:picMk id="2" creationId="{A785BE95-30ED-86D6-40AF-90E0BD4FFF3D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10:14.417" v="595"/>
          <ac:picMkLst>
            <pc:docMk/>
            <pc:sldMk cId="2450709537" sldId="733"/>
            <ac:picMk id="3" creationId="{4372D619-B4F7-7CFB-500C-080F7AD3B121}"/>
          </ac:picMkLst>
        </pc:picChg>
        <pc:picChg chg="add mod">
          <ac:chgData name="Giri, Atanu" userId="S::agiri@miners.utep.edu::e0ae8cc7-49c3-42df-948f-23e195e4ba55" providerId="AD" clId="Web-{E5E11CEC-3E3B-307C-02BB-2753019DA584}" dt="2023-04-14T20:10:14.417" v="595"/>
          <ac:picMkLst>
            <pc:docMk/>
            <pc:sldMk cId="2450709537" sldId="733"/>
            <ac:picMk id="4" creationId="{495D6218-C5A5-8A5B-D3F4-DBFF82942579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10:14.417" v="595"/>
          <ac:picMkLst>
            <pc:docMk/>
            <pc:sldMk cId="2450709537" sldId="733"/>
            <ac:picMk id="5" creationId="{5C4BB5C4-29B0-9E59-6C00-0375321B0145}"/>
          </ac:picMkLst>
        </pc:picChg>
        <pc:cxnChg chg="add del">
          <ac:chgData name="Giri, Atanu" userId="S::agiri@miners.utep.edu::e0ae8cc7-49c3-42df-948f-23e195e4ba55" providerId="AD" clId="Web-{E5E11CEC-3E3B-307C-02BB-2753019DA584}" dt="2023-04-14T20:10:14.417" v="595"/>
          <ac:cxnSpMkLst>
            <pc:docMk/>
            <pc:sldMk cId="2450709537" sldId="733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E5E11CEC-3E3B-307C-02BB-2753019DA584}" dt="2023-04-14T20:10:14.417" v="595"/>
          <ac:cxnSpMkLst>
            <pc:docMk/>
            <pc:sldMk cId="2450709537" sldId="733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E5E11CEC-3E3B-307C-02BB-2753019DA584}" dt="2023-04-14T20:10:14.417" v="595"/>
          <ac:cxnSpMkLst>
            <pc:docMk/>
            <pc:sldMk cId="2450709537" sldId="733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E5E11CEC-3E3B-307C-02BB-2753019DA584}" dt="2023-04-14T20:11:54.934" v="618" actId="20577"/>
        <pc:sldMkLst>
          <pc:docMk/>
          <pc:sldMk cId="2717758747" sldId="734"/>
        </pc:sldMkLst>
        <pc:spChg chg="add mod ord">
          <ac:chgData name="Giri, Atanu" userId="S::agiri@miners.utep.edu::e0ae8cc7-49c3-42df-948f-23e195e4ba55" providerId="AD" clId="Web-{E5E11CEC-3E3B-307C-02BB-2753019DA584}" dt="2023-04-14T20:11:54.934" v="618" actId="20577"/>
          <ac:spMkLst>
            <pc:docMk/>
            <pc:sldMk cId="2717758747" sldId="734"/>
            <ac:spMk id="7" creationId="{1D3C9803-4435-0FDD-780D-FC55523B2C20}"/>
          </ac:spMkLst>
        </pc:spChg>
        <pc:spChg chg="add">
          <ac:chgData name="Giri, Atanu" userId="S::agiri@miners.utep.edu::e0ae8cc7-49c3-42df-948f-23e195e4ba55" providerId="AD" clId="Web-{E5E11CEC-3E3B-307C-02BB-2753019DA584}" dt="2023-04-14T20:11:20.246" v="608"/>
          <ac:spMkLst>
            <pc:docMk/>
            <pc:sldMk cId="2717758747" sldId="734"/>
            <ac:spMk id="12" creationId="{A93898FF-D987-4B0E-BFB4-85F5EB356D4D}"/>
          </ac:spMkLst>
        </pc:spChg>
        <pc:spChg chg="add">
          <ac:chgData name="Giri, Atanu" userId="S::agiri@miners.utep.edu::e0ae8cc7-49c3-42df-948f-23e195e4ba55" providerId="AD" clId="Web-{E5E11CEC-3E3B-307C-02BB-2753019DA584}" dt="2023-04-14T20:11:20.246" v="608"/>
          <ac:spMkLst>
            <pc:docMk/>
            <pc:sldMk cId="2717758747" sldId="734"/>
            <ac:spMk id="14" creationId="{08E700A8-AE52-4017-8C7E-C20956F74D25}"/>
          </ac:spMkLst>
        </pc:spChg>
        <pc:spChg chg="add">
          <ac:chgData name="Giri, Atanu" userId="S::agiri@miners.utep.edu::e0ae8cc7-49c3-42df-948f-23e195e4ba55" providerId="AD" clId="Web-{E5E11CEC-3E3B-307C-02BB-2753019DA584}" dt="2023-04-14T20:11:20.246" v="608"/>
          <ac:spMkLst>
            <pc:docMk/>
            <pc:sldMk cId="2717758747" sldId="734"/>
            <ac:spMk id="18" creationId="{A737E5B8-8F31-4942-B159-B213C4D6D830}"/>
          </ac:spMkLst>
        </pc:spChg>
        <pc:spChg chg="add">
          <ac:chgData name="Giri, Atanu" userId="S::agiri@miners.utep.edu::e0ae8cc7-49c3-42df-948f-23e195e4ba55" providerId="AD" clId="Web-{E5E11CEC-3E3B-307C-02BB-2753019DA584}" dt="2023-04-14T20:11:20.246" v="608"/>
          <ac:spMkLst>
            <pc:docMk/>
            <pc:sldMk cId="2717758747" sldId="734"/>
            <ac:spMk id="20" creationId="{42A4FC2C-047E-45A5-965D-8E1E3BF09BC6}"/>
          </ac:spMkLst>
        </pc:spChg>
        <pc:spChg chg="add">
          <ac:chgData name="Giri, Atanu" userId="S::agiri@miners.utep.edu::e0ae8cc7-49c3-42df-948f-23e195e4ba55" providerId="AD" clId="Web-{E5E11CEC-3E3B-307C-02BB-2753019DA584}" dt="2023-04-14T20:11:20.246" v="608"/>
          <ac:spMkLst>
            <pc:docMk/>
            <pc:sldMk cId="2717758747" sldId="734"/>
            <ac:spMk id="22" creationId="{78F530DA-C7D1-4968-8F8A-8700C2BB2A49}"/>
          </ac:spMkLst>
        </pc:spChg>
        <pc:picChg chg="add mod">
          <ac:chgData name="Giri, Atanu" userId="S::agiri@miners.utep.edu::e0ae8cc7-49c3-42df-948f-23e195e4ba55" providerId="AD" clId="Web-{E5E11CEC-3E3B-307C-02BB-2753019DA584}" dt="2023-04-14T20:11:20.246" v="608"/>
          <ac:picMkLst>
            <pc:docMk/>
            <pc:sldMk cId="2717758747" sldId="734"/>
            <ac:picMk id="2" creationId="{41E25907-0FEB-8751-A235-230BE696E9A3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11:20.246" v="608"/>
          <ac:picMkLst>
            <pc:docMk/>
            <pc:sldMk cId="2717758747" sldId="734"/>
            <ac:picMk id="3" creationId="{053F6889-74AA-8F46-6279-AC3079524178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11:20.246" v="608"/>
          <ac:picMkLst>
            <pc:docMk/>
            <pc:sldMk cId="2717758747" sldId="734"/>
            <ac:picMk id="4" creationId="{58EB0447-37FF-D593-E303-FF16B06D0451}"/>
          </ac:picMkLst>
        </pc:picChg>
        <pc:picChg chg="add mod">
          <ac:chgData name="Giri, Atanu" userId="S::agiri@miners.utep.edu::e0ae8cc7-49c3-42df-948f-23e195e4ba55" providerId="AD" clId="Web-{E5E11CEC-3E3B-307C-02BB-2753019DA584}" dt="2023-04-14T20:11:20.246" v="608"/>
          <ac:picMkLst>
            <pc:docMk/>
            <pc:sldMk cId="2717758747" sldId="734"/>
            <ac:picMk id="5" creationId="{9E52F3B9-D036-E7E5-2C41-B65E1E17B184}"/>
          </ac:picMkLst>
        </pc:picChg>
        <pc:picChg chg="add">
          <ac:chgData name="Giri, Atanu" userId="S::agiri@miners.utep.edu::e0ae8cc7-49c3-42df-948f-23e195e4ba55" providerId="AD" clId="Web-{E5E11CEC-3E3B-307C-02BB-2753019DA584}" dt="2023-04-14T20:11:20.246" v="608"/>
          <ac:picMkLst>
            <pc:docMk/>
            <pc:sldMk cId="2717758747" sldId="734"/>
            <ac:picMk id="16" creationId="{5516C1EB-8D62-4BF0-92B5-02E6AE43B1F3}"/>
          </ac:picMkLst>
        </pc:picChg>
      </pc:sldChg>
      <pc:sldChg chg="addSp delSp modSp new mod setBg">
        <pc:chgData name="Giri, Atanu" userId="S::agiri@miners.utep.edu::e0ae8cc7-49c3-42df-948f-23e195e4ba55" providerId="AD" clId="Web-{E5E11CEC-3E3B-307C-02BB-2753019DA584}" dt="2023-04-14T20:20:26.771" v="637"/>
        <pc:sldMkLst>
          <pc:docMk/>
          <pc:sldMk cId="4266769435" sldId="735"/>
        </pc:sldMkLst>
        <pc:spChg chg="add mod ord">
          <ac:chgData name="Giri, Atanu" userId="S::agiri@miners.utep.edu::e0ae8cc7-49c3-42df-948f-23e195e4ba55" providerId="AD" clId="Web-{E5E11CEC-3E3B-307C-02BB-2753019DA584}" dt="2023-04-14T20:20:26.771" v="637"/>
          <ac:spMkLst>
            <pc:docMk/>
            <pc:sldMk cId="4266769435" sldId="735"/>
            <ac:spMk id="7" creationId="{554962AA-987D-2C52-891F-E9DC30BF32DB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09.458" v="631"/>
          <ac:spMkLst>
            <pc:docMk/>
            <pc:sldMk cId="4266769435" sldId="735"/>
            <ac:spMk id="19" creationId="{A93898FF-D987-4B0E-BFB4-85F5EB356D4D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09.458" v="631"/>
          <ac:spMkLst>
            <pc:docMk/>
            <pc:sldMk cId="4266769435" sldId="735"/>
            <ac:spMk id="21" creationId="{08E700A8-AE52-4017-8C7E-C20956F74D25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09.458" v="631"/>
          <ac:spMkLst>
            <pc:docMk/>
            <pc:sldMk cId="4266769435" sldId="735"/>
            <ac:spMk id="25" creationId="{A737E5B8-8F31-4942-B159-B213C4D6D830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09.458" v="631"/>
          <ac:spMkLst>
            <pc:docMk/>
            <pc:sldMk cId="4266769435" sldId="735"/>
            <ac:spMk id="27" creationId="{42A4FC2C-047E-45A5-965D-8E1E3BF09BC6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09.458" v="631"/>
          <ac:spMkLst>
            <pc:docMk/>
            <pc:sldMk cId="4266769435" sldId="735"/>
            <ac:spMk id="29" creationId="{78F530DA-C7D1-4968-8F8A-8700C2BB2A49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12.380" v="633"/>
          <ac:spMkLst>
            <pc:docMk/>
            <pc:sldMk cId="4266769435" sldId="735"/>
            <ac:spMk id="31" creationId="{391021E9-5620-4308-9820-A3F8AFFEBE46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12.380" v="633"/>
          <ac:spMkLst>
            <pc:docMk/>
            <pc:sldMk cId="4266769435" sldId="735"/>
            <ac:spMk id="32" creationId="{6B74043B-81A6-4575-9DBB-2895B9A22C73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26.771" v="637"/>
          <ac:spMkLst>
            <pc:docMk/>
            <pc:sldMk cId="4266769435" sldId="735"/>
            <ac:spMk id="34" creationId="{1DA96056-3119-411F-A87C-782FD673EEA0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26.771" v="637"/>
          <ac:spMkLst>
            <pc:docMk/>
            <pc:sldMk cId="4266769435" sldId="735"/>
            <ac:spMk id="37" creationId="{04357C93-F0CB-4A1C-8F77-4E9063789819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26.755" v="636"/>
          <ac:spMkLst>
            <pc:docMk/>
            <pc:sldMk cId="4266769435" sldId="735"/>
            <ac:spMk id="42" creationId="{6C9ECD1F-1B32-4E48-9736-A1BC9A3237E0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26.755" v="636"/>
          <ac:spMkLst>
            <pc:docMk/>
            <pc:sldMk cId="4266769435" sldId="735"/>
            <ac:spMk id="44" creationId="{90F533E9-6690-41A8-A372-4C6C622D028D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26.755" v="636"/>
          <ac:spMkLst>
            <pc:docMk/>
            <pc:sldMk cId="4266769435" sldId="735"/>
            <ac:spMk id="46" creationId="{99413ED5-9ED4-4772-BCE4-2BCAE6B12E35}"/>
          </ac:spMkLst>
        </pc:spChg>
        <pc:spChg chg="add del">
          <ac:chgData name="Giri, Atanu" userId="S::agiri@miners.utep.edu::e0ae8cc7-49c3-42df-948f-23e195e4ba55" providerId="AD" clId="Web-{E5E11CEC-3E3B-307C-02BB-2753019DA584}" dt="2023-04-14T20:20:26.755" v="636"/>
          <ac:spMkLst>
            <pc:docMk/>
            <pc:sldMk cId="4266769435" sldId="735"/>
            <ac:spMk id="48" creationId="{04357C93-F0CB-4A1C-8F77-4E9063789819}"/>
          </ac:spMkLst>
        </pc:spChg>
        <pc:spChg chg="add">
          <ac:chgData name="Giri, Atanu" userId="S::agiri@miners.utep.edu::e0ae8cc7-49c3-42df-948f-23e195e4ba55" providerId="AD" clId="Web-{E5E11CEC-3E3B-307C-02BB-2753019DA584}" dt="2023-04-14T20:20:26.771" v="637"/>
          <ac:spMkLst>
            <pc:docMk/>
            <pc:sldMk cId="4266769435" sldId="735"/>
            <ac:spMk id="50" creationId="{0855A890-B60B-4670-9DC2-69DC05015AB3}"/>
          </ac:spMkLst>
        </pc:spChg>
        <pc:spChg chg="add">
          <ac:chgData name="Giri, Atanu" userId="S::agiri@miners.utep.edu::e0ae8cc7-49c3-42df-948f-23e195e4ba55" providerId="AD" clId="Web-{E5E11CEC-3E3B-307C-02BB-2753019DA584}" dt="2023-04-14T20:20:26.771" v="637"/>
          <ac:spMkLst>
            <pc:docMk/>
            <pc:sldMk cId="4266769435" sldId="735"/>
            <ac:spMk id="51" creationId="{90F533E9-6690-41A8-A372-4C6C622D028D}"/>
          </ac:spMkLst>
        </pc:spChg>
        <pc:spChg chg="add">
          <ac:chgData name="Giri, Atanu" userId="S::agiri@miners.utep.edu::e0ae8cc7-49c3-42df-948f-23e195e4ba55" providerId="AD" clId="Web-{E5E11CEC-3E3B-307C-02BB-2753019DA584}" dt="2023-04-14T20:20:26.771" v="637"/>
          <ac:spMkLst>
            <pc:docMk/>
            <pc:sldMk cId="4266769435" sldId="735"/>
            <ac:spMk id="52" creationId="{99413ED5-9ED4-4772-BCE4-2BCAE6B12E35}"/>
          </ac:spMkLst>
        </pc:spChg>
        <pc:spChg chg="add">
          <ac:chgData name="Giri, Atanu" userId="S::agiri@miners.utep.edu::e0ae8cc7-49c3-42df-948f-23e195e4ba55" providerId="AD" clId="Web-{E5E11CEC-3E3B-307C-02BB-2753019DA584}" dt="2023-04-14T20:20:26.771" v="637"/>
          <ac:spMkLst>
            <pc:docMk/>
            <pc:sldMk cId="4266769435" sldId="735"/>
            <ac:spMk id="53" creationId="{04357C93-F0CB-4A1C-8F77-4E9063789819}"/>
          </ac:spMkLst>
        </pc:spChg>
        <pc:grpChg chg="add del">
          <ac:chgData name="Giri, Atanu" userId="S::agiri@miners.utep.edu::e0ae8cc7-49c3-42df-948f-23e195e4ba55" providerId="AD" clId="Web-{E5E11CEC-3E3B-307C-02BB-2753019DA584}" dt="2023-04-14T20:20:26.771" v="637"/>
          <ac:grpSpMkLst>
            <pc:docMk/>
            <pc:sldMk cId="4266769435" sldId="735"/>
            <ac:grpSpMk id="35" creationId="{22983B4D-AA9E-4FCA-A321-B87362793229}"/>
          </ac:grpSpMkLst>
        </pc:grpChg>
        <pc:picChg chg="add mod ord">
          <ac:chgData name="Giri, Atanu" userId="S::agiri@miners.utep.edu::e0ae8cc7-49c3-42df-948f-23e195e4ba55" providerId="AD" clId="Web-{E5E11CEC-3E3B-307C-02BB-2753019DA584}" dt="2023-04-14T20:20:26.771" v="637"/>
          <ac:picMkLst>
            <pc:docMk/>
            <pc:sldMk cId="4266769435" sldId="735"/>
            <ac:picMk id="2" creationId="{52F83906-16F2-B054-F993-ADB45B960B9E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20:26.771" v="637"/>
          <ac:picMkLst>
            <pc:docMk/>
            <pc:sldMk cId="4266769435" sldId="735"/>
            <ac:picMk id="3" creationId="{58C1E537-976C-A400-F8AD-79A4E6FE86BA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20:26.771" v="637"/>
          <ac:picMkLst>
            <pc:docMk/>
            <pc:sldMk cId="4266769435" sldId="735"/>
            <ac:picMk id="4" creationId="{6517F952-9F08-1725-9A57-78A3D7B0BD3A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20:26.771" v="637"/>
          <ac:picMkLst>
            <pc:docMk/>
            <pc:sldMk cId="4266769435" sldId="735"/>
            <ac:picMk id="5" creationId="{EFD02A80-A756-C0C5-8CC7-3F0196318480}"/>
          </ac:picMkLst>
        </pc:picChg>
        <pc:picChg chg="add del">
          <ac:chgData name="Giri, Atanu" userId="S::agiri@miners.utep.edu::e0ae8cc7-49c3-42df-948f-23e195e4ba55" providerId="AD" clId="Web-{E5E11CEC-3E3B-307C-02BB-2753019DA584}" dt="2023-04-14T20:20:09.458" v="631"/>
          <ac:picMkLst>
            <pc:docMk/>
            <pc:sldMk cId="4266769435" sldId="735"/>
            <ac:picMk id="23" creationId="{5516C1EB-8D62-4BF0-92B5-02E6AE43B1F3}"/>
          </ac:picMkLst>
        </pc:picChg>
        <pc:cxnChg chg="add del">
          <ac:chgData name="Giri, Atanu" userId="S::agiri@miners.utep.edu::e0ae8cc7-49c3-42df-948f-23e195e4ba55" providerId="AD" clId="Web-{E5E11CEC-3E3B-307C-02BB-2753019DA584}" dt="2023-04-14T20:20:12.395" v="634"/>
          <ac:cxnSpMkLst>
            <pc:docMk/>
            <pc:sldMk cId="4266769435" sldId="735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E5E11CEC-3E3B-307C-02BB-2753019DA584}" dt="2023-04-14T20:20:12.395" v="634"/>
          <ac:cxnSpMkLst>
            <pc:docMk/>
            <pc:sldMk cId="4266769435" sldId="735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E5E11CEC-3E3B-307C-02BB-2753019DA584}" dt="2023-04-14T20:20:12.395" v="634"/>
          <ac:cxnSpMkLst>
            <pc:docMk/>
            <pc:sldMk cId="4266769435" sldId="735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E5E11CEC-3E3B-307C-02BB-2753019DA584}" dt="2023-04-14T20:21:25.490" v="648"/>
        <pc:sldMkLst>
          <pc:docMk/>
          <pc:sldMk cId="2326354992" sldId="736"/>
        </pc:sldMkLst>
        <pc:spChg chg="add mod ord">
          <ac:chgData name="Giri, Atanu" userId="S::agiri@miners.utep.edu::e0ae8cc7-49c3-42df-948f-23e195e4ba55" providerId="AD" clId="Web-{E5E11CEC-3E3B-307C-02BB-2753019DA584}" dt="2023-04-14T20:21:25.490" v="648"/>
          <ac:spMkLst>
            <pc:docMk/>
            <pc:sldMk cId="2326354992" sldId="736"/>
            <ac:spMk id="7" creationId="{417709C1-BCDA-D95A-762B-FF8BE6EE19A1}"/>
          </ac:spMkLst>
        </pc:spChg>
        <pc:spChg chg="add">
          <ac:chgData name="Giri, Atanu" userId="S::agiri@miners.utep.edu::e0ae8cc7-49c3-42df-948f-23e195e4ba55" providerId="AD" clId="Web-{E5E11CEC-3E3B-307C-02BB-2753019DA584}" dt="2023-04-14T20:21:25.490" v="648"/>
          <ac:spMkLst>
            <pc:docMk/>
            <pc:sldMk cId="2326354992" sldId="736"/>
            <ac:spMk id="12" creationId="{0855A890-B60B-4670-9DC2-69DC05015AB3}"/>
          </ac:spMkLst>
        </pc:spChg>
        <pc:spChg chg="add">
          <ac:chgData name="Giri, Atanu" userId="S::agiri@miners.utep.edu::e0ae8cc7-49c3-42df-948f-23e195e4ba55" providerId="AD" clId="Web-{E5E11CEC-3E3B-307C-02BB-2753019DA584}" dt="2023-04-14T20:21:25.490" v="648"/>
          <ac:spMkLst>
            <pc:docMk/>
            <pc:sldMk cId="2326354992" sldId="736"/>
            <ac:spMk id="14" creationId="{90F533E9-6690-41A8-A372-4C6C622D028D}"/>
          </ac:spMkLst>
        </pc:spChg>
        <pc:spChg chg="add">
          <ac:chgData name="Giri, Atanu" userId="S::agiri@miners.utep.edu::e0ae8cc7-49c3-42df-948f-23e195e4ba55" providerId="AD" clId="Web-{E5E11CEC-3E3B-307C-02BB-2753019DA584}" dt="2023-04-14T20:21:25.490" v="648"/>
          <ac:spMkLst>
            <pc:docMk/>
            <pc:sldMk cId="2326354992" sldId="736"/>
            <ac:spMk id="16" creationId="{99413ED5-9ED4-4772-BCE4-2BCAE6B12E35}"/>
          </ac:spMkLst>
        </pc:spChg>
        <pc:spChg chg="add">
          <ac:chgData name="Giri, Atanu" userId="S::agiri@miners.utep.edu::e0ae8cc7-49c3-42df-948f-23e195e4ba55" providerId="AD" clId="Web-{E5E11CEC-3E3B-307C-02BB-2753019DA584}" dt="2023-04-14T20:21:25.490" v="648"/>
          <ac:spMkLst>
            <pc:docMk/>
            <pc:sldMk cId="2326354992" sldId="736"/>
            <ac:spMk id="18" creationId="{04357C93-F0CB-4A1C-8F77-4E9063789819}"/>
          </ac:spMkLst>
        </pc:spChg>
        <pc:picChg chg="add mod ord">
          <ac:chgData name="Giri, Atanu" userId="S::agiri@miners.utep.edu::e0ae8cc7-49c3-42df-948f-23e195e4ba55" providerId="AD" clId="Web-{E5E11CEC-3E3B-307C-02BB-2753019DA584}" dt="2023-04-14T20:21:25.490" v="648"/>
          <ac:picMkLst>
            <pc:docMk/>
            <pc:sldMk cId="2326354992" sldId="736"/>
            <ac:picMk id="2" creationId="{B183B66C-CE07-0E34-0D04-E2D9AE3B625D}"/>
          </ac:picMkLst>
        </pc:picChg>
        <pc:picChg chg="add mod">
          <ac:chgData name="Giri, Atanu" userId="S::agiri@miners.utep.edu::e0ae8cc7-49c3-42df-948f-23e195e4ba55" providerId="AD" clId="Web-{E5E11CEC-3E3B-307C-02BB-2753019DA584}" dt="2023-04-14T20:21:25.490" v="648"/>
          <ac:picMkLst>
            <pc:docMk/>
            <pc:sldMk cId="2326354992" sldId="736"/>
            <ac:picMk id="3" creationId="{042403BD-2C84-64EB-FB75-66DCE4E35FFD}"/>
          </ac:picMkLst>
        </pc:picChg>
        <pc:picChg chg="add mod">
          <ac:chgData name="Giri, Atanu" userId="S::agiri@miners.utep.edu::e0ae8cc7-49c3-42df-948f-23e195e4ba55" providerId="AD" clId="Web-{E5E11CEC-3E3B-307C-02BB-2753019DA584}" dt="2023-04-14T20:21:25.490" v="648"/>
          <ac:picMkLst>
            <pc:docMk/>
            <pc:sldMk cId="2326354992" sldId="736"/>
            <ac:picMk id="4" creationId="{18F3F014-A4F3-F3B9-8B64-7D1494ED0E0D}"/>
          </ac:picMkLst>
        </pc:picChg>
        <pc:picChg chg="add mod ord">
          <ac:chgData name="Giri, Atanu" userId="S::agiri@miners.utep.edu::e0ae8cc7-49c3-42df-948f-23e195e4ba55" providerId="AD" clId="Web-{E5E11CEC-3E3B-307C-02BB-2753019DA584}" dt="2023-04-14T20:21:25.490" v="648"/>
          <ac:picMkLst>
            <pc:docMk/>
            <pc:sldMk cId="2326354992" sldId="736"/>
            <ac:picMk id="5" creationId="{0A4C0132-BDA5-10CE-34F5-C57900874EF9}"/>
          </ac:picMkLst>
        </pc:picChg>
      </pc:sldChg>
      <pc:sldChg chg="addSp modSp new mod setBg">
        <pc:chgData name="Giri, Atanu" userId="S::agiri@miners.utep.edu::e0ae8cc7-49c3-42df-948f-23e195e4ba55" providerId="AD" clId="Web-{E5E11CEC-3E3B-307C-02BB-2753019DA584}" dt="2023-04-14T20:22:18.772" v="657"/>
        <pc:sldMkLst>
          <pc:docMk/>
          <pc:sldMk cId="3685846728" sldId="737"/>
        </pc:sldMkLst>
        <pc:spChg chg="add mod ord">
          <ac:chgData name="Giri, Atanu" userId="S::agiri@miners.utep.edu::e0ae8cc7-49c3-42df-948f-23e195e4ba55" providerId="AD" clId="Web-{E5E11CEC-3E3B-307C-02BB-2753019DA584}" dt="2023-04-14T20:22:18.772" v="657"/>
          <ac:spMkLst>
            <pc:docMk/>
            <pc:sldMk cId="3685846728" sldId="737"/>
            <ac:spMk id="7" creationId="{365BCCEA-1CB7-A1DE-00A7-C29840D71ED8}"/>
          </ac:spMkLst>
        </pc:spChg>
        <pc:spChg chg="add">
          <ac:chgData name="Giri, Atanu" userId="S::agiri@miners.utep.edu::e0ae8cc7-49c3-42df-948f-23e195e4ba55" providerId="AD" clId="Web-{E5E11CEC-3E3B-307C-02BB-2753019DA584}" dt="2023-04-14T20:22:18.772" v="657"/>
          <ac:spMkLst>
            <pc:docMk/>
            <pc:sldMk cId="3685846728" sldId="737"/>
            <ac:spMk id="12" creationId="{0855A890-B60B-4670-9DC2-69DC05015AB3}"/>
          </ac:spMkLst>
        </pc:spChg>
        <pc:spChg chg="add">
          <ac:chgData name="Giri, Atanu" userId="S::agiri@miners.utep.edu::e0ae8cc7-49c3-42df-948f-23e195e4ba55" providerId="AD" clId="Web-{E5E11CEC-3E3B-307C-02BB-2753019DA584}" dt="2023-04-14T20:22:18.772" v="657"/>
          <ac:spMkLst>
            <pc:docMk/>
            <pc:sldMk cId="3685846728" sldId="737"/>
            <ac:spMk id="14" creationId="{90F533E9-6690-41A8-A372-4C6C622D028D}"/>
          </ac:spMkLst>
        </pc:spChg>
        <pc:spChg chg="add">
          <ac:chgData name="Giri, Atanu" userId="S::agiri@miners.utep.edu::e0ae8cc7-49c3-42df-948f-23e195e4ba55" providerId="AD" clId="Web-{E5E11CEC-3E3B-307C-02BB-2753019DA584}" dt="2023-04-14T20:22:18.772" v="657"/>
          <ac:spMkLst>
            <pc:docMk/>
            <pc:sldMk cId="3685846728" sldId="737"/>
            <ac:spMk id="16" creationId="{99413ED5-9ED4-4772-BCE4-2BCAE6B12E35}"/>
          </ac:spMkLst>
        </pc:spChg>
        <pc:spChg chg="add">
          <ac:chgData name="Giri, Atanu" userId="S::agiri@miners.utep.edu::e0ae8cc7-49c3-42df-948f-23e195e4ba55" providerId="AD" clId="Web-{E5E11CEC-3E3B-307C-02BB-2753019DA584}" dt="2023-04-14T20:22:18.772" v="657"/>
          <ac:spMkLst>
            <pc:docMk/>
            <pc:sldMk cId="3685846728" sldId="737"/>
            <ac:spMk id="18" creationId="{04357C93-F0CB-4A1C-8F77-4E9063789819}"/>
          </ac:spMkLst>
        </pc:spChg>
        <pc:picChg chg="add mod">
          <ac:chgData name="Giri, Atanu" userId="S::agiri@miners.utep.edu::e0ae8cc7-49c3-42df-948f-23e195e4ba55" providerId="AD" clId="Web-{E5E11CEC-3E3B-307C-02BB-2753019DA584}" dt="2023-04-14T20:22:18.772" v="657"/>
          <ac:picMkLst>
            <pc:docMk/>
            <pc:sldMk cId="3685846728" sldId="737"/>
            <ac:picMk id="2" creationId="{46DFC8D1-EB54-C1AE-F1E2-734129109FE8}"/>
          </ac:picMkLst>
        </pc:picChg>
        <pc:picChg chg="add mod">
          <ac:chgData name="Giri, Atanu" userId="S::agiri@miners.utep.edu::e0ae8cc7-49c3-42df-948f-23e195e4ba55" providerId="AD" clId="Web-{E5E11CEC-3E3B-307C-02BB-2753019DA584}" dt="2023-04-14T20:22:18.772" v="657"/>
          <ac:picMkLst>
            <pc:docMk/>
            <pc:sldMk cId="3685846728" sldId="737"/>
            <ac:picMk id="3" creationId="{F8C75EF0-7A40-8899-B51B-93A5542F54AC}"/>
          </ac:picMkLst>
        </pc:picChg>
        <pc:picChg chg="add mod">
          <ac:chgData name="Giri, Atanu" userId="S::agiri@miners.utep.edu::e0ae8cc7-49c3-42df-948f-23e195e4ba55" providerId="AD" clId="Web-{E5E11CEC-3E3B-307C-02BB-2753019DA584}" dt="2023-04-14T20:22:18.772" v="657"/>
          <ac:picMkLst>
            <pc:docMk/>
            <pc:sldMk cId="3685846728" sldId="737"/>
            <ac:picMk id="4" creationId="{E7958B75-68F4-BBED-8FA6-264BF0341FE1}"/>
          </ac:picMkLst>
        </pc:picChg>
        <pc:picChg chg="add mod">
          <ac:chgData name="Giri, Atanu" userId="S::agiri@miners.utep.edu::e0ae8cc7-49c3-42df-948f-23e195e4ba55" providerId="AD" clId="Web-{E5E11CEC-3E3B-307C-02BB-2753019DA584}" dt="2023-04-14T20:22:18.772" v="657"/>
          <ac:picMkLst>
            <pc:docMk/>
            <pc:sldMk cId="3685846728" sldId="737"/>
            <ac:picMk id="5" creationId="{7A3021EA-E0CA-3FAD-46D6-6F77B58E2A22}"/>
          </ac:picMkLst>
        </pc:picChg>
      </pc:sldChg>
    </pc:docChg>
  </pc:docChgLst>
  <pc:docChgLst>
    <pc:chgData name="Giri, Atanu" userId="S::agiri@miners.utep.edu::e0ae8cc7-49c3-42df-948f-23e195e4ba55" providerId="AD" clId="Web-{2295FFDC-2027-A17F-F9FC-1BD1EE9B67F7}"/>
    <pc:docChg chg="addSld modSld">
      <pc:chgData name="Giri, Atanu" userId="S::agiri@miners.utep.edu::e0ae8cc7-49c3-42df-948f-23e195e4ba55" providerId="AD" clId="Web-{2295FFDC-2027-A17F-F9FC-1BD1EE9B67F7}" dt="2023-02-24T17:24:37.024" v="24"/>
      <pc:docMkLst>
        <pc:docMk/>
      </pc:docMkLst>
      <pc:sldChg chg="addSp modSp mod setBg">
        <pc:chgData name="Giri, Atanu" userId="S::agiri@miners.utep.edu::e0ae8cc7-49c3-42df-948f-23e195e4ba55" providerId="AD" clId="Web-{2295FFDC-2027-A17F-F9FC-1BD1EE9B67F7}" dt="2023-02-24T17:16:13.362" v="3"/>
        <pc:sldMkLst>
          <pc:docMk/>
          <pc:sldMk cId="3335177547" sldId="573"/>
        </pc:sldMkLst>
        <pc:picChg chg="add mod">
          <ac:chgData name="Giri, Atanu" userId="S::agiri@miners.utep.edu::e0ae8cc7-49c3-42df-948f-23e195e4ba55" providerId="AD" clId="Web-{2295FFDC-2027-A17F-F9FC-1BD1EE9B67F7}" dt="2023-02-24T17:16:13.362" v="3"/>
          <ac:picMkLst>
            <pc:docMk/>
            <pc:sldMk cId="3335177547" sldId="573"/>
            <ac:picMk id="2" creationId="{B7E22076-AE93-92E7-1169-328C9FB69E97}"/>
          </ac:picMkLst>
        </pc:picChg>
        <pc:picChg chg="add mod">
          <ac:chgData name="Giri, Atanu" userId="S::agiri@miners.utep.edu::e0ae8cc7-49c3-42df-948f-23e195e4ba55" providerId="AD" clId="Web-{2295FFDC-2027-A17F-F9FC-1BD1EE9B67F7}" dt="2023-02-24T17:16:13.362" v="3"/>
          <ac:picMkLst>
            <pc:docMk/>
            <pc:sldMk cId="3335177547" sldId="573"/>
            <ac:picMk id="3" creationId="{31B92F7F-44E0-E418-E433-A67C27A2BAB8}"/>
          </ac:picMkLst>
        </pc:picChg>
        <pc:picChg chg="add mod">
          <ac:chgData name="Giri, Atanu" userId="S::agiri@miners.utep.edu::e0ae8cc7-49c3-42df-948f-23e195e4ba55" providerId="AD" clId="Web-{2295FFDC-2027-A17F-F9FC-1BD1EE9B67F7}" dt="2023-02-24T17:16:13.362" v="3"/>
          <ac:picMkLst>
            <pc:docMk/>
            <pc:sldMk cId="3335177547" sldId="573"/>
            <ac:picMk id="4" creationId="{9F700CFF-2C2A-4DEE-480A-9B3404CFAC14}"/>
          </ac:picMkLst>
        </pc:picChg>
        <pc:cxnChg chg="add">
          <ac:chgData name="Giri, Atanu" userId="S::agiri@miners.utep.edu::e0ae8cc7-49c3-42df-948f-23e195e4ba55" providerId="AD" clId="Web-{2295FFDC-2027-A17F-F9FC-1BD1EE9B67F7}" dt="2023-02-24T17:16:13.362" v="3"/>
          <ac:cxnSpMkLst>
            <pc:docMk/>
            <pc:sldMk cId="3335177547" sldId="573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2295FFDC-2027-A17F-F9FC-1BD1EE9B67F7}" dt="2023-02-24T17:16:13.362" v="3"/>
          <ac:cxnSpMkLst>
            <pc:docMk/>
            <pc:sldMk cId="3335177547" sldId="573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2295FFDC-2027-A17F-F9FC-1BD1EE9B67F7}" dt="2023-02-24T17:20:36.389" v="8"/>
        <pc:sldMkLst>
          <pc:docMk/>
          <pc:sldMk cId="1918782546" sldId="574"/>
        </pc:sldMkLst>
        <pc:picChg chg="add mod ord">
          <ac:chgData name="Giri, Atanu" userId="S::agiri@miners.utep.edu::e0ae8cc7-49c3-42df-948f-23e195e4ba55" providerId="AD" clId="Web-{2295FFDC-2027-A17F-F9FC-1BD1EE9B67F7}" dt="2023-02-24T17:20:36.389" v="8"/>
          <ac:picMkLst>
            <pc:docMk/>
            <pc:sldMk cId="1918782546" sldId="574"/>
            <ac:picMk id="2" creationId="{066AFE9F-5303-E2E1-7D8E-F6EAD2789829}"/>
          </ac:picMkLst>
        </pc:picChg>
        <pc:picChg chg="add mod">
          <ac:chgData name="Giri, Atanu" userId="S::agiri@miners.utep.edu::e0ae8cc7-49c3-42df-948f-23e195e4ba55" providerId="AD" clId="Web-{2295FFDC-2027-A17F-F9FC-1BD1EE9B67F7}" dt="2023-02-24T17:20:36.389" v="8"/>
          <ac:picMkLst>
            <pc:docMk/>
            <pc:sldMk cId="1918782546" sldId="574"/>
            <ac:picMk id="3" creationId="{C42AA451-320D-5A94-5B15-9281782A8FA2}"/>
          </ac:picMkLst>
        </pc:picChg>
        <pc:picChg chg="add mod">
          <ac:chgData name="Giri, Atanu" userId="S::agiri@miners.utep.edu::e0ae8cc7-49c3-42df-948f-23e195e4ba55" providerId="AD" clId="Web-{2295FFDC-2027-A17F-F9FC-1BD1EE9B67F7}" dt="2023-02-24T17:20:36.389" v="8"/>
          <ac:picMkLst>
            <pc:docMk/>
            <pc:sldMk cId="1918782546" sldId="574"/>
            <ac:picMk id="4" creationId="{2708D3AC-70C4-CCDE-C565-F894A3D5A3A7}"/>
          </ac:picMkLst>
        </pc:picChg>
        <pc:cxnChg chg="add">
          <ac:chgData name="Giri, Atanu" userId="S::agiri@miners.utep.edu::e0ae8cc7-49c3-42df-948f-23e195e4ba55" providerId="AD" clId="Web-{2295FFDC-2027-A17F-F9FC-1BD1EE9B67F7}" dt="2023-02-24T17:20:36.389" v="8"/>
          <ac:cxnSpMkLst>
            <pc:docMk/>
            <pc:sldMk cId="1918782546" sldId="574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2295FFDC-2027-A17F-F9FC-1BD1EE9B67F7}" dt="2023-02-24T17:20:36.389" v="8"/>
          <ac:cxnSpMkLst>
            <pc:docMk/>
            <pc:sldMk cId="1918782546" sldId="574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2295FFDC-2027-A17F-F9FC-1BD1EE9B67F7}" dt="2023-02-24T17:21:04.812" v="13"/>
        <pc:sldMkLst>
          <pc:docMk/>
          <pc:sldMk cId="1758800731" sldId="575"/>
        </pc:sldMkLst>
        <pc:picChg chg="add mod ord">
          <ac:chgData name="Giri, Atanu" userId="S::agiri@miners.utep.edu::e0ae8cc7-49c3-42df-948f-23e195e4ba55" providerId="AD" clId="Web-{2295FFDC-2027-A17F-F9FC-1BD1EE9B67F7}" dt="2023-02-24T17:21:04.812" v="13"/>
          <ac:picMkLst>
            <pc:docMk/>
            <pc:sldMk cId="1758800731" sldId="575"/>
            <ac:picMk id="2" creationId="{5CBFEF89-91B0-3D1B-52EE-4E97EEB956E3}"/>
          </ac:picMkLst>
        </pc:picChg>
        <pc:picChg chg="add mod">
          <ac:chgData name="Giri, Atanu" userId="S::agiri@miners.utep.edu::e0ae8cc7-49c3-42df-948f-23e195e4ba55" providerId="AD" clId="Web-{2295FFDC-2027-A17F-F9FC-1BD1EE9B67F7}" dt="2023-02-24T17:21:04.812" v="13"/>
          <ac:picMkLst>
            <pc:docMk/>
            <pc:sldMk cId="1758800731" sldId="575"/>
            <ac:picMk id="3" creationId="{F9742547-2344-9341-4A89-588B825A8B2F}"/>
          </ac:picMkLst>
        </pc:picChg>
        <pc:picChg chg="add mod">
          <ac:chgData name="Giri, Atanu" userId="S::agiri@miners.utep.edu::e0ae8cc7-49c3-42df-948f-23e195e4ba55" providerId="AD" clId="Web-{2295FFDC-2027-A17F-F9FC-1BD1EE9B67F7}" dt="2023-02-24T17:21:04.812" v="13"/>
          <ac:picMkLst>
            <pc:docMk/>
            <pc:sldMk cId="1758800731" sldId="575"/>
            <ac:picMk id="4" creationId="{54547B37-D704-72E8-FBE7-F17CAD5D35E4}"/>
          </ac:picMkLst>
        </pc:picChg>
        <pc:cxnChg chg="add">
          <ac:chgData name="Giri, Atanu" userId="S::agiri@miners.utep.edu::e0ae8cc7-49c3-42df-948f-23e195e4ba55" providerId="AD" clId="Web-{2295FFDC-2027-A17F-F9FC-1BD1EE9B67F7}" dt="2023-02-24T17:21:04.812" v="13"/>
          <ac:cxnSpMkLst>
            <pc:docMk/>
            <pc:sldMk cId="1758800731" sldId="575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2295FFDC-2027-A17F-F9FC-1BD1EE9B67F7}" dt="2023-02-24T17:21:04.812" v="13"/>
          <ac:cxnSpMkLst>
            <pc:docMk/>
            <pc:sldMk cId="1758800731" sldId="575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2295FFDC-2027-A17F-F9FC-1BD1EE9B67F7}" dt="2023-02-24T17:23:29.178" v="18"/>
        <pc:sldMkLst>
          <pc:docMk/>
          <pc:sldMk cId="3305961103" sldId="576"/>
        </pc:sldMkLst>
        <pc:picChg chg="add mod ord">
          <ac:chgData name="Giri, Atanu" userId="S::agiri@miners.utep.edu::e0ae8cc7-49c3-42df-948f-23e195e4ba55" providerId="AD" clId="Web-{2295FFDC-2027-A17F-F9FC-1BD1EE9B67F7}" dt="2023-02-24T17:23:29.178" v="18"/>
          <ac:picMkLst>
            <pc:docMk/>
            <pc:sldMk cId="3305961103" sldId="576"/>
            <ac:picMk id="2" creationId="{370422FA-224D-DDA9-FF37-890D2A579598}"/>
          </ac:picMkLst>
        </pc:picChg>
        <pc:picChg chg="add mod">
          <ac:chgData name="Giri, Atanu" userId="S::agiri@miners.utep.edu::e0ae8cc7-49c3-42df-948f-23e195e4ba55" providerId="AD" clId="Web-{2295FFDC-2027-A17F-F9FC-1BD1EE9B67F7}" dt="2023-02-24T17:23:29.178" v="18"/>
          <ac:picMkLst>
            <pc:docMk/>
            <pc:sldMk cId="3305961103" sldId="576"/>
            <ac:picMk id="3" creationId="{8F45E864-62A5-F2C7-C1BD-CD265B632A7F}"/>
          </ac:picMkLst>
        </pc:picChg>
        <pc:picChg chg="add mod">
          <ac:chgData name="Giri, Atanu" userId="S::agiri@miners.utep.edu::e0ae8cc7-49c3-42df-948f-23e195e4ba55" providerId="AD" clId="Web-{2295FFDC-2027-A17F-F9FC-1BD1EE9B67F7}" dt="2023-02-24T17:23:29.178" v="18"/>
          <ac:picMkLst>
            <pc:docMk/>
            <pc:sldMk cId="3305961103" sldId="576"/>
            <ac:picMk id="4" creationId="{C549B976-CFDE-AAC3-032D-FFC6D4A4EAC4}"/>
          </ac:picMkLst>
        </pc:picChg>
        <pc:cxnChg chg="add">
          <ac:chgData name="Giri, Atanu" userId="S::agiri@miners.utep.edu::e0ae8cc7-49c3-42df-948f-23e195e4ba55" providerId="AD" clId="Web-{2295FFDC-2027-A17F-F9FC-1BD1EE9B67F7}" dt="2023-02-24T17:23:29.178" v="18"/>
          <ac:cxnSpMkLst>
            <pc:docMk/>
            <pc:sldMk cId="3305961103" sldId="576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2295FFDC-2027-A17F-F9FC-1BD1EE9B67F7}" dt="2023-02-24T17:23:29.178" v="18"/>
          <ac:cxnSpMkLst>
            <pc:docMk/>
            <pc:sldMk cId="3305961103" sldId="576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2295FFDC-2027-A17F-F9FC-1BD1EE9B67F7}" dt="2023-02-24T17:23:59.304" v="23"/>
        <pc:sldMkLst>
          <pc:docMk/>
          <pc:sldMk cId="1947417982" sldId="577"/>
        </pc:sldMkLst>
        <pc:picChg chg="add mod ord">
          <ac:chgData name="Giri, Atanu" userId="S::agiri@miners.utep.edu::e0ae8cc7-49c3-42df-948f-23e195e4ba55" providerId="AD" clId="Web-{2295FFDC-2027-A17F-F9FC-1BD1EE9B67F7}" dt="2023-02-24T17:23:59.304" v="23"/>
          <ac:picMkLst>
            <pc:docMk/>
            <pc:sldMk cId="1947417982" sldId="577"/>
            <ac:picMk id="2" creationId="{F5E9011F-78D7-5581-18A2-EC03E1E4FE0C}"/>
          </ac:picMkLst>
        </pc:picChg>
        <pc:picChg chg="add mod">
          <ac:chgData name="Giri, Atanu" userId="S::agiri@miners.utep.edu::e0ae8cc7-49c3-42df-948f-23e195e4ba55" providerId="AD" clId="Web-{2295FFDC-2027-A17F-F9FC-1BD1EE9B67F7}" dt="2023-02-24T17:23:59.304" v="23"/>
          <ac:picMkLst>
            <pc:docMk/>
            <pc:sldMk cId="1947417982" sldId="577"/>
            <ac:picMk id="3" creationId="{473C1A01-0C26-FAB6-AD08-79D88D25D0FD}"/>
          </ac:picMkLst>
        </pc:picChg>
        <pc:picChg chg="add mod">
          <ac:chgData name="Giri, Atanu" userId="S::agiri@miners.utep.edu::e0ae8cc7-49c3-42df-948f-23e195e4ba55" providerId="AD" clId="Web-{2295FFDC-2027-A17F-F9FC-1BD1EE9B67F7}" dt="2023-02-24T17:23:59.304" v="23"/>
          <ac:picMkLst>
            <pc:docMk/>
            <pc:sldMk cId="1947417982" sldId="577"/>
            <ac:picMk id="4" creationId="{DE530F6A-16B0-DDEC-DCAB-1A03CFFCE907}"/>
          </ac:picMkLst>
        </pc:picChg>
        <pc:cxnChg chg="add">
          <ac:chgData name="Giri, Atanu" userId="S::agiri@miners.utep.edu::e0ae8cc7-49c3-42df-948f-23e195e4ba55" providerId="AD" clId="Web-{2295FFDC-2027-A17F-F9FC-1BD1EE9B67F7}" dt="2023-02-24T17:23:59.304" v="23"/>
          <ac:cxnSpMkLst>
            <pc:docMk/>
            <pc:sldMk cId="1947417982" sldId="577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2295FFDC-2027-A17F-F9FC-1BD1EE9B67F7}" dt="2023-02-24T17:23:59.304" v="23"/>
          <ac:cxnSpMkLst>
            <pc:docMk/>
            <pc:sldMk cId="1947417982" sldId="577"/>
            <ac:cxnSpMk id="11" creationId="{20F1788F-A5AE-4188-8274-F7F2E3833ECD}"/>
          </ac:cxnSpMkLst>
        </pc:cxnChg>
      </pc:sldChg>
      <pc:sldChg chg="new">
        <pc:chgData name="Giri, Atanu" userId="S::agiri@miners.utep.edu::e0ae8cc7-49c3-42df-948f-23e195e4ba55" providerId="AD" clId="Web-{2295FFDC-2027-A17F-F9FC-1BD1EE9B67F7}" dt="2023-02-24T17:24:37.024" v="24"/>
        <pc:sldMkLst>
          <pc:docMk/>
          <pc:sldMk cId="1404707686" sldId="578"/>
        </pc:sldMkLst>
      </pc:sldChg>
    </pc:docChg>
  </pc:docChgLst>
  <pc:docChgLst>
    <pc:chgData name="Giri, Atanu" userId="S::agiri@miners.utep.edu::e0ae8cc7-49c3-42df-948f-23e195e4ba55" providerId="AD" clId="Web-{CA246443-5ACC-98BD-5609-5D41FE8EF6F8}"/>
    <pc:docChg chg="addSld modSld">
      <pc:chgData name="Giri, Atanu" userId="S::agiri@miners.utep.edu::e0ae8cc7-49c3-42df-948f-23e195e4ba55" providerId="AD" clId="Web-{CA246443-5ACC-98BD-5609-5D41FE8EF6F8}" dt="2023-01-20T16:39:10.949" v="8"/>
      <pc:docMkLst>
        <pc:docMk/>
      </pc:docMkLst>
      <pc:sldChg chg="addSp delSp modSp new mod setBg">
        <pc:chgData name="Giri, Atanu" userId="S::agiri@miners.utep.edu::e0ae8cc7-49c3-42df-948f-23e195e4ba55" providerId="AD" clId="Web-{CA246443-5ACC-98BD-5609-5D41FE8EF6F8}" dt="2023-01-20T16:39:10.949" v="8"/>
        <pc:sldMkLst>
          <pc:docMk/>
          <pc:sldMk cId="3448825220" sldId="526"/>
        </pc:sldMkLst>
        <pc:spChg chg="add del">
          <ac:chgData name="Giri, Atanu" userId="S::agiri@miners.utep.edu::e0ae8cc7-49c3-42df-948f-23e195e4ba55" providerId="AD" clId="Web-{CA246443-5ACC-98BD-5609-5D41FE8EF6F8}" dt="2023-01-20T16:39:10.949" v="8"/>
          <ac:spMkLst>
            <pc:docMk/>
            <pc:sldMk cId="3448825220" sldId="526"/>
            <ac:spMk id="9" creationId="{A9F529C3-C941-49FD-8C67-82F134F64BDB}"/>
          </ac:spMkLst>
        </pc:spChg>
        <pc:spChg chg="add del">
          <ac:chgData name="Giri, Atanu" userId="S::agiri@miners.utep.edu::e0ae8cc7-49c3-42df-948f-23e195e4ba55" providerId="AD" clId="Web-{CA246443-5ACC-98BD-5609-5D41FE8EF6F8}" dt="2023-01-20T16:39:10.949" v="8"/>
          <ac:spMkLst>
            <pc:docMk/>
            <pc:sldMk cId="3448825220" sldId="526"/>
            <ac:spMk id="11" creationId="{20586029-32A0-47E5-9AEC-AE3ABA6B94D0}"/>
          </ac:spMkLst>
        </pc:spChg>
        <pc:picChg chg="add mod ord">
          <ac:chgData name="Giri, Atanu" userId="S::agiri@miners.utep.edu::e0ae8cc7-49c3-42df-948f-23e195e4ba55" providerId="AD" clId="Web-{CA246443-5ACC-98BD-5609-5D41FE8EF6F8}" dt="2023-01-20T16:39:10.949" v="8"/>
          <ac:picMkLst>
            <pc:docMk/>
            <pc:sldMk cId="3448825220" sldId="526"/>
            <ac:picMk id="2" creationId="{D4B9A29D-DBF1-9CFF-D555-98674E3FAFE9}"/>
          </ac:picMkLst>
        </pc:picChg>
        <pc:picChg chg="add del mod">
          <ac:chgData name="Giri, Atanu" userId="S::agiri@miners.utep.edu::e0ae8cc7-49c3-42df-948f-23e195e4ba55" providerId="AD" clId="Web-{CA246443-5ACC-98BD-5609-5D41FE8EF6F8}" dt="2023-01-20T16:34:51.504" v="3"/>
          <ac:picMkLst>
            <pc:docMk/>
            <pc:sldMk cId="3448825220" sldId="526"/>
            <ac:picMk id="3" creationId="{863842F7-9662-8D2E-77C2-DDC2605A3E65}"/>
          </ac:picMkLst>
        </pc:picChg>
        <pc:picChg chg="add mod">
          <ac:chgData name="Giri, Atanu" userId="S::agiri@miners.utep.edu::e0ae8cc7-49c3-42df-948f-23e195e4ba55" providerId="AD" clId="Web-{CA246443-5ACC-98BD-5609-5D41FE8EF6F8}" dt="2023-01-20T16:39:10.949" v="8"/>
          <ac:picMkLst>
            <pc:docMk/>
            <pc:sldMk cId="3448825220" sldId="526"/>
            <ac:picMk id="4" creationId="{0CF6AD36-C719-8EAB-8E56-20C4E5B6A625}"/>
          </ac:picMkLst>
        </pc:picChg>
        <pc:picChg chg="add mod ord">
          <ac:chgData name="Giri, Atanu" userId="S::agiri@miners.utep.edu::e0ae8cc7-49c3-42df-948f-23e195e4ba55" providerId="AD" clId="Web-{CA246443-5ACC-98BD-5609-5D41FE8EF6F8}" dt="2023-01-20T16:39:10.949" v="8"/>
          <ac:picMkLst>
            <pc:docMk/>
            <pc:sldMk cId="3448825220" sldId="526"/>
            <ac:picMk id="5" creationId="{ABBECFFC-66A9-BCA0-73D6-7D27F00C70B5}"/>
          </ac:picMkLst>
        </pc:picChg>
        <pc:picChg chg="add mod">
          <ac:chgData name="Giri, Atanu" userId="S::agiri@miners.utep.edu::e0ae8cc7-49c3-42df-948f-23e195e4ba55" providerId="AD" clId="Web-{CA246443-5ACC-98BD-5609-5D41FE8EF6F8}" dt="2023-01-20T16:39:10.949" v="8"/>
          <ac:picMkLst>
            <pc:docMk/>
            <pc:sldMk cId="3448825220" sldId="526"/>
            <ac:picMk id="6" creationId="{8057FB93-AD6B-BBD1-09F8-750833524848}"/>
          </ac:picMkLst>
        </pc:picChg>
        <pc:cxnChg chg="add del">
          <ac:chgData name="Giri, Atanu" userId="S::agiri@miners.utep.edu::e0ae8cc7-49c3-42df-948f-23e195e4ba55" providerId="AD" clId="Web-{CA246443-5ACC-98BD-5609-5D41FE8EF6F8}" dt="2023-01-20T16:39:10.949" v="8"/>
          <ac:cxnSpMkLst>
            <pc:docMk/>
            <pc:sldMk cId="3448825220" sldId="526"/>
            <ac:cxnSpMk id="13" creationId="{8C730EAB-A532-4295-A302-FB4B90DB9F5E}"/>
          </ac:cxnSpMkLst>
        </pc:cxnChg>
        <pc:cxnChg chg="add">
          <ac:chgData name="Giri, Atanu" userId="S::agiri@miners.utep.edu::e0ae8cc7-49c3-42df-948f-23e195e4ba55" providerId="AD" clId="Web-{CA246443-5ACC-98BD-5609-5D41FE8EF6F8}" dt="2023-01-20T16:39:10.949" v="8"/>
          <ac:cxnSpMkLst>
            <pc:docMk/>
            <pc:sldMk cId="3448825220" sldId="526"/>
            <ac:cxnSpMk id="18" creationId="{91B6081D-D3E8-4209-B85B-EB1C655A6272}"/>
          </ac:cxnSpMkLst>
        </pc:cxnChg>
        <pc:cxnChg chg="add">
          <ac:chgData name="Giri, Atanu" userId="S::agiri@miners.utep.edu::e0ae8cc7-49c3-42df-948f-23e195e4ba55" providerId="AD" clId="Web-{CA246443-5ACC-98BD-5609-5D41FE8EF6F8}" dt="2023-01-20T16:39:10.949" v="8"/>
          <ac:cxnSpMkLst>
            <pc:docMk/>
            <pc:sldMk cId="3448825220" sldId="526"/>
            <ac:cxnSpMk id="20" creationId="{28CA55E4-1295-45C8-BA05-5A9E705B749A}"/>
          </ac:cxnSpMkLst>
        </pc:cxnChg>
        <pc:cxnChg chg="add">
          <ac:chgData name="Giri, Atanu" userId="S::agiri@miners.utep.edu::e0ae8cc7-49c3-42df-948f-23e195e4ba55" providerId="AD" clId="Web-{CA246443-5ACC-98BD-5609-5D41FE8EF6F8}" dt="2023-01-20T16:39:10.949" v="8"/>
          <ac:cxnSpMkLst>
            <pc:docMk/>
            <pc:sldMk cId="3448825220" sldId="526"/>
            <ac:cxnSpMk id="22" creationId="{08C5794E-A9A1-4A23-AF68-C79A7822334C}"/>
          </ac:cxnSpMkLst>
        </pc:cxnChg>
      </pc:sldChg>
    </pc:docChg>
  </pc:docChgLst>
  <pc:docChgLst>
    <pc:chgData name="Giri, Atanu" userId="S::agiri@miners.utep.edu::e0ae8cc7-49c3-42df-948f-23e195e4ba55" providerId="AD" clId="Web-{F449BBBC-554E-212D-532A-84BED339CCC1}"/>
    <pc:docChg chg="addSld delSld modSld">
      <pc:chgData name="Giri, Atanu" userId="S::agiri@miners.utep.edu::e0ae8cc7-49c3-42df-948f-23e195e4ba55" providerId="AD" clId="Web-{F449BBBC-554E-212D-532A-84BED339CCC1}" dt="2023-04-05T21:15:19.183" v="146" actId="1076"/>
      <pc:docMkLst>
        <pc:docMk/>
      </pc:docMkLst>
      <pc:sldChg chg="addSp delSp modSp new mod setBg">
        <pc:chgData name="Giri, Atanu" userId="S::agiri@miners.utep.edu::e0ae8cc7-49c3-42df-948f-23e195e4ba55" providerId="AD" clId="Web-{F449BBBC-554E-212D-532A-84BED339CCC1}" dt="2023-04-04T16:08:58.253" v="13"/>
        <pc:sldMkLst>
          <pc:docMk/>
          <pc:sldMk cId="2475478689" sldId="618"/>
        </pc:sldMkLst>
        <pc:spChg chg="add del mod">
          <ac:chgData name="Giri, Atanu" userId="S::agiri@miners.utep.edu::e0ae8cc7-49c3-42df-948f-23e195e4ba55" providerId="AD" clId="Web-{F449BBBC-554E-212D-532A-84BED339CCC1}" dt="2023-04-04T16:08:02.158" v="7"/>
          <ac:spMkLst>
            <pc:docMk/>
            <pc:sldMk cId="2475478689" sldId="618"/>
            <ac:spMk id="4" creationId="{4553943D-A8B9-7A40-3BE0-E13AA76D1A7B}"/>
          </ac:spMkLst>
        </pc:spChg>
        <pc:spChg chg="add del">
          <ac:chgData name="Giri, Atanu" userId="S::agiri@miners.utep.edu::e0ae8cc7-49c3-42df-948f-23e195e4ba55" providerId="AD" clId="Web-{F449BBBC-554E-212D-532A-84BED339CCC1}" dt="2023-04-04T16:08:58.253" v="12"/>
          <ac:spMkLst>
            <pc:docMk/>
            <pc:sldMk cId="2475478689" sldId="618"/>
            <ac:spMk id="14" creationId="{262ABC4B-37D8-4218-BDD8-6DF6A00C0C80}"/>
          </ac:spMkLst>
        </pc:spChg>
        <pc:picChg chg="add mod ord">
          <ac:chgData name="Giri, Atanu" userId="S::agiri@miners.utep.edu::e0ae8cc7-49c3-42df-948f-23e195e4ba55" providerId="AD" clId="Web-{F449BBBC-554E-212D-532A-84BED339CCC1}" dt="2023-04-04T16:08:58.253" v="13"/>
          <ac:picMkLst>
            <pc:docMk/>
            <pc:sldMk cId="2475478689" sldId="618"/>
            <ac:picMk id="2" creationId="{96F8E7DC-55C2-CA9D-2633-4253A752CF49}"/>
          </ac:picMkLst>
        </pc:picChg>
        <pc:picChg chg="add mod ord">
          <ac:chgData name="Giri, Atanu" userId="S::agiri@miners.utep.edu::e0ae8cc7-49c3-42df-948f-23e195e4ba55" providerId="AD" clId="Web-{F449BBBC-554E-212D-532A-84BED339CCC1}" dt="2023-04-04T16:08:58.253" v="13"/>
          <ac:picMkLst>
            <pc:docMk/>
            <pc:sldMk cId="2475478689" sldId="618"/>
            <ac:picMk id="3" creationId="{68BC0E33-7CB2-2F49-0B08-AF2D00FD4BDC}"/>
          </ac:picMkLst>
        </pc:picChg>
        <pc:picChg chg="add mod">
          <ac:chgData name="Giri, Atanu" userId="S::agiri@miners.utep.edu::e0ae8cc7-49c3-42df-948f-23e195e4ba55" providerId="AD" clId="Web-{F449BBBC-554E-212D-532A-84BED339CCC1}" dt="2023-04-04T16:08:58.253" v="13"/>
          <ac:picMkLst>
            <pc:docMk/>
            <pc:sldMk cId="2475478689" sldId="618"/>
            <ac:picMk id="5" creationId="{74257025-34BF-D0BD-06C4-3131A0D42725}"/>
          </ac:picMkLst>
        </pc:picChg>
        <pc:cxnChg chg="add del">
          <ac:chgData name="Giri, Atanu" userId="S::agiri@miners.utep.edu::e0ae8cc7-49c3-42df-948f-23e195e4ba55" providerId="AD" clId="Web-{F449BBBC-554E-212D-532A-84BED339CCC1}" dt="2023-04-04T16:08:55.706" v="10"/>
          <ac:cxnSpMkLst>
            <pc:docMk/>
            <pc:sldMk cId="2475478689" sldId="618"/>
            <ac:cxnSpMk id="10" creationId="{DCD67800-37AC-4E14-89B0-F79DCB3FB86D}"/>
          </ac:cxnSpMkLst>
        </pc:cxnChg>
        <pc:cxnChg chg="add del">
          <ac:chgData name="Giri, Atanu" userId="S::agiri@miners.utep.edu::e0ae8cc7-49c3-42df-948f-23e195e4ba55" providerId="AD" clId="Web-{F449BBBC-554E-212D-532A-84BED339CCC1}" dt="2023-04-04T16:08:55.706" v="10"/>
          <ac:cxnSpMkLst>
            <pc:docMk/>
            <pc:sldMk cId="2475478689" sldId="618"/>
            <ac:cxnSpMk id="12" creationId="{20F1788F-A5AE-4188-8274-F7F2E3833ECD}"/>
          </ac:cxnSpMkLst>
        </pc:cxnChg>
        <pc:cxnChg chg="add">
          <ac:chgData name="Giri, Atanu" userId="S::agiri@miners.utep.edu::e0ae8cc7-49c3-42df-948f-23e195e4ba55" providerId="AD" clId="Web-{F449BBBC-554E-212D-532A-84BED339CCC1}" dt="2023-04-04T16:08:58.253" v="13"/>
          <ac:cxnSpMkLst>
            <pc:docMk/>
            <pc:sldMk cId="2475478689" sldId="618"/>
            <ac:cxnSpMk id="16" creationId="{DCD67800-37AC-4E14-89B0-F79DCB3FB86D}"/>
          </ac:cxnSpMkLst>
        </pc:cxnChg>
        <pc:cxnChg chg="add">
          <ac:chgData name="Giri, Atanu" userId="S::agiri@miners.utep.edu::e0ae8cc7-49c3-42df-948f-23e195e4ba55" providerId="AD" clId="Web-{F449BBBC-554E-212D-532A-84BED339CCC1}" dt="2023-04-04T16:08:58.253" v="13"/>
          <ac:cxnSpMkLst>
            <pc:docMk/>
            <pc:sldMk cId="2475478689" sldId="618"/>
            <ac:cxnSpMk id="17" creationId="{20F1788F-A5AE-4188-8274-F7F2E3833ECD}"/>
          </ac:cxnSpMkLst>
        </pc:cxnChg>
      </pc:sldChg>
      <pc:sldChg chg="addSp delSp modSp new del mod setBg">
        <pc:chgData name="Giri, Atanu" userId="S::agiri@miners.utep.edu::e0ae8cc7-49c3-42df-948f-23e195e4ba55" providerId="AD" clId="Web-{F449BBBC-554E-212D-532A-84BED339CCC1}" dt="2023-04-05T18:48:04.104" v="45"/>
        <pc:sldMkLst>
          <pc:docMk/>
          <pc:sldMk cId="3436426201" sldId="619"/>
        </pc:sldMkLst>
        <pc:spChg chg="add del">
          <ac:chgData name="Giri, Atanu" userId="S::agiri@miners.utep.edu::e0ae8cc7-49c3-42df-948f-23e195e4ba55" providerId="AD" clId="Web-{F449BBBC-554E-212D-532A-84BED339CCC1}" dt="2023-04-05T18:44:32.143" v="27"/>
          <ac:spMkLst>
            <pc:docMk/>
            <pc:sldMk cId="3436426201" sldId="619"/>
            <ac:spMk id="20" creationId="{95E1FD92-31B9-4273-BECA-D837FFFC53A5}"/>
          </ac:spMkLst>
        </pc:spChg>
        <pc:spChg chg="add del">
          <ac:chgData name="Giri, Atanu" userId="S::agiri@miners.utep.edu::e0ae8cc7-49c3-42df-948f-23e195e4ba55" providerId="AD" clId="Web-{F449BBBC-554E-212D-532A-84BED339CCC1}" dt="2023-04-05T18:44:32.143" v="27"/>
          <ac:spMkLst>
            <pc:docMk/>
            <pc:sldMk cId="3436426201" sldId="619"/>
            <ac:spMk id="22" creationId="{99413ED5-9ED4-4772-BCE4-2BCAE6B12E35}"/>
          </ac:spMkLst>
        </pc:spChg>
        <pc:spChg chg="add del">
          <ac:chgData name="Giri, Atanu" userId="S::agiri@miners.utep.edu::e0ae8cc7-49c3-42df-948f-23e195e4ba55" providerId="AD" clId="Web-{F449BBBC-554E-212D-532A-84BED339CCC1}" dt="2023-04-05T18:44:32.143" v="27"/>
          <ac:spMkLst>
            <pc:docMk/>
            <pc:sldMk cId="3436426201" sldId="619"/>
            <ac:spMk id="24" creationId="{04357C93-F0CB-4A1C-8F77-4E9063789819}"/>
          </ac:spMkLst>
        </pc:spChg>
        <pc:spChg chg="add del">
          <ac:chgData name="Giri, Atanu" userId="S::agiri@miners.utep.edu::e0ae8cc7-49c3-42df-948f-23e195e4ba55" providerId="AD" clId="Web-{F449BBBC-554E-212D-532A-84BED339CCC1}" dt="2023-04-05T18:44:32.143" v="27"/>
          <ac:spMkLst>
            <pc:docMk/>
            <pc:sldMk cId="3436426201" sldId="619"/>
            <ac:spMk id="26" creationId="{90F533E9-6690-41A8-A372-4C6C622D028D}"/>
          </ac:spMkLst>
        </pc:spChg>
        <pc:spChg chg="add">
          <ac:chgData name="Giri, Atanu" userId="S::agiri@miners.utep.edu::e0ae8cc7-49c3-42df-948f-23e195e4ba55" providerId="AD" clId="Web-{F449BBBC-554E-212D-532A-84BED339CCC1}" dt="2023-04-05T18:44:32.159" v="28"/>
          <ac:spMkLst>
            <pc:docMk/>
            <pc:sldMk cId="3436426201" sldId="619"/>
            <ac:spMk id="28" creationId="{0855A890-B60B-4670-9DC2-69DC05015AB3}"/>
          </ac:spMkLst>
        </pc:spChg>
        <pc:spChg chg="add">
          <ac:chgData name="Giri, Atanu" userId="S::agiri@miners.utep.edu::e0ae8cc7-49c3-42df-948f-23e195e4ba55" providerId="AD" clId="Web-{F449BBBC-554E-212D-532A-84BED339CCC1}" dt="2023-04-05T18:44:32.159" v="28"/>
          <ac:spMkLst>
            <pc:docMk/>
            <pc:sldMk cId="3436426201" sldId="619"/>
            <ac:spMk id="29" creationId="{90F533E9-6690-41A8-A372-4C6C622D028D}"/>
          </ac:spMkLst>
        </pc:spChg>
        <pc:spChg chg="add">
          <ac:chgData name="Giri, Atanu" userId="S::agiri@miners.utep.edu::e0ae8cc7-49c3-42df-948f-23e195e4ba55" providerId="AD" clId="Web-{F449BBBC-554E-212D-532A-84BED339CCC1}" dt="2023-04-05T18:44:32.159" v="28"/>
          <ac:spMkLst>
            <pc:docMk/>
            <pc:sldMk cId="3436426201" sldId="619"/>
            <ac:spMk id="30" creationId="{99413ED5-9ED4-4772-BCE4-2BCAE6B12E35}"/>
          </ac:spMkLst>
        </pc:spChg>
        <pc:spChg chg="add">
          <ac:chgData name="Giri, Atanu" userId="S::agiri@miners.utep.edu::e0ae8cc7-49c3-42df-948f-23e195e4ba55" providerId="AD" clId="Web-{F449BBBC-554E-212D-532A-84BED339CCC1}" dt="2023-04-05T18:44:32.159" v="28"/>
          <ac:spMkLst>
            <pc:docMk/>
            <pc:sldMk cId="3436426201" sldId="619"/>
            <ac:spMk id="31" creationId="{04357C93-F0CB-4A1C-8F77-4E9063789819}"/>
          </ac:spMkLst>
        </pc:spChg>
        <pc:picChg chg="add del mod">
          <ac:chgData name="Giri, Atanu" userId="S::agiri@miners.utep.edu::e0ae8cc7-49c3-42df-948f-23e195e4ba55" providerId="AD" clId="Web-{F449BBBC-554E-212D-532A-84BED339CCC1}" dt="2023-04-05T18:38:44.005" v="16"/>
          <ac:picMkLst>
            <pc:docMk/>
            <pc:sldMk cId="3436426201" sldId="619"/>
            <ac:picMk id="2" creationId="{786A0C73-45E3-331D-E475-6CEAA60C504D}"/>
          </ac:picMkLst>
        </pc:picChg>
        <pc:picChg chg="add mod ord">
          <ac:chgData name="Giri, Atanu" userId="S::agiri@miners.utep.edu::e0ae8cc7-49c3-42df-948f-23e195e4ba55" providerId="AD" clId="Web-{F449BBBC-554E-212D-532A-84BED339CCC1}" dt="2023-04-05T18:44:32.159" v="28"/>
          <ac:picMkLst>
            <pc:docMk/>
            <pc:sldMk cId="3436426201" sldId="619"/>
            <ac:picMk id="3" creationId="{56FA5755-E256-C2D3-9749-301BC56EEEF7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8:44:32.159" v="28"/>
          <ac:picMkLst>
            <pc:docMk/>
            <pc:sldMk cId="3436426201" sldId="619"/>
            <ac:picMk id="4" creationId="{16BB591C-6086-7F4C-FBD3-1BCECD3B523B}"/>
          </ac:picMkLst>
        </pc:picChg>
        <pc:picChg chg="add del mod">
          <ac:chgData name="Giri, Atanu" userId="S::agiri@miners.utep.edu::e0ae8cc7-49c3-42df-948f-23e195e4ba55" providerId="AD" clId="Web-{F449BBBC-554E-212D-532A-84BED339CCC1}" dt="2023-04-05T18:44:13.236" v="24"/>
          <ac:picMkLst>
            <pc:docMk/>
            <pc:sldMk cId="3436426201" sldId="619"/>
            <ac:picMk id="5" creationId="{25D2D295-00DF-B7AD-684A-7B01F0879C6F}"/>
          </ac:picMkLst>
        </pc:picChg>
        <pc:picChg chg="add del mod ord">
          <ac:chgData name="Giri, Atanu" userId="S::agiri@miners.utep.edu::e0ae8cc7-49c3-42df-948f-23e195e4ba55" providerId="AD" clId="Web-{F449BBBC-554E-212D-532A-84BED339CCC1}" dt="2023-04-05T18:42:14.201" v="22"/>
          <ac:picMkLst>
            <pc:docMk/>
            <pc:sldMk cId="3436426201" sldId="619"/>
            <ac:picMk id="6" creationId="{12259A97-9A55-9B24-CBC4-7C3C400FCEE5}"/>
          </ac:picMkLst>
        </pc:picChg>
        <pc:picChg chg="add mod ord">
          <ac:chgData name="Giri, Atanu" userId="S::agiri@miners.utep.edu::e0ae8cc7-49c3-42df-948f-23e195e4ba55" providerId="AD" clId="Web-{F449BBBC-554E-212D-532A-84BED339CCC1}" dt="2023-04-05T18:44:32.159" v="28"/>
          <ac:picMkLst>
            <pc:docMk/>
            <pc:sldMk cId="3436426201" sldId="619"/>
            <ac:picMk id="7" creationId="{48130513-09DC-B4AC-5716-41CE79765525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8:44:32.159" v="28"/>
          <ac:picMkLst>
            <pc:docMk/>
            <pc:sldMk cId="3436426201" sldId="619"/>
            <ac:picMk id="8" creationId="{FF3ECF35-B6C5-DD00-3309-8C755F996F72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8:47:23.603" v="32" actId="1076"/>
          <ac:picMkLst>
            <pc:docMk/>
            <pc:sldMk cId="3436426201" sldId="619"/>
            <ac:picMk id="9" creationId="{76B7A4A4-526F-E7C8-1787-E9D19FC231F0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8:47:20.728" v="31" actId="1076"/>
          <ac:picMkLst>
            <pc:docMk/>
            <pc:sldMk cId="3436426201" sldId="619"/>
            <ac:picMk id="10" creationId="{5A74ED33-A7FF-34B6-66D0-C405640BCE19}"/>
          </ac:picMkLst>
        </pc:picChg>
        <pc:cxnChg chg="add del">
          <ac:chgData name="Giri, Atanu" userId="S::agiri@miners.utep.edu::e0ae8cc7-49c3-42df-948f-23e195e4ba55" providerId="AD" clId="Web-{F449BBBC-554E-212D-532A-84BED339CCC1}" dt="2023-04-05T18:44:32.159" v="28"/>
          <ac:cxnSpMkLst>
            <pc:docMk/>
            <pc:sldMk cId="3436426201" sldId="619"/>
            <ac:cxnSpMk id="11" creationId="{91B6081D-D3E8-4209-B85B-EB1C655A6272}"/>
          </ac:cxnSpMkLst>
        </pc:cxnChg>
        <pc:cxnChg chg="add del">
          <ac:chgData name="Giri, Atanu" userId="S::agiri@miners.utep.edu::e0ae8cc7-49c3-42df-948f-23e195e4ba55" providerId="AD" clId="Web-{F449BBBC-554E-212D-532A-84BED339CCC1}" dt="2023-04-05T18:44:32.159" v="28"/>
          <ac:cxnSpMkLst>
            <pc:docMk/>
            <pc:sldMk cId="3436426201" sldId="619"/>
            <ac:cxnSpMk id="13" creationId="{28CA55E4-1295-45C8-BA05-5A9E705B749A}"/>
          </ac:cxnSpMkLst>
        </pc:cxnChg>
        <pc:cxnChg chg="add del">
          <ac:chgData name="Giri, Atanu" userId="S::agiri@miners.utep.edu::e0ae8cc7-49c3-42df-948f-23e195e4ba55" providerId="AD" clId="Web-{F449BBBC-554E-212D-532A-84BED339CCC1}" dt="2023-04-05T18:44:32.159" v="28"/>
          <ac:cxnSpMkLst>
            <pc:docMk/>
            <pc:sldMk cId="3436426201" sldId="619"/>
            <ac:cxnSpMk id="15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F449BBBC-554E-212D-532A-84BED339CCC1}" dt="2023-04-05T18:48:23.886" v="50" actId="20577"/>
        <pc:sldMkLst>
          <pc:docMk/>
          <pc:sldMk cId="3150257990" sldId="620"/>
        </pc:sldMkLst>
        <pc:spChg chg="add mod">
          <ac:chgData name="Giri, Atanu" userId="S::agiri@miners.utep.edu::e0ae8cc7-49c3-42df-948f-23e195e4ba55" providerId="AD" clId="Web-{F449BBBC-554E-212D-532A-84BED339CCC1}" dt="2023-04-05T18:48:23.886" v="50" actId="20577"/>
          <ac:spMkLst>
            <pc:docMk/>
            <pc:sldMk cId="3150257990" sldId="620"/>
            <ac:spMk id="15" creationId="{3F36000D-9225-F6C0-0D40-8EFD89166CA5}"/>
          </ac:spMkLst>
        </pc:spChg>
        <pc:spChg chg="add del">
          <ac:chgData name="Giri, Atanu" userId="S::agiri@miners.utep.edu::e0ae8cc7-49c3-42df-948f-23e195e4ba55" providerId="AD" clId="Web-{F449BBBC-554E-212D-532A-84BED339CCC1}" dt="2023-04-05T18:47:56.276" v="43"/>
          <ac:spMkLst>
            <pc:docMk/>
            <pc:sldMk cId="3150257990" sldId="620"/>
            <ac:spMk id="18" creationId="{E3B4FF89-C45F-4E24-B963-61E855708F2A}"/>
          </ac:spMkLst>
        </pc:spChg>
        <pc:spChg chg="add del">
          <ac:chgData name="Giri, Atanu" userId="S::agiri@miners.utep.edu::e0ae8cc7-49c3-42df-948f-23e195e4ba55" providerId="AD" clId="Web-{F449BBBC-554E-212D-532A-84BED339CCC1}" dt="2023-04-05T18:47:56.276" v="43"/>
          <ac:spMkLst>
            <pc:docMk/>
            <pc:sldMk cId="3150257990" sldId="620"/>
            <ac:spMk id="20" creationId="{14F25C03-EF67-4344-8AEA-7B3FA0DED024}"/>
          </ac:spMkLst>
        </pc:spChg>
        <pc:spChg chg="add del">
          <ac:chgData name="Giri, Atanu" userId="S::agiri@miners.utep.edu::e0ae8cc7-49c3-42df-948f-23e195e4ba55" providerId="AD" clId="Web-{F449BBBC-554E-212D-532A-84BED339CCC1}" dt="2023-04-05T18:47:56.276" v="43"/>
          <ac:spMkLst>
            <pc:docMk/>
            <pc:sldMk cId="3150257990" sldId="620"/>
            <ac:spMk id="22" creationId="{F74793DE-3651-410B-B243-8F0B1468E6A4}"/>
          </ac:spMkLst>
        </pc:spChg>
        <pc:picChg chg="add mod ord">
          <ac:chgData name="Giri, Atanu" userId="S::agiri@miners.utep.edu::e0ae8cc7-49c3-42df-948f-23e195e4ba55" providerId="AD" clId="Web-{F449BBBC-554E-212D-532A-84BED339CCC1}" dt="2023-04-05T18:47:56.276" v="44"/>
          <ac:picMkLst>
            <pc:docMk/>
            <pc:sldMk cId="3150257990" sldId="620"/>
            <ac:picMk id="3" creationId="{BD3FB922-FD74-9AF0-BDB5-D068B1FF21A0}"/>
          </ac:picMkLst>
        </pc:picChg>
        <pc:picChg chg="add mod ord">
          <ac:chgData name="Giri, Atanu" userId="S::agiri@miners.utep.edu::e0ae8cc7-49c3-42df-948f-23e195e4ba55" providerId="AD" clId="Web-{F449BBBC-554E-212D-532A-84BED339CCC1}" dt="2023-04-05T18:47:56.276" v="44"/>
          <ac:picMkLst>
            <pc:docMk/>
            <pc:sldMk cId="3150257990" sldId="620"/>
            <ac:picMk id="5" creationId="{9CF35280-184E-56CF-533D-5C2FDDE194EA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8:47:56.276" v="44"/>
          <ac:picMkLst>
            <pc:docMk/>
            <pc:sldMk cId="3150257990" sldId="620"/>
            <ac:picMk id="7" creationId="{3CBFCB0B-E024-5802-A4AE-12C56893B183}"/>
          </ac:picMkLst>
        </pc:picChg>
        <pc:picChg chg="add mod ord">
          <ac:chgData name="Giri, Atanu" userId="S::agiri@miners.utep.edu::e0ae8cc7-49c3-42df-948f-23e195e4ba55" providerId="AD" clId="Web-{F449BBBC-554E-212D-532A-84BED339CCC1}" dt="2023-04-05T18:47:56.276" v="44"/>
          <ac:picMkLst>
            <pc:docMk/>
            <pc:sldMk cId="3150257990" sldId="620"/>
            <ac:picMk id="9" creationId="{6B8A3820-D6D1-2F78-3008-7E0AB4C470F4}"/>
          </ac:picMkLst>
        </pc:picChg>
        <pc:picChg chg="add mod ord">
          <ac:chgData name="Giri, Atanu" userId="S::agiri@miners.utep.edu::e0ae8cc7-49c3-42df-948f-23e195e4ba55" providerId="AD" clId="Web-{F449BBBC-554E-212D-532A-84BED339CCC1}" dt="2023-04-05T18:47:56.276" v="44"/>
          <ac:picMkLst>
            <pc:docMk/>
            <pc:sldMk cId="3150257990" sldId="620"/>
            <ac:picMk id="11" creationId="{4AD2082B-0828-A802-0022-1959A052621C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8:47:56.276" v="44"/>
          <ac:picMkLst>
            <pc:docMk/>
            <pc:sldMk cId="3150257990" sldId="620"/>
            <ac:picMk id="13" creationId="{ADE666DD-3CA1-C13A-F515-D59C73CAC2F4}"/>
          </ac:picMkLst>
        </pc:picChg>
      </pc:sldChg>
      <pc:sldChg chg="addSp modSp new mod setBg">
        <pc:chgData name="Giri, Atanu" userId="S::agiri@miners.utep.edu::e0ae8cc7-49c3-42df-948f-23e195e4ba55" providerId="AD" clId="Web-{F449BBBC-554E-212D-532A-84BED339CCC1}" dt="2023-04-05T18:54:42.135" v="60" actId="20577"/>
        <pc:sldMkLst>
          <pc:docMk/>
          <pc:sldMk cId="1911523380" sldId="621"/>
        </pc:sldMkLst>
        <pc:spChg chg="add mod">
          <ac:chgData name="Giri, Atanu" userId="S::agiri@miners.utep.edu::e0ae8cc7-49c3-42df-948f-23e195e4ba55" providerId="AD" clId="Web-{F449BBBC-554E-212D-532A-84BED339CCC1}" dt="2023-04-05T18:54:42.135" v="60" actId="20577"/>
          <ac:spMkLst>
            <pc:docMk/>
            <pc:sldMk cId="1911523380" sldId="621"/>
            <ac:spMk id="8" creationId="{153D1DB9-6AB8-07C4-E94B-8C4D074C3841}"/>
          </ac:spMkLst>
        </pc:spChg>
        <pc:picChg chg="add mod ord">
          <ac:chgData name="Giri, Atanu" userId="S::agiri@miners.utep.edu::e0ae8cc7-49c3-42df-948f-23e195e4ba55" providerId="AD" clId="Web-{F449BBBC-554E-212D-532A-84BED339CCC1}" dt="2023-04-05T18:54:25.666" v="57"/>
          <ac:picMkLst>
            <pc:docMk/>
            <pc:sldMk cId="1911523380" sldId="621"/>
            <ac:picMk id="2" creationId="{D17D6999-2090-6790-3760-44D9DF68966C}"/>
          </ac:picMkLst>
        </pc:picChg>
        <pc:picChg chg="add mod ord">
          <ac:chgData name="Giri, Atanu" userId="S::agiri@miners.utep.edu::e0ae8cc7-49c3-42df-948f-23e195e4ba55" providerId="AD" clId="Web-{F449BBBC-554E-212D-532A-84BED339CCC1}" dt="2023-04-05T18:54:25.666" v="57"/>
          <ac:picMkLst>
            <pc:docMk/>
            <pc:sldMk cId="1911523380" sldId="621"/>
            <ac:picMk id="3" creationId="{FA1AA148-AC18-394E-8599-2AD0363B5B5F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8:54:25.666" v="57"/>
          <ac:picMkLst>
            <pc:docMk/>
            <pc:sldMk cId="1911523380" sldId="621"/>
            <ac:picMk id="4" creationId="{9F303704-1BA9-327B-43BA-E0035BE49BF0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8:54:25.666" v="57"/>
          <ac:picMkLst>
            <pc:docMk/>
            <pc:sldMk cId="1911523380" sldId="621"/>
            <ac:picMk id="5" creationId="{5BCB3DF1-A66B-2571-E423-13E382A80FD7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8:54:25.666" v="57"/>
          <ac:picMkLst>
            <pc:docMk/>
            <pc:sldMk cId="1911523380" sldId="621"/>
            <ac:picMk id="6" creationId="{A220A475-BC80-7A5C-D2AC-308727D17561}"/>
          </ac:picMkLst>
        </pc:picChg>
      </pc:sldChg>
      <pc:sldChg chg="addSp modSp new">
        <pc:chgData name="Giri, Atanu" userId="S::agiri@miners.utep.edu::e0ae8cc7-49c3-42df-948f-23e195e4ba55" providerId="AD" clId="Web-{F449BBBC-554E-212D-532A-84BED339CCC1}" dt="2023-04-05T19:02:09.793" v="84" actId="1076"/>
        <pc:sldMkLst>
          <pc:docMk/>
          <pc:sldMk cId="3097496155" sldId="622"/>
        </pc:sldMkLst>
        <pc:spChg chg="add mod">
          <ac:chgData name="Giri, Atanu" userId="S::agiri@miners.utep.edu::e0ae8cc7-49c3-42df-948f-23e195e4ba55" providerId="AD" clId="Web-{F449BBBC-554E-212D-532A-84BED339CCC1}" dt="2023-04-05T19:01:11.353" v="64" actId="20577"/>
          <ac:spMkLst>
            <pc:docMk/>
            <pc:sldMk cId="3097496155" sldId="622"/>
            <ac:spMk id="3" creationId="{58636732-1A9C-A259-17C4-C63A7CDD57D3}"/>
          </ac:spMkLst>
        </pc:spChg>
        <pc:picChg chg="add mod">
          <ac:chgData name="Giri, Atanu" userId="S::agiri@miners.utep.edu::e0ae8cc7-49c3-42df-948f-23e195e4ba55" providerId="AD" clId="Web-{F449BBBC-554E-212D-532A-84BED339CCC1}" dt="2023-04-05T19:02:03.902" v="82" actId="1076"/>
          <ac:picMkLst>
            <pc:docMk/>
            <pc:sldMk cId="3097496155" sldId="622"/>
            <ac:picMk id="4" creationId="{70405C1D-6D61-0DFD-C7D5-FD1B79C85226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9:02:09.793" v="84" actId="1076"/>
          <ac:picMkLst>
            <pc:docMk/>
            <pc:sldMk cId="3097496155" sldId="622"/>
            <ac:picMk id="5" creationId="{E376316D-EA0E-1607-572B-72C839D4D035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9:01:47.432" v="77" actId="1076"/>
          <ac:picMkLst>
            <pc:docMk/>
            <pc:sldMk cId="3097496155" sldId="622"/>
            <ac:picMk id="6" creationId="{82476A6C-2435-C228-7CA8-FD09F0F9427D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9:02:05.683" v="83" actId="1076"/>
          <ac:picMkLst>
            <pc:docMk/>
            <pc:sldMk cId="3097496155" sldId="622"/>
            <ac:picMk id="7" creationId="{1300C53B-4107-39D3-46A9-78766241C620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9:01:58.573" v="80" actId="1076"/>
          <ac:picMkLst>
            <pc:docMk/>
            <pc:sldMk cId="3097496155" sldId="622"/>
            <ac:picMk id="8" creationId="{AFD57D5D-AA7C-C058-E3CB-711B2A6E7C9B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9:01:34.713" v="73" actId="1076"/>
          <ac:picMkLst>
            <pc:docMk/>
            <pc:sldMk cId="3097496155" sldId="622"/>
            <ac:picMk id="9" creationId="{96A20A4A-0F62-F761-F458-A0B122433EC4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9:01:32.510" v="72" actId="1076"/>
          <ac:picMkLst>
            <pc:docMk/>
            <pc:sldMk cId="3097496155" sldId="622"/>
            <ac:picMk id="10" creationId="{FA42E878-BE68-F7BC-7C64-0F167E65536A}"/>
          </ac:picMkLst>
        </pc:picChg>
      </pc:sldChg>
      <pc:sldChg chg="addSp modSp new mod setBg">
        <pc:chgData name="Giri, Atanu" userId="S::agiri@miners.utep.edu::e0ae8cc7-49c3-42df-948f-23e195e4ba55" providerId="AD" clId="Web-{F449BBBC-554E-212D-532A-84BED339CCC1}" dt="2023-04-05T19:05:14.003" v="92"/>
        <pc:sldMkLst>
          <pc:docMk/>
          <pc:sldMk cId="1527974517" sldId="623"/>
        </pc:sldMkLst>
        <pc:spChg chg="add mod">
          <ac:chgData name="Giri, Atanu" userId="S::agiri@miners.utep.edu::e0ae8cc7-49c3-42df-948f-23e195e4ba55" providerId="AD" clId="Web-{F449BBBC-554E-212D-532A-84BED339CCC1}" dt="2023-04-05T19:05:14.003" v="92"/>
          <ac:spMkLst>
            <pc:docMk/>
            <pc:sldMk cId="1527974517" sldId="623"/>
            <ac:spMk id="3" creationId="{F86A64BB-3138-3D51-45BC-9629AF92661C}"/>
          </ac:spMkLst>
        </pc:spChg>
        <pc:spChg chg="add">
          <ac:chgData name="Giri, Atanu" userId="S::agiri@miners.utep.edu::e0ae8cc7-49c3-42df-948f-23e195e4ba55" providerId="AD" clId="Web-{F449BBBC-554E-212D-532A-84BED339CCC1}" dt="2023-04-05T19:05:14.003" v="92"/>
          <ac:spMkLst>
            <pc:docMk/>
            <pc:sldMk cId="1527974517" sldId="623"/>
            <ac:spMk id="12" creationId="{0855A890-B60B-4670-9DC2-69DC05015AB3}"/>
          </ac:spMkLst>
        </pc:spChg>
        <pc:spChg chg="add">
          <ac:chgData name="Giri, Atanu" userId="S::agiri@miners.utep.edu::e0ae8cc7-49c3-42df-948f-23e195e4ba55" providerId="AD" clId="Web-{F449BBBC-554E-212D-532A-84BED339CCC1}" dt="2023-04-05T19:05:14.003" v="92"/>
          <ac:spMkLst>
            <pc:docMk/>
            <pc:sldMk cId="1527974517" sldId="623"/>
            <ac:spMk id="14" creationId="{90F533E9-6690-41A8-A372-4C6C622D028D}"/>
          </ac:spMkLst>
        </pc:spChg>
        <pc:spChg chg="add">
          <ac:chgData name="Giri, Atanu" userId="S::agiri@miners.utep.edu::e0ae8cc7-49c3-42df-948f-23e195e4ba55" providerId="AD" clId="Web-{F449BBBC-554E-212D-532A-84BED339CCC1}" dt="2023-04-05T19:05:14.003" v="92"/>
          <ac:spMkLst>
            <pc:docMk/>
            <pc:sldMk cId="1527974517" sldId="623"/>
            <ac:spMk id="16" creationId="{99413ED5-9ED4-4772-BCE4-2BCAE6B12E35}"/>
          </ac:spMkLst>
        </pc:spChg>
        <pc:spChg chg="add">
          <ac:chgData name="Giri, Atanu" userId="S::agiri@miners.utep.edu::e0ae8cc7-49c3-42df-948f-23e195e4ba55" providerId="AD" clId="Web-{F449BBBC-554E-212D-532A-84BED339CCC1}" dt="2023-04-05T19:05:14.003" v="92"/>
          <ac:spMkLst>
            <pc:docMk/>
            <pc:sldMk cId="1527974517" sldId="623"/>
            <ac:spMk id="18" creationId="{04357C93-F0CB-4A1C-8F77-4E9063789819}"/>
          </ac:spMkLst>
        </pc:spChg>
        <pc:picChg chg="add mod">
          <ac:chgData name="Giri, Atanu" userId="S::agiri@miners.utep.edu::e0ae8cc7-49c3-42df-948f-23e195e4ba55" providerId="AD" clId="Web-{F449BBBC-554E-212D-532A-84BED339CCC1}" dt="2023-04-05T19:05:14.003" v="92"/>
          <ac:picMkLst>
            <pc:docMk/>
            <pc:sldMk cId="1527974517" sldId="623"/>
            <ac:picMk id="4" creationId="{766F169B-D614-9293-AA1A-72336B4569A7}"/>
          </ac:picMkLst>
        </pc:picChg>
        <pc:picChg chg="add mod ord">
          <ac:chgData name="Giri, Atanu" userId="S::agiri@miners.utep.edu::e0ae8cc7-49c3-42df-948f-23e195e4ba55" providerId="AD" clId="Web-{F449BBBC-554E-212D-532A-84BED339CCC1}" dt="2023-04-05T19:05:14.003" v="92"/>
          <ac:picMkLst>
            <pc:docMk/>
            <pc:sldMk cId="1527974517" sldId="623"/>
            <ac:picMk id="5" creationId="{09B24E91-14F5-A6A1-44A8-87C730ADD83D}"/>
          </ac:picMkLst>
        </pc:picChg>
        <pc:picChg chg="add mod ord">
          <ac:chgData name="Giri, Atanu" userId="S::agiri@miners.utep.edu::e0ae8cc7-49c3-42df-948f-23e195e4ba55" providerId="AD" clId="Web-{F449BBBC-554E-212D-532A-84BED339CCC1}" dt="2023-04-05T19:05:14.003" v="92"/>
          <ac:picMkLst>
            <pc:docMk/>
            <pc:sldMk cId="1527974517" sldId="623"/>
            <ac:picMk id="6" creationId="{F6B29AAA-99E2-0774-5228-1FF4F1CCC872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9:05:14.003" v="92"/>
          <ac:picMkLst>
            <pc:docMk/>
            <pc:sldMk cId="1527974517" sldId="623"/>
            <ac:picMk id="7" creationId="{D7680B1D-5229-6333-4289-D1DB30DFD850}"/>
          </ac:picMkLst>
        </pc:picChg>
      </pc:sldChg>
      <pc:sldChg chg="addSp delSp modSp mod setBg">
        <pc:chgData name="Giri, Atanu" userId="S::agiri@miners.utep.edu::e0ae8cc7-49c3-42df-948f-23e195e4ba55" providerId="AD" clId="Web-{F449BBBC-554E-212D-532A-84BED339CCC1}" dt="2023-04-05T19:42:53.822" v="105" actId="20577"/>
        <pc:sldMkLst>
          <pc:docMk/>
          <pc:sldMk cId="3698471415" sldId="624"/>
        </pc:sldMkLst>
        <pc:spChg chg="mod">
          <ac:chgData name="Giri, Atanu" userId="S::agiri@miners.utep.edu::e0ae8cc7-49c3-42df-948f-23e195e4ba55" providerId="AD" clId="Web-{F449BBBC-554E-212D-532A-84BED339CCC1}" dt="2023-04-05T19:42:53.822" v="105" actId="20577"/>
          <ac:spMkLst>
            <pc:docMk/>
            <pc:sldMk cId="3698471415" sldId="624"/>
            <ac:spMk id="2" creationId="{90C533E0-7887-C94D-F026-4E22023DF17B}"/>
          </ac:spMkLst>
        </pc:spChg>
        <pc:spChg chg="add del">
          <ac:chgData name="Giri, Atanu" userId="S::agiri@miners.utep.edu::e0ae8cc7-49c3-42df-948f-23e195e4ba55" providerId="AD" clId="Web-{F449BBBC-554E-212D-532A-84BED339CCC1}" dt="2023-04-05T19:42:45.040" v="97"/>
          <ac:spMkLst>
            <pc:docMk/>
            <pc:sldMk cId="3698471415" sldId="624"/>
            <ac:spMk id="10" creationId="{9CB95732-565A-4D2C-A3AB-CC460C0D3826}"/>
          </ac:spMkLst>
        </pc:spChg>
        <pc:spChg chg="add del">
          <ac:chgData name="Giri, Atanu" userId="S::agiri@miners.utep.edu::e0ae8cc7-49c3-42df-948f-23e195e4ba55" providerId="AD" clId="Web-{F449BBBC-554E-212D-532A-84BED339CCC1}" dt="2023-04-05T19:42:45.040" v="97"/>
          <ac:spMkLst>
            <pc:docMk/>
            <pc:sldMk cId="3698471415" sldId="624"/>
            <ac:spMk id="12" creationId="{E19B653C-798C-4333-8452-3DF3AE3C1D11}"/>
          </ac:spMkLst>
        </pc:spChg>
        <pc:spChg chg="add del">
          <ac:chgData name="Giri, Atanu" userId="S::agiri@miners.utep.edu::e0ae8cc7-49c3-42df-948f-23e195e4ba55" providerId="AD" clId="Web-{F449BBBC-554E-212D-532A-84BED339CCC1}" dt="2023-04-05T19:42:45.040" v="97"/>
          <ac:spMkLst>
            <pc:docMk/>
            <pc:sldMk cId="3698471415" sldId="624"/>
            <ac:spMk id="14" creationId="{0FE50278-E2EC-42B2-A1F1-921DD39901C4}"/>
          </ac:spMkLst>
        </pc:spChg>
        <pc:spChg chg="add del">
          <ac:chgData name="Giri, Atanu" userId="S::agiri@miners.utep.edu::e0ae8cc7-49c3-42df-948f-23e195e4ba55" providerId="AD" clId="Web-{F449BBBC-554E-212D-532A-84BED339CCC1}" dt="2023-04-05T19:42:45.040" v="97"/>
          <ac:spMkLst>
            <pc:docMk/>
            <pc:sldMk cId="3698471415" sldId="624"/>
            <ac:spMk id="16" creationId="{1236153F-0DB4-40DD-87C6-B40C1B7E282C}"/>
          </ac:spMkLst>
        </pc:spChg>
        <pc:spChg chg="add">
          <ac:chgData name="Giri, Atanu" userId="S::agiri@miners.utep.edu::e0ae8cc7-49c3-42df-948f-23e195e4ba55" providerId="AD" clId="Web-{F449BBBC-554E-212D-532A-84BED339CCC1}" dt="2023-04-05T19:42:45.040" v="98"/>
          <ac:spMkLst>
            <pc:docMk/>
            <pc:sldMk cId="3698471415" sldId="624"/>
            <ac:spMk id="18" creationId="{70155189-D96C-4527-B0EC-654B946BE615}"/>
          </ac:spMkLst>
        </pc:spChg>
        <pc:picChg chg="add mod">
          <ac:chgData name="Giri, Atanu" userId="S::agiri@miners.utep.edu::e0ae8cc7-49c3-42df-948f-23e195e4ba55" providerId="AD" clId="Web-{F449BBBC-554E-212D-532A-84BED339CCC1}" dt="2023-04-05T19:42:45.040" v="98"/>
          <ac:picMkLst>
            <pc:docMk/>
            <pc:sldMk cId="3698471415" sldId="624"/>
            <ac:picMk id="3" creationId="{27619250-DA16-9582-8717-CDCC80B6A450}"/>
          </ac:picMkLst>
        </pc:picChg>
        <pc:picChg chg="add mod">
          <ac:chgData name="Giri, Atanu" userId="S::agiri@miners.utep.edu::e0ae8cc7-49c3-42df-948f-23e195e4ba55" providerId="AD" clId="Web-{F449BBBC-554E-212D-532A-84BED339CCC1}" dt="2023-04-05T19:42:45.040" v="98"/>
          <ac:picMkLst>
            <pc:docMk/>
            <pc:sldMk cId="3698471415" sldId="624"/>
            <ac:picMk id="4" creationId="{7AA3A84D-52FA-A5EE-C303-3CB7CD20DDF6}"/>
          </ac:picMkLst>
        </pc:picChg>
        <pc:picChg chg="add mod ord">
          <ac:chgData name="Giri, Atanu" userId="S::agiri@miners.utep.edu::e0ae8cc7-49c3-42df-948f-23e195e4ba55" providerId="AD" clId="Web-{F449BBBC-554E-212D-532A-84BED339CCC1}" dt="2023-04-05T19:42:45.040" v="98"/>
          <ac:picMkLst>
            <pc:docMk/>
            <pc:sldMk cId="3698471415" sldId="624"/>
            <ac:picMk id="5" creationId="{1474B2B6-8E3F-CD1D-0915-5F575BED2173}"/>
          </ac:picMkLst>
        </pc:picChg>
      </pc:sldChg>
      <pc:sldChg chg="addSp modSp new mod setBg">
        <pc:chgData name="Giri, Atanu" userId="S::agiri@miners.utep.edu::e0ae8cc7-49c3-42df-948f-23e195e4ba55" providerId="AD" clId="Web-{F449BBBC-554E-212D-532A-84BED339CCC1}" dt="2023-04-05T20:44:48.385" v="114"/>
        <pc:sldMkLst>
          <pc:docMk/>
          <pc:sldMk cId="3735572226" sldId="625"/>
        </pc:sldMkLst>
        <pc:spChg chg="add">
          <ac:chgData name="Giri, Atanu" userId="S::agiri@miners.utep.edu::e0ae8cc7-49c3-42df-948f-23e195e4ba55" providerId="AD" clId="Web-{F449BBBC-554E-212D-532A-84BED339CCC1}" dt="2023-04-05T20:44:48.385" v="114"/>
          <ac:spMkLst>
            <pc:docMk/>
            <pc:sldMk cId="3735572226" sldId="625"/>
            <ac:spMk id="13" creationId="{69D184B2-2226-4E31-BCCB-444330767440}"/>
          </ac:spMkLst>
        </pc:spChg>
        <pc:spChg chg="add">
          <ac:chgData name="Giri, Atanu" userId="S::agiri@miners.utep.edu::e0ae8cc7-49c3-42df-948f-23e195e4ba55" providerId="AD" clId="Web-{F449BBBC-554E-212D-532A-84BED339CCC1}" dt="2023-04-05T20:44:48.385" v="114"/>
          <ac:spMkLst>
            <pc:docMk/>
            <pc:sldMk cId="3735572226" sldId="625"/>
            <ac:spMk id="15" creationId="{1AC4D4E3-486A-464A-8EC8-D44881097267}"/>
          </ac:spMkLst>
        </pc:spChg>
        <pc:spChg chg="add">
          <ac:chgData name="Giri, Atanu" userId="S::agiri@miners.utep.edu::e0ae8cc7-49c3-42df-948f-23e195e4ba55" providerId="AD" clId="Web-{F449BBBC-554E-212D-532A-84BED339CCC1}" dt="2023-04-05T20:44:48.385" v="114"/>
          <ac:spMkLst>
            <pc:docMk/>
            <pc:sldMk cId="3735572226" sldId="625"/>
            <ac:spMk id="17" creationId="{864DE13E-58EB-4475-B79C-0D4FC651239B}"/>
          </ac:spMkLst>
        </pc:spChg>
        <pc:picChg chg="add mod">
          <ac:chgData name="Giri, Atanu" userId="S::agiri@miners.utep.edu::e0ae8cc7-49c3-42df-948f-23e195e4ba55" providerId="AD" clId="Web-{F449BBBC-554E-212D-532A-84BED339CCC1}" dt="2023-04-05T20:44:48.385" v="114"/>
          <ac:picMkLst>
            <pc:docMk/>
            <pc:sldMk cId="3735572226" sldId="625"/>
            <ac:picMk id="2" creationId="{8CF84802-54BC-EAEA-BB4E-ABDA221B7CE1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0:44:48.385" v="114"/>
          <ac:picMkLst>
            <pc:docMk/>
            <pc:sldMk cId="3735572226" sldId="625"/>
            <ac:picMk id="3" creationId="{076B3125-EB3A-1181-0774-6484ECFF54F9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0:44:48.385" v="114"/>
          <ac:picMkLst>
            <pc:docMk/>
            <pc:sldMk cId="3735572226" sldId="625"/>
            <ac:picMk id="4" creationId="{FF56E918-B45F-D824-E747-E06296B0EB7E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0:44:48.385" v="114"/>
          <ac:picMkLst>
            <pc:docMk/>
            <pc:sldMk cId="3735572226" sldId="625"/>
            <ac:picMk id="5" creationId="{8199E0A4-5217-461F-AE30-A10A1E882A96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0:44:48.385" v="114"/>
          <ac:picMkLst>
            <pc:docMk/>
            <pc:sldMk cId="3735572226" sldId="625"/>
            <ac:picMk id="6" creationId="{8A5ED0A9-9C9A-068B-E0B3-23579ADFB8CD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0:44:48.385" v="114"/>
          <ac:picMkLst>
            <pc:docMk/>
            <pc:sldMk cId="3735572226" sldId="625"/>
            <ac:picMk id="7" creationId="{E17C15C9-1365-6575-0B84-68D5E97173E5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0:44:48.385" v="114"/>
          <ac:picMkLst>
            <pc:docMk/>
            <pc:sldMk cId="3735572226" sldId="625"/>
            <ac:picMk id="8" creationId="{5AA20A60-7EDB-4B75-02AF-497CD06ED034}"/>
          </ac:picMkLst>
        </pc:picChg>
      </pc:sldChg>
      <pc:sldChg chg="addSp modSp new mod setBg">
        <pc:chgData name="Giri, Atanu" userId="S::agiri@miners.utep.edu::e0ae8cc7-49c3-42df-948f-23e195e4ba55" providerId="AD" clId="Web-{F449BBBC-554E-212D-532A-84BED339CCC1}" dt="2023-04-05T21:04:45.838" v="123"/>
        <pc:sldMkLst>
          <pc:docMk/>
          <pc:sldMk cId="96261051" sldId="626"/>
        </pc:sldMkLst>
        <pc:spChg chg="add mod">
          <ac:chgData name="Giri, Atanu" userId="S::agiri@miners.utep.edu::e0ae8cc7-49c3-42df-948f-23e195e4ba55" providerId="AD" clId="Web-{F449BBBC-554E-212D-532A-84BED339CCC1}" dt="2023-04-05T21:04:45.838" v="123"/>
          <ac:spMkLst>
            <pc:docMk/>
            <pc:sldMk cId="96261051" sldId="626"/>
            <ac:spMk id="3" creationId="{4F2C60D2-B005-985F-07F7-A6E0FB16CB73}"/>
          </ac:spMkLst>
        </pc:spChg>
        <pc:spChg chg="add">
          <ac:chgData name="Giri, Atanu" userId="S::agiri@miners.utep.edu::e0ae8cc7-49c3-42df-948f-23e195e4ba55" providerId="AD" clId="Web-{F449BBBC-554E-212D-532A-84BED339CCC1}" dt="2023-04-05T21:04:45.838" v="123"/>
          <ac:spMkLst>
            <pc:docMk/>
            <pc:sldMk cId="96261051" sldId="626"/>
            <ac:spMk id="11" creationId="{70155189-D96C-4527-B0EC-654B946BE615}"/>
          </ac:spMkLst>
        </pc:spChg>
        <pc:picChg chg="add mod">
          <ac:chgData name="Giri, Atanu" userId="S::agiri@miners.utep.edu::e0ae8cc7-49c3-42df-948f-23e195e4ba55" providerId="AD" clId="Web-{F449BBBC-554E-212D-532A-84BED339CCC1}" dt="2023-04-05T21:04:45.838" v="123"/>
          <ac:picMkLst>
            <pc:docMk/>
            <pc:sldMk cId="96261051" sldId="626"/>
            <ac:picMk id="4" creationId="{A87AD47D-A689-E3FB-4D17-12BECB9849FD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1:04:45.838" v="123"/>
          <ac:picMkLst>
            <pc:docMk/>
            <pc:sldMk cId="96261051" sldId="626"/>
            <ac:picMk id="5" creationId="{64E34483-0B78-04E6-9ABD-2E31AC5BC47E}"/>
          </ac:picMkLst>
        </pc:picChg>
        <pc:picChg chg="add mod ord">
          <ac:chgData name="Giri, Atanu" userId="S::agiri@miners.utep.edu::e0ae8cc7-49c3-42df-948f-23e195e4ba55" providerId="AD" clId="Web-{F449BBBC-554E-212D-532A-84BED339CCC1}" dt="2023-04-05T21:04:45.838" v="123"/>
          <ac:picMkLst>
            <pc:docMk/>
            <pc:sldMk cId="96261051" sldId="626"/>
            <ac:picMk id="6" creationId="{D83F3B21-0A7F-B0D9-E8A1-F55DB4E8A160}"/>
          </ac:picMkLst>
        </pc:picChg>
      </pc:sldChg>
      <pc:sldChg chg="addSp modSp new">
        <pc:chgData name="Giri, Atanu" userId="S::agiri@miners.utep.edu::e0ae8cc7-49c3-42df-948f-23e195e4ba55" providerId="AD" clId="Web-{F449BBBC-554E-212D-532A-84BED339CCC1}" dt="2023-04-05T21:15:19.183" v="146" actId="1076"/>
        <pc:sldMkLst>
          <pc:docMk/>
          <pc:sldMk cId="3263664088" sldId="627"/>
        </pc:sldMkLst>
        <pc:spChg chg="add mod">
          <ac:chgData name="Giri, Atanu" userId="S::agiri@miners.utep.edu::e0ae8cc7-49c3-42df-948f-23e195e4ba55" providerId="AD" clId="Web-{F449BBBC-554E-212D-532A-84BED339CCC1}" dt="2023-04-05T21:05:07.777" v="126" actId="20577"/>
          <ac:spMkLst>
            <pc:docMk/>
            <pc:sldMk cId="3263664088" sldId="627"/>
            <ac:spMk id="3" creationId="{F24CC666-D56E-4D96-0068-9980F9E9AF7A}"/>
          </ac:spMkLst>
        </pc:spChg>
        <pc:picChg chg="add mod">
          <ac:chgData name="Giri, Atanu" userId="S::agiri@miners.utep.edu::e0ae8cc7-49c3-42df-948f-23e195e4ba55" providerId="AD" clId="Web-{F449BBBC-554E-212D-532A-84BED339CCC1}" dt="2023-04-05T21:15:19.183" v="146" actId="1076"/>
          <ac:picMkLst>
            <pc:docMk/>
            <pc:sldMk cId="3263664088" sldId="627"/>
            <ac:picMk id="4" creationId="{662D2024-3413-9E93-CF67-664C385E92F0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1:15:12.902" v="145" actId="1076"/>
          <ac:picMkLst>
            <pc:docMk/>
            <pc:sldMk cId="3263664088" sldId="627"/>
            <ac:picMk id="5" creationId="{9A568B14-13AF-C13C-F909-7DC0DBE1E0B2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1:15:04.574" v="144" actId="1076"/>
          <ac:picMkLst>
            <pc:docMk/>
            <pc:sldMk cId="3263664088" sldId="627"/>
            <ac:picMk id="6" creationId="{44E10C58-941E-0597-D060-F1B301274134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1:14:59.933" v="143" actId="1076"/>
          <ac:picMkLst>
            <pc:docMk/>
            <pc:sldMk cId="3263664088" sldId="627"/>
            <ac:picMk id="7" creationId="{C96F7353-4392-475B-1C21-D321D3A58AA5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1:14:39.948" v="138" actId="1076"/>
          <ac:picMkLst>
            <pc:docMk/>
            <pc:sldMk cId="3263664088" sldId="627"/>
            <ac:picMk id="8" creationId="{A86E22BE-2742-574A-86DC-BA4CDDF4454F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1:14:33.120" v="137" actId="1076"/>
          <ac:picMkLst>
            <pc:docMk/>
            <pc:sldMk cId="3263664088" sldId="627"/>
            <ac:picMk id="9" creationId="{2D2DDB5C-66B7-AA83-E570-3C1BBF6E18D3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1:14:28.026" v="136" actId="1076"/>
          <ac:picMkLst>
            <pc:docMk/>
            <pc:sldMk cId="3263664088" sldId="627"/>
            <ac:picMk id="10" creationId="{2C2C5120-3A5A-46F9-0ED1-1E07D5C69BA1}"/>
          </ac:picMkLst>
        </pc:picChg>
        <pc:picChg chg="add mod">
          <ac:chgData name="Giri, Atanu" userId="S::agiri@miners.utep.edu::e0ae8cc7-49c3-42df-948f-23e195e4ba55" providerId="AD" clId="Web-{F449BBBC-554E-212D-532A-84BED339CCC1}" dt="2023-04-05T21:14:20.385" v="135" actId="1076"/>
          <ac:picMkLst>
            <pc:docMk/>
            <pc:sldMk cId="3263664088" sldId="627"/>
            <ac:picMk id="11" creationId="{BCFDDF8D-6982-B1D1-7C77-891394F3E0B0}"/>
          </ac:picMkLst>
        </pc:picChg>
      </pc:sldChg>
    </pc:docChg>
  </pc:docChgLst>
  <pc:docChgLst>
    <pc:chgData name="Giri, Atanu" userId="S::agiri@miners.utep.edu::e0ae8cc7-49c3-42df-948f-23e195e4ba55" providerId="AD" clId="Web-{F42BC0B8-9F67-7EAE-B103-301A53B6A6D6}"/>
    <pc:docChg chg="addSld modSld">
      <pc:chgData name="Giri, Atanu" userId="S::agiri@miners.utep.edu::e0ae8cc7-49c3-42df-948f-23e195e4ba55" providerId="AD" clId="Web-{F42BC0B8-9F67-7EAE-B103-301A53B6A6D6}" dt="2023-03-22T21:49:27.677" v="158"/>
      <pc:docMkLst>
        <pc:docMk/>
      </pc:docMkLst>
      <pc:sldChg chg="addSp delSp modSp new mod setBg">
        <pc:chgData name="Giri, Atanu" userId="S::agiri@miners.utep.edu::e0ae8cc7-49c3-42df-948f-23e195e4ba55" providerId="AD" clId="Web-{F42BC0B8-9F67-7EAE-B103-301A53B6A6D6}" dt="2023-03-22T21:46:55.327" v="148"/>
        <pc:sldMkLst>
          <pc:docMk/>
          <pc:sldMk cId="4055945309" sldId="606"/>
        </pc:sldMkLst>
        <pc:spChg chg="add">
          <ac:chgData name="Giri, Atanu" userId="S::agiri@miners.utep.edu::e0ae8cc7-49c3-42df-948f-23e195e4ba55" providerId="AD" clId="Web-{F42BC0B8-9F67-7EAE-B103-301A53B6A6D6}" dt="2023-03-22T19:34:57.048" v="65"/>
          <ac:spMkLst>
            <pc:docMk/>
            <pc:sldMk cId="4055945309" sldId="606"/>
            <ac:spMk id="42" creationId="{69D184B2-2226-4E31-BCCB-444330767440}"/>
          </ac:spMkLst>
        </pc:spChg>
        <pc:spChg chg="add">
          <ac:chgData name="Giri, Atanu" userId="S::agiri@miners.utep.edu::e0ae8cc7-49c3-42df-948f-23e195e4ba55" providerId="AD" clId="Web-{F42BC0B8-9F67-7EAE-B103-301A53B6A6D6}" dt="2023-03-22T19:34:57.048" v="65"/>
          <ac:spMkLst>
            <pc:docMk/>
            <pc:sldMk cId="4055945309" sldId="606"/>
            <ac:spMk id="44" creationId="{1AC4D4E3-486A-464A-8EC8-D44881097267}"/>
          </ac:spMkLst>
        </pc:spChg>
        <pc:spChg chg="add">
          <ac:chgData name="Giri, Atanu" userId="S::agiri@miners.utep.edu::e0ae8cc7-49c3-42df-948f-23e195e4ba55" providerId="AD" clId="Web-{F42BC0B8-9F67-7EAE-B103-301A53B6A6D6}" dt="2023-03-22T19:34:57.048" v="65"/>
          <ac:spMkLst>
            <pc:docMk/>
            <pc:sldMk cId="4055945309" sldId="606"/>
            <ac:spMk id="46" creationId="{864DE13E-58EB-4475-B79C-0D4FC651239B}"/>
          </ac:spMkLst>
        </pc:spChg>
        <pc:picChg chg="add del mod">
          <ac:chgData name="Giri, Atanu" userId="S::agiri@miners.utep.edu::e0ae8cc7-49c3-42df-948f-23e195e4ba55" providerId="AD" clId="Web-{F42BC0B8-9F67-7EAE-B103-301A53B6A6D6}" dt="2023-03-22T19:33:03.215" v="16"/>
          <ac:picMkLst>
            <pc:docMk/>
            <pc:sldMk cId="4055945309" sldId="606"/>
            <ac:picMk id="2" creationId="{B2ED55E7-AEFA-C62F-C0F1-DF3F36D610A3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3:03.215" v="15"/>
          <ac:picMkLst>
            <pc:docMk/>
            <pc:sldMk cId="4055945309" sldId="606"/>
            <ac:picMk id="3" creationId="{3D589C71-7C04-8E2C-0B5E-45D7D21CCA48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3:03.215" v="14"/>
          <ac:picMkLst>
            <pc:docMk/>
            <pc:sldMk cId="4055945309" sldId="606"/>
            <ac:picMk id="4" creationId="{B33C02E1-DD49-C3E5-1D39-BA9C393292D0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3:03.215" v="13"/>
          <ac:picMkLst>
            <pc:docMk/>
            <pc:sldMk cId="4055945309" sldId="606"/>
            <ac:picMk id="5" creationId="{251125A6-89B3-F8B8-352E-6C5919519462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3:03.215" v="12"/>
          <ac:picMkLst>
            <pc:docMk/>
            <pc:sldMk cId="4055945309" sldId="606"/>
            <ac:picMk id="6" creationId="{01F6A359-F416-3A70-75C5-F993051C4A0A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3:03.215" v="11"/>
          <ac:picMkLst>
            <pc:docMk/>
            <pc:sldMk cId="4055945309" sldId="606"/>
            <ac:picMk id="7" creationId="{B4F39548-2D7B-2CFF-09B8-DB658FD76932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3:03.215" v="10"/>
          <ac:picMkLst>
            <pc:docMk/>
            <pc:sldMk cId="4055945309" sldId="606"/>
            <ac:picMk id="8" creationId="{6F36D92E-6B06-F7A5-2317-CD51FDC4DC66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3:03.215" v="9"/>
          <ac:picMkLst>
            <pc:docMk/>
            <pc:sldMk cId="4055945309" sldId="606"/>
            <ac:picMk id="9" creationId="{C948156A-6DBF-96E7-08C7-24AEBF0CE34A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3:37.576" v="24"/>
          <ac:picMkLst>
            <pc:docMk/>
            <pc:sldMk cId="4055945309" sldId="606"/>
            <ac:picMk id="10" creationId="{EC4CD649-AC0F-3B1D-6F95-F10861336540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3:37.576" v="23"/>
          <ac:picMkLst>
            <pc:docMk/>
            <pc:sldMk cId="4055945309" sldId="606"/>
            <ac:picMk id="11" creationId="{6EED01BB-6D12-2F1D-6CCE-03865E3862CB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3:37.576" v="22"/>
          <ac:picMkLst>
            <pc:docMk/>
            <pc:sldMk cId="4055945309" sldId="606"/>
            <ac:picMk id="12" creationId="{D740713D-79B9-6F70-17D8-F4D5095314D7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3:37.576" v="21"/>
          <ac:picMkLst>
            <pc:docMk/>
            <pc:sldMk cId="4055945309" sldId="606"/>
            <ac:picMk id="13" creationId="{3BA85DA0-3069-C407-CEF6-F90182EE9858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56"/>
          <ac:picMkLst>
            <pc:docMk/>
            <pc:sldMk cId="4055945309" sldId="606"/>
            <ac:picMk id="14" creationId="{A96111F6-DCEF-9E1E-6C4D-B8605DF4A757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55"/>
          <ac:picMkLst>
            <pc:docMk/>
            <pc:sldMk cId="4055945309" sldId="606"/>
            <ac:picMk id="15" creationId="{7CF1FEA3-30F7-2DD2-2EF1-7CF9A0A5EA63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54"/>
          <ac:picMkLst>
            <pc:docMk/>
            <pc:sldMk cId="4055945309" sldId="606"/>
            <ac:picMk id="16" creationId="{238A5DF3-A5AA-E43E-76D8-3A4370E61FC0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53"/>
          <ac:picMkLst>
            <pc:docMk/>
            <pc:sldMk cId="4055945309" sldId="606"/>
            <ac:picMk id="17" creationId="{9F1CD7EA-CD05-7770-2C0B-CA8CBDEF7233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52"/>
          <ac:picMkLst>
            <pc:docMk/>
            <pc:sldMk cId="4055945309" sldId="606"/>
            <ac:picMk id="18" creationId="{73195E3B-536A-C479-1697-58150B4EC5C4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51"/>
          <ac:picMkLst>
            <pc:docMk/>
            <pc:sldMk cId="4055945309" sldId="606"/>
            <ac:picMk id="19" creationId="{2957E329-FE24-3FB7-DFC7-DBCB5D5FE774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50"/>
          <ac:picMkLst>
            <pc:docMk/>
            <pc:sldMk cId="4055945309" sldId="606"/>
            <ac:picMk id="20" creationId="{792B800D-36BF-5506-E27C-EBBAA6DA91E1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49"/>
          <ac:picMkLst>
            <pc:docMk/>
            <pc:sldMk cId="4055945309" sldId="606"/>
            <ac:picMk id="21" creationId="{E5C97D38-0034-1618-0BF4-8CEA4F402644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48"/>
          <ac:picMkLst>
            <pc:docMk/>
            <pc:sldMk cId="4055945309" sldId="606"/>
            <ac:picMk id="22" creationId="{97162264-8F59-2132-1072-C00335D924DA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47"/>
          <ac:picMkLst>
            <pc:docMk/>
            <pc:sldMk cId="4055945309" sldId="606"/>
            <ac:picMk id="23" creationId="{A9E24A6E-F70A-3F4D-C19B-7C408B764207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46"/>
          <ac:picMkLst>
            <pc:docMk/>
            <pc:sldMk cId="4055945309" sldId="606"/>
            <ac:picMk id="24" creationId="{9F52F6F6-804F-0457-6CA5-1AB8A9CA9646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45"/>
          <ac:picMkLst>
            <pc:docMk/>
            <pc:sldMk cId="4055945309" sldId="606"/>
            <ac:picMk id="25" creationId="{BF96AD42-E650-0D78-C3D5-A6F7C110F1DD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44"/>
          <ac:picMkLst>
            <pc:docMk/>
            <pc:sldMk cId="4055945309" sldId="606"/>
            <ac:picMk id="26" creationId="{4626EAAD-9D7D-B184-A040-F41E824D4AC3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6.937" v="43"/>
          <ac:picMkLst>
            <pc:docMk/>
            <pc:sldMk cId="4055945309" sldId="606"/>
            <ac:picMk id="27" creationId="{4669F456-6355-DA6E-032C-29D4A6FF480D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3.531" v="42"/>
          <ac:picMkLst>
            <pc:docMk/>
            <pc:sldMk cId="4055945309" sldId="606"/>
            <ac:picMk id="28" creationId="{D9C88BDB-3AC9-30CE-9072-B3D40DD85C6F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19:34:32.171" v="41"/>
          <ac:picMkLst>
            <pc:docMk/>
            <pc:sldMk cId="4055945309" sldId="606"/>
            <ac:picMk id="29" creationId="{5451E50C-AED0-1858-AD33-B23893FAF597}"/>
          </ac:picMkLst>
        </pc:picChg>
        <pc:picChg chg="add mod">
          <ac:chgData name="Giri, Atanu" userId="S::agiri@miners.utep.edu::e0ae8cc7-49c3-42df-948f-23e195e4ba55" providerId="AD" clId="Web-{F42BC0B8-9F67-7EAE-B103-301A53B6A6D6}" dt="2023-03-22T21:46:55.327" v="148"/>
          <ac:picMkLst>
            <pc:docMk/>
            <pc:sldMk cId="4055945309" sldId="606"/>
            <ac:picMk id="30" creationId="{1C8CD11C-D881-D0CF-1629-F7DD9FE5BEE3}"/>
          </ac:picMkLst>
        </pc:picChg>
        <pc:picChg chg="add mod">
          <ac:chgData name="Giri, Atanu" userId="S::agiri@miners.utep.edu::e0ae8cc7-49c3-42df-948f-23e195e4ba55" providerId="AD" clId="Web-{F42BC0B8-9F67-7EAE-B103-301A53B6A6D6}" dt="2023-03-22T19:34:57.048" v="65"/>
          <ac:picMkLst>
            <pc:docMk/>
            <pc:sldMk cId="4055945309" sldId="606"/>
            <ac:picMk id="31" creationId="{702CBB37-FEBB-562C-D0B4-497F4939D8FC}"/>
          </ac:picMkLst>
        </pc:picChg>
        <pc:picChg chg="add mod">
          <ac:chgData name="Giri, Atanu" userId="S::agiri@miners.utep.edu::e0ae8cc7-49c3-42df-948f-23e195e4ba55" providerId="AD" clId="Web-{F42BC0B8-9F67-7EAE-B103-301A53B6A6D6}" dt="2023-03-22T19:34:57.048" v="65"/>
          <ac:picMkLst>
            <pc:docMk/>
            <pc:sldMk cId="4055945309" sldId="606"/>
            <ac:picMk id="32" creationId="{03715151-F6C6-4AA2-1C31-2E8EBBF29F77}"/>
          </ac:picMkLst>
        </pc:picChg>
        <pc:picChg chg="add mod">
          <ac:chgData name="Giri, Atanu" userId="S::agiri@miners.utep.edu::e0ae8cc7-49c3-42df-948f-23e195e4ba55" providerId="AD" clId="Web-{F42BC0B8-9F67-7EAE-B103-301A53B6A6D6}" dt="2023-03-22T19:34:57.048" v="65"/>
          <ac:picMkLst>
            <pc:docMk/>
            <pc:sldMk cId="4055945309" sldId="606"/>
            <ac:picMk id="33" creationId="{AEBF51C8-7EBF-3879-F17C-6507CD81B3BE}"/>
          </ac:picMkLst>
        </pc:picChg>
        <pc:picChg chg="add mod">
          <ac:chgData name="Giri, Atanu" userId="S::agiri@miners.utep.edu::e0ae8cc7-49c3-42df-948f-23e195e4ba55" providerId="AD" clId="Web-{F42BC0B8-9F67-7EAE-B103-301A53B6A6D6}" dt="2023-03-22T19:34:57.048" v="65"/>
          <ac:picMkLst>
            <pc:docMk/>
            <pc:sldMk cId="4055945309" sldId="606"/>
            <ac:picMk id="34" creationId="{9FFC7E0D-A176-5151-B1A1-6A32FDD49332}"/>
          </ac:picMkLst>
        </pc:picChg>
        <pc:picChg chg="add mod">
          <ac:chgData name="Giri, Atanu" userId="S::agiri@miners.utep.edu::e0ae8cc7-49c3-42df-948f-23e195e4ba55" providerId="AD" clId="Web-{F42BC0B8-9F67-7EAE-B103-301A53B6A6D6}" dt="2023-03-22T19:34:57.048" v="65"/>
          <ac:picMkLst>
            <pc:docMk/>
            <pc:sldMk cId="4055945309" sldId="606"/>
            <ac:picMk id="35" creationId="{3A52E33E-7F3E-FBC4-102B-22685D6EA72B}"/>
          </ac:picMkLst>
        </pc:picChg>
        <pc:picChg chg="add mod">
          <ac:chgData name="Giri, Atanu" userId="S::agiri@miners.utep.edu::e0ae8cc7-49c3-42df-948f-23e195e4ba55" providerId="AD" clId="Web-{F42BC0B8-9F67-7EAE-B103-301A53B6A6D6}" dt="2023-03-22T19:34:57.048" v="65"/>
          <ac:picMkLst>
            <pc:docMk/>
            <pc:sldMk cId="4055945309" sldId="606"/>
            <ac:picMk id="36" creationId="{5BC5BB8E-3946-AAFC-1FBA-6E2C33367672}"/>
          </ac:picMkLst>
        </pc:picChg>
        <pc:picChg chg="add mod">
          <ac:chgData name="Giri, Atanu" userId="S::agiri@miners.utep.edu::e0ae8cc7-49c3-42df-948f-23e195e4ba55" providerId="AD" clId="Web-{F42BC0B8-9F67-7EAE-B103-301A53B6A6D6}" dt="2023-03-22T19:34:57.048" v="65"/>
          <ac:picMkLst>
            <pc:docMk/>
            <pc:sldMk cId="4055945309" sldId="606"/>
            <ac:picMk id="37" creationId="{4FF67D64-12DA-6510-79EC-2F47830DC0A8}"/>
          </ac:picMkLst>
        </pc:picChg>
      </pc:sldChg>
      <pc:sldChg chg="addSp delSp modSp new mod setBg">
        <pc:chgData name="Giri, Atanu" userId="S::agiri@miners.utep.edu::e0ae8cc7-49c3-42df-948f-23e195e4ba55" providerId="AD" clId="Web-{F42BC0B8-9F67-7EAE-B103-301A53B6A6D6}" dt="2023-03-22T21:49:27.677" v="158"/>
        <pc:sldMkLst>
          <pc:docMk/>
          <pc:sldMk cId="272664414" sldId="607"/>
        </pc:sldMkLst>
        <pc:spChg chg="add del mod">
          <ac:chgData name="Giri, Atanu" userId="S::agiri@miners.utep.edu::e0ae8cc7-49c3-42df-948f-23e195e4ba55" providerId="AD" clId="Web-{F42BC0B8-9F67-7EAE-B103-301A53B6A6D6}" dt="2023-03-22T20:03:08.048" v="91"/>
          <ac:spMkLst>
            <pc:docMk/>
            <pc:sldMk cId="272664414" sldId="607"/>
            <ac:spMk id="15" creationId="{69D184B2-2226-4E31-BCCB-444330767440}"/>
          </ac:spMkLst>
        </pc:spChg>
        <pc:spChg chg="add del mod">
          <ac:chgData name="Giri, Atanu" userId="S::agiri@miners.utep.edu::e0ae8cc7-49c3-42df-948f-23e195e4ba55" providerId="AD" clId="Web-{F42BC0B8-9F67-7EAE-B103-301A53B6A6D6}" dt="2023-03-22T20:03:08.048" v="90"/>
          <ac:spMkLst>
            <pc:docMk/>
            <pc:sldMk cId="272664414" sldId="607"/>
            <ac:spMk id="17" creationId="{1AC4D4E3-486A-464A-8EC8-D44881097267}"/>
          </ac:spMkLst>
        </pc:spChg>
        <pc:spChg chg="add del mod">
          <ac:chgData name="Giri, Atanu" userId="S::agiri@miners.utep.edu::e0ae8cc7-49c3-42df-948f-23e195e4ba55" providerId="AD" clId="Web-{F42BC0B8-9F67-7EAE-B103-301A53B6A6D6}" dt="2023-03-22T20:03:08.048" v="89"/>
          <ac:spMkLst>
            <pc:docMk/>
            <pc:sldMk cId="272664414" sldId="607"/>
            <ac:spMk id="19" creationId="{864DE13E-58EB-4475-B79C-0D4FC651239B}"/>
          </ac:spMkLst>
        </pc:spChg>
        <pc:spChg chg="add del">
          <ac:chgData name="Giri, Atanu" userId="S::agiri@miners.utep.edu::e0ae8cc7-49c3-42df-948f-23e195e4ba55" providerId="AD" clId="Web-{F42BC0B8-9F67-7EAE-B103-301A53B6A6D6}" dt="2023-03-22T20:15:22.622" v="103"/>
          <ac:spMkLst>
            <pc:docMk/>
            <pc:sldMk cId="272664414" sldId="607"/>
            <ac:spMk id="23" creationId="{69D184B2-2226-4E31-BCCB-444330767440}"/>
          </ac:spMkLst>
        </pc:spChg>
        <pc:spChg chg="add del">
          <ac:chgData name="Giri, Atanu" userId="S::agiri@miners.utep.edu::e0ae8cc7-49c3-42df-948f-23e195e4ba55" providerId="AD" clId="Web-{F42BC0B8-9F67-7EAE-B103-301A53B6A6D6}" dt="2023-03-22T20:02:57.673" v="79"/>
          <ac:spMkLst>
            <pc:docMk/>
            <pc:sldMk cId="272664414" sldId="607"/>
            <ac:spMk id="24" creationId="{69D184B2-2226-4E31-BCCB-444330767440}"/>
          </ac:spMkLst>
        </pc:spChg>
        <pc:spChg chg="add del">
          <ac:chgData name="Giri, Atanu" userId="S::agiri@miners.utep.edu::e0ae8cc7-49c3-42df-948f-23e195e4ba55" providerId="AD" clId="Web-{F42BC0B8-9F67-7EAE-B103-301A53B6A6D6}" dt="2023-03-22T20:15:22.622" v="103"/>
          <ac:spMkLst>
            <pc:docMk/>
            <pc:sldMk cId="272664414" sldId="607"/>
            <ac:spMk id="25" creationId="{1AC4D4E3-486A-464A-8EC8-D44881097267}"/>
          </ac:spMkLst>
        </pc:spChg>
        <pc:spChg chg="add del">
          <ac:chgData name="Giri, Atanu" userId="S::agiri@miners.utep.edu::e0ae8cc7-49c3-42df-948f-23e195e4ba55" providerId="AD" clId="Web-{F42BC0B8-9F67-7EAE-B103-301A53B6A6D6}" dt="2023-03-22T20:02:57.673" v="79"/>
          <ac:spMkLst>
            <pc:docMk/>
            <pc:sldMk cId="272664414" sldId="607"/>
            <ac:spMk id="26" creationId="{1AC4D4E3-486A-464A-8EC8-D44881097267}"/>
          </ac:spMkLst>
        </pc:spChg>
        <pc:spChg chg="add del">
          <ac:chgData name="Giri, Atanu" userId="S::agiri@miners.utep.edu::e0ae8cc7-49c3-42df-948f-23e195e4ba55" providerId="AD" clId="Web-{F42BC0B8-9F67-7EAE-B103-301A53B6A6D6}" dt="2023-03-22T20:02:57.673" v="79"/>
          <ac:spMkLst>
            <pc:docMk/>
            <pc:sldMk cId="272664414" sldId="607"/>
            <ac:spMk id="28" creationId="{864DE13E-58EB-4475-B79C-0D4FC651239B}"/>
          </ac:spMkLst>
        </pc:spChg>
        <pc:spChg chg="add del">
          <ac:chgData name="Giri, Atanu" userId="S::agiri@miners.utep.edu::e0ae8cc7-49c3-42df-948f-23e195e4ba55" providerId="AD" clId="Web-{F42BC0B8-9F67-7EAE-B103-301A53B6A6D6}" dt="2023-03-22T20:15:22.622" v="103"/>
          <ac:spMkLst>
            <pc:docMk/>
            <pc:sldMk cId="272664414" sldId="607"/>
            <ac:spMk id="30" creationId="{864DE13E-58EB-4475-B79C-0D4FC651239B}"/>
          </ac:spMkLst>
        </pc:spChg>
        <pc:spChg chg="add del">
          <ac:chgData name="Giri, Atanu" userId="S::agiri@miners.utep.edu::e0ae8cc7-49c3-42df-948f-23e195e4ba55" providerId="AD" clId="Web-{F42BC0B8-9F67-7EAE-B103-301A53B6A6D6}" dt="2023-03-22T20:30:21.797" v="130"/>
          <ac:spMkLst>
            <pc:docMk/>
            <pc:sldMk cId="272664414" sldId="607"/>
            <ac:spMk id="35" creationId="{69D184B2-2226-4E31-BCCB-444330767440}"/>
          </ac:spMkLst>
        </pc:spChg>
        <pc:spChg chg="add del">
          <ac:chgData name="Giri, Atanu" userId="S::agiri@miners.utep.edu::e0ae8cc7-49c3-42df-948f-23e195e4ba55" providerId="AD" clId="Web-{F42BC0B8-9F67-7EAE-B103-301A53B6A6D6}" dt="2023-03-22T20:30:21.797" v="130"/>
          <ac:spMkLst>
            <pc:docMk/>
            <pc:sldMk cId="272664414" sldId="607"/>
            <ac:spMk id="37" creationId="{1AC4D4E3-486A-464A-8EC8-D44881097267}"/>
          </ac:spMkLst>
        </pc:spChg>
        <pc:spChg chg="add del">
          <ac:chgData name="Giri, Atanu" userId="S::agiri@miners.utep.edu::e0ae8cc7-49c3-42df-948f-23e195e4ba55" providerId="AD" clId="Web-{F42BC0B8-9F67-7EAE-B103-301A53B6A6D6}" dt="2023-03-22T20:30:21.797" v="130"/>
          <ac:spMkLst>
            <pc:docMk/>
            <pc:sldMk cId="272664414" sldId="607"/>
            <ac:spMk id="39" creationId="{864DE13E-58EB-4475-B79C-0D4FC651239B}"/>
          </ac:spMkLst>
        </pc:spChg>
        <pc:picChg chg="add del mod">
          <ac:chgData name="Giri, Atanu" userId="S::agiri@miners.utep.edu::e0ae8cc7-49c3-42df-948f-23e195e4ba55" providerId="AD" clId="Web-{F42BC0B8-9F67-7EAE-B103-301A53B6A6D6}" dt="2023-03-22T20:03:08.048" v="88"/>
          <ac:picMkLst>
            <pc:docMk/>
            <pc:sldMk cId="272664414" sldId="607"/>
            <ac:picMk id="2" creationId="{D7FB26E2-0CFD-40A2-48D0-E455213D5239}"/>
          </ac:picMkLst>
        </pc:picChg>
        <pc:picChg chg="add del mod ord">
          <ac:chgData name="Giri, Atanu" userId="S::agiri@miners.utep.edu::e0ae8cc7-49c3-42df-948f-23e195e4ba55" providerId="AD" clId="Web-{F42BC0B8-9F67-7EAE-B103-301A53B6A6D6}" dt="2023-03-22T20:03:08.048" v="86"/>
          <ac:picMkLst>
            <pc:docMk/>
            <pc:sldMk cId="272664414" sldId="607"/>
            <ac:picMk id="3" creationId="{20D0F20D-A52C-9E3A-F05D-0CEA8E8AB505}"/>
          </ac:picMkLst>
        </pc:picChg>
        <pc:picChg chg="add del mod ord">
          <ac:chgData name="Giri, Atanu" userId="S::agiri@miners.utep.edu::e0ae8cc7-49c3-42df-948f-23e195e4ba55" providerId="AD" clId="Web-{F42BC0B8-9F67-7EAE-B103-301A53B6A6D6}" dt="2023-03-22T20:03:08.048" v="84"/>
          <ac:picMkLst>
            <pc:docMk/>
            <pc:sldMk cId="272664414" sldId="607"/>
            <ac:picMk id="4" creationId="{EE3AF209-68ED-9374-3D9F-D5EF813192FD}"/>
          </ac:picMkLst>
        </pc:picChg>
        <pc:picChg chg="add del mod ord">
          <ac:chgData name="Giri, Atanu" userId="S::agiri@miners.utep.edu::e0ae8cc7-49c3-42df-948f-23e195e4ba55" providerId="AD" clId="Web-{F42BC0B8-9F67-7EAE-B103-301A53B6A6D6}" dt="2023-03-22T20:03:08.033" v="82"/>
          <ac:picMkLst>
            <pc:docMk/>
            <pc:sldMk cId="272664414" sldId="607"/>
            <ac:picMk id="5" creationId="{80D8693E-9696-1309-D0D6-2DB18DA18116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20:03:08.048" v="87"/>
          <ac:picMkLst>
            <pc:docMk/>
            <pc:sldMk cId="272664414" sldId="607"/>
            <ac:picMk id="6" creationId="{489E6E5F-4B8B-5A44-FCD9-05F33986F3C3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20:03:08.048" v="85"/>
          <ac:picMkLst>
            <pc:docMk/>
            <pc:sldMk cId="272664414" sldId="607"/>
            <ac:picMk id="7" creationId="{E187B473-09DF-D58D-1A62-05F2F9F4141D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20:03:08.048" v="83"/>
          <ac:picMkLst>
            <pc:docMk/>
            <pc:sldMk cId="272664414" sldId="607"/>
            <ac:picMk id="8" creationId="{D3C90173-9FD5-43CB-9655-A0503DED0D50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20:03:08.033" v="81"/>
          <ac:picMkLst>
            <pc:docMk/>
            <pc:sldMk cId="272664414" sldId="607"/>
            <ac:picMk id="9" creationId="{0BD76449-0E07-A8FA-D7AD-12A3141E4323}"/>
          </ac:picMkLst>
        </pc:picChg>
        <pc:picChg chg="add del mod ord">
          <ac:chgData name="Giri, Atanu" userId="S::agiri@miners.utep.edu::e0ae8cc7-49c3-42df-948f-23e195e4ba55" providerId="AD" clId="Web-{F42BC0B8-9F67-7EAE-B103-301A53B6A6D6}" dt="2023-03-22T20:02:44.313" v="77"/>
          <ac:picMkLst>
            <pc:docMk/>
            <pc:sldMk cId="272664414" sldId="607"/>
            <ac:picMk id="10" creationId="{B113E302-8C7F-741C-3D25-723EF2498ABE}"/>
          </ac:picMkLst>
        </pc:picChg>
        <pc:picChg chg="add mod">
          <ac:chgData name="Giri, Atanu" userId="S::agiri@miners.utep.edu::e0ae8cc7-49c3-42df-948f-23e195e4ba55" providerId="AD" clId="Web-{F42BC0B8-9F67-7EAE-B103-301A53B6A6D6}" dt="2023-03-22T20:30:21.797" v="130"/>
          <ac:picMkLst>
            <pc:docMk/>
            <pc:sldMk cId="272664414" sldId="607"/>
            <ac:picMk id="11" creationId="{05AF83DF-41A9-CF0D-A273-A1FF5209D17A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20:16:13.781" v="109"/>
          <ac:picMkLst>
            <pc:docMk/>
            <pc:sldMk cId="272664414" sldId="607"/>
            <ac:picMk id="12" creationId="{70D7E139-5AE9-4716-30D4-2B681B58FA37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20:16:13.781" v="108"/>
          <ac:picMkLst>
            <pc:docMk/>
            <pc:sldMk cId="272664414" sldId="607"/>
            <ac:picMk id="13" creationId="{3F94BF35-E868-432C-C3CB-B905F1FF875A}"/>
          </ac:picMkLst>
        </pc:picChg>
        <pc:picChg chg="add mod ord">
          <ac:chgData name="Giri, Atanu" userId="S::agiri@miners.utep.edu::e0ae8cc7-49c3-42df-948f-23e195e4ba55" providerId="AD" clId="Web-{F42BC0B8-9F67-7EAE-B103-301A53B6A6D6}" dt="2023-03-22T21:49:25.130" v="157"/>
          <ac:picMkLst>
            <pc:docMk/>
            <pc:sldMk cId="272664414" sldId="607"/>
            <ac:picMk id="14" creationId="{2C734B7F-7510-19CC-370B-66E30C588DDF}"/>
          </ac:picMkLst>
        </pc:picChg>
        <pc:picChg chg="add del mod ord">
          <ac:chgData name="Giri, Atanu" userId="S::agiri@miners.utep.edu::e0ae8cc7-49c3-42df-948f-23e195e4ba55" providerId="AD" clId="Web-{F42BC0B8-9F67-7EAE-B103-301A53B6A6D6}" dt="2023-03-22T20:16:13.781" v="106"/>
          <ac:picMkLst>
            <pc:docMk/>
            <pc:sldMk cId="272664414" sldId="607"/>
            <ac:picMk id="16" creationId="{7CAD711A-9CD8-1B29-DCE1-26FE363E828A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20:16:13.781" v="107"/>
          <ac:picMkLst>
            <pc:docMk/>
            <pc:sldMk cId="272664414" sldId="607"/>
            <ac:picMk id="18" creationId="{EB8EF44A-5788-60F5-C72E-03F78BE7B7EB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20:15:02.622" v="101"/>
          <ac:picMkLst>
            <pc:docMk/>
            <pc:sldMk cId="272664414" sldId="607"/>
            <ac:picMk id="20" creationId="{4AA0C44F-DCF1-950C-0149-7191A4DCB729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20:16:13.781" v="105"/>
          <ac:picMkLst>
            <pc:docMk/>
            <pc:sldMk cId="272664414" sldId="607"/>
            <ac:picMk id="21" creationId="{854A69CE-EC54-381C-D472-284A09F71BC8}"/>
          </ac:picMkLst>
        </pc:picChg>
        <pc:picChg chg="add mod ord">
          <ac:chgData name="Giri, Atanu" userId="S::agiri@miners.utep.edu::e0ae8cc7-49c3-42df-948f-23e195e4ba55" providerId="AD" clId="Web-{F42BC0B8-9F67-7EAE-B103-301A53B6A6D6}" dt="2023-03-22T20:30:21.797" v="130"/>
          <ac:picMkLst>
            <pc:docMk/>
            <pc:sldMk cId="272664414" sldId="607"/>
            <ac:picMk id="22" creationId="{58B4D0B8-14EC-28E0-2E6D-81460D912E14}"/>
          </ac:picMkLst>
        </pc:picChg>
        <pc:picChg chg="add mod">
          <ac:chgData name="Giri, Atanu" userId="S::agiri@miners.utep.edu::e0ae8cc7-49c3-42df-948f-23e195e4ba55" providerId="AD" clId="Web-{F42BC0B8-9F67-7EAE-B103-301A53B6A6D6}" dt="2023-03-22T20:30:21.797" v="130"/>
          <ac:picMkLst>
            <pc:docMk/>
            <pc:sldMk cId="272664414" sldId="607"/>
            <ac:picMk id="27" creationId="{FEFBF9C5-9D56-74CE-BDCA-1C71C42B85D8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20:17:08.595" v="120"/>
          <ac:picMkLst>
            <pc:docMk/>
            <pc:sldMk cId="272664414" sldId="607"/>
            <ac:picMk id="29" creationId="{61A9AEB8-F09E-CC69-6114-911847467B4A}"/>
          </ac:picMkLst>
        </pc:picChg>
        <pc:picChg chg="add mod ord">
          <ac:chgData name="Giri, Atanu" userId="S::agiri@miners.utep.edu::e0ae8cc7-49c3-42df-948f-23e195e4ba55" providerId="AD" clId="Web-{F42BC0B8-9F67-7EAE-B103-301A53B6A6D6}" dt="2023-03-22T21:49:27.677" v="158"/>
          <ac:picMkLst>
            <pc:docMk/>
            <pc:sldMk cId="272664414" sldId="607"/>
            <ac:picMk id="31" creationId="{747094E3-4CFD-B9B1-3E45-D972F22BF6E8}"/>
          </ac:picMkLst>
        </pc:picChg>
        <pc:picChg chg="add mod">
          <ac:chgData name="Giri, Atanu" userId="S::agiri@miners.utep.edu::e0ae8cc7-49c3-42df-948f-23e195e4ba55" providerId="AD" clId="Web-{F42BC0B8-9F67-7EAE-B103-301A53B6A6D6}" dt="2023-03-22T20:30:21.797" v="130"/>
          <ac:picMkLst>
            <pc:docMk/>
            <pc:sldMk cId="272664414" sldId="607"/>
            <ac:picMk id="32" creationId="{06458741-8680-83CB-28F2-8BEABD23DB47}"/>
          </ac:picMkLst>
        </pc:picChg>
      </pc:sldChg>
      <pc:sldChg chg="addSp delSp modSp new mod setBg">
        <pc:chgData name="Giri, Atanu" userId="S::agiri@miners.utep.edu::e0ae8cc7-49c3-42df-948f-23e195e4ba55" providerId="AD" clId="Web-{F42BC0B8-9F67-7EAE-B103-301A53B6A6D6}" dt="2023-03-22T21:46:17.576" v="146"/>
        <pc:sldMkLst>
          <pc:docMk/>
          <pc:sldMk cId="3743992801" sldId="608"/>
        </pc:sldMkLst>
        <pc:picChg chg="add del mod ord">
          <ac:chgData name="Giri, Atanu" userId="S::agiri@miners.utep.edu::e0ae8cc7-49c3-42df-948f-23e195e4ba55" providerId="AD" clId="Web-{F42BC0B8-9F67-7EAE-B103-301A53B6A6D6}" dt="2023-03-22T20:39:53.568" v="133"/>
          <ac:picMkLst>
            <pc:docMk/>
            <pc:sldMk cId="3743992801" sldId="608"/>
            <ac:picMk id="2" creationId="{991D91B3-C8EE-B017-813E-FC4217DEEA7B}"/>
          </ac:picMkLst>
        </pc:picChg>
        <pc:picChg chg="add del mod ord">
          <ac:chgData name="Giri, Atanu" userId="S::agiri@miners.utep.edu::e0ae8cc7-49c3-42df-948f-23e195e4ba55" providerId="AD" clId="Web-{F42BC0B8-9F67-7EAE-B103-301A53B6A6D6}" dt="2023-03-22T20:39:53.568" v="132"/>
          <ac:picMkLst>
            <pc:docMk/>
            <pc:sldMk cId="3743992801" sldId="608"/>
            <ac:picMk id="3" creationId="{C9A461D5-64E1-78E4-BBBC-0D156A5216A2}"/>
          </ac:picMkLst>
        </pc:picChg>
        <pc:picChg chg="add mod">
          <ac:chgData name="Giri, Atanu" userId="S::agiri@miners.utep.edu::e0ae8cc7-49c3-42df-948f-23e195e4ba55" providerId="AD" clId="Web-{F42BC0B8-9F67-7EAE-B103-301A53B6A6D6}" dt="2023-03-22T20:17:15.002" v="122"/>
          <ac:picMkLst>
            <pc:docMk/>
            <pc:sldMk cId="3743992801" sldId="608"/>
            <ac:picMk id="4" creationId="{4C282231-8AE1-2B5F-E121-296BA52EE8A4}"/>
          </ac:picMkLst>
        </pc:picChg>
        <pc:picChg chg="add mod ord">
          <ac:chgData name="Giri, Atanu" userId="S::agiri@miners.utep.edu::e0ae8cc7-49c3-42df-948f-23e195e4ba55" providerId="AD" clId="Web-{F42BC0B8-9F67-7EAE-B103-301A53B6A6D6}" dt="2023-03-22T20:17:15.002" v="122"/>
          <ac:picMkLst>
            <pc:docMk/>
            <pc:sldMk cId="3743992801" sldId="608"/>
            <ac:picMk id="5" creationId="{A0CA32A5-CE66-A5B5-31EB-77609024CC2B}"/>
          </ac:picMkLst>
        </pc:picChg>
        <pc:picChg chg="add mod ord">
          <ac:chgData name="Giri, Atanu" userId="S::agiri@miners.utep.edu::e0ae8cc7-49c3-42df-948f-23e195e4ba55" providerId="AD" clId="Web-{F42BC0B8-9F67-7EAE-B103-301A53B6A6D6}" dt="2023-03-22T21:46:17.576" v="146"/>
          <ac:picMkLst>
            <pc:docMk/>
            <pc:sldMk cId="3743992801" sldId="608"/>
            <ac:picMk id="6" creationId="{7002A85E-6638-2D32-1BDB-BCD7245F272C}"/>
          </ac:picMkLst>
        </pc:picChg>
        <pc:picChg chg="add del mod">
          <ac:chgData name="Giri, Atanu" userId="S::agiri@miners.utep.edu::e0ae8cc7-49c3-42df-948f-23e195e4ba55" providerId="AD" clId="Web-{F42BC0B8-9F67-7EAE-B103-301A53B6A6D6}" dt="2023-03-22T20:21:58.809" v="125"/>
          <ac:picMkLst>
            <pc:docMk/>
            <pc:sldMk cId="3743992801" sldId="608"/>
            <ac:picMk id="7" creationId="{860C495F-6B9F-730F-0D28-6EB72F64D7F0}"/>
          </ac:picMkLst>
        </pc:picChg>
        <pc:picChg chg="add mod">
          <ac:chgData name="Giri, Atanu" userId="S::agiri@miners.utep.edu::e0ae8cc7-49c3-42df-948f-23e195e4ba55" providerId="AD" clId="Web-{F42BC0B8-9F67-7EAE-B103-301A53B6A6D6}" dt="2023-03-22T20:22:44.889" v="127"/>
          <ac:picMkLst>
            <pc:docMk/>
            <pc:sldMk cId="3743992801" sldId="608"/>
            <ac:picMk id="8" creationId="{567A4317-7933-82FE-322C-400E2244DB72}"/>
          </ac:picMkLst>
        </pc:picChg>
      </pc:sldChg>
      <pc:sldChg chg="addSp delSp modSp new mod setBg">
        <pc:chgData name="Giri, Atanu" userId="S::agiri@miners.utep.edu::e0ae8cc7-49c3-42df-948f-23e195e4ba55" providerId="AD" clId="Web-{F42BC0B8-9F67-7EAE-B103-301A53B6A6D6}" dt="2023-03-22T21:47:55.658" v="156" actId="14100"/>
        <pc:sldMkLst>
          <pc:docMk/>
          <pc:sldMk cId="4202658925" sldId="609"/>
        </pc:sldMkLst>
        <pc:spChg chg="add mod">
          <ac:chgData name="Giri, Atanu" userId="S::agiri@miners.utep.edu::e0ae8cc7-49c3-42df-948f-23e195e4ba55" providerId="AD" clId="Web-{F42BC0B8-9F67-7EAE-B103-301A53B6A6D6}" dt="2023-03-22T21:47:55.658" v="156" actId="14100"/>
          <ac:spMkLst>
            <pc:docMk/>
            <pc:sldMk cId="4202658925" sldId="609"/>
            <ac:spMk id="7" creationId="{2352B814-B558-AD24-EE6C-1032D731C819}"/>
          </ac:spMkLst>
        </pc:spChg>
        <pc:spChg chg="add del">
          <ac:chgData name="Giri, Atanu" userId="S::agiri@miners.utep.edu::e0ae8cc7-49c3-42df-948f-23e195e4ba55" providerId="AD" clId="Web-{F42BC0B8-9F67-7EAE-B103-301A53B6A6D6}" dt="2023-03-22T20:48:15.524" v="144"/>
          <ac:spMkLst>
            <pc:docMk/>
            <pc:sldMk cId="4202658925" sldId="609"/>
            <ac:spMk id="17" creationId="{417CDA24-35F8-4540-8C52-3096D6D94949}"/>
          </ac:spMkLst>
        </pc:spChg>
        <pc:spChg chg="add del">
          <ac:chgData name="Giri, Atanu" userId="S::agiri@miners.utep.edu::e0ae8cc7-49c3-42df-948f-23e195e4ba55" providerId="AD" clId="Web-{F42BC0B8-9F67-7EAE-B103-301A53B6A6D6}" dt="2023-03-22T20:48:15.524" v="144"/>
          <ac:spMkLst>
            <pc:docMk/>
            <pc:sldMk cId="4202658925" sldId="609"/>
            <ac:spMk id="18" creationId="{8658BFE0-4E65-4174-9C75-687C94E88273}"/>
          </ac:spMkLst>
        </pc:spChg>
        <pc:spChg chg="add del">
          <ac:chgData name="Giri, Atanu" userId="S::agiri@miners.utep.edu::e0ae8cc7-49c3-42df-948f-23e195e4ba55" providerId="AD" clId="Web-{F42BC0B8-9F67-7EAE-B103-301A53B6A6D6}" dt="2023-03-22T20:48:15.524" v="144"/>
          <ac:spMkLst>
            <pc:docMk/>
            <pc:sldMk cId="4202658925" sldId="609"/>
            <ac:spMk id="19" creationId="{FA75DFED-A0C1-4A83-BE1D-0271C1826EF6}"/>
          </ac:spMkLst>
        </pc:spChg>
        <pc:picChg chg="add del mod ord">
          <ac:chgData name="Giri, Atanu" userId="S::agiri@miners.utep.edu::e0ae8cc7-49c3-42df-948f-23e195e4ba55" providerId="AD" clId="Web-{F42BC0B8-9F67-7EAE-B103-301A53B6A6D6}" dt="2023-03-22T20:40:54.805" v="137"/>
          <ac:picMkLst>
            <pc:docMk/>
            <pc:sldMk cId="4202658925" sldId="609"/>
            <ac:picMk id="2" creationId="{BDE4EE60-10D3-07A0-43B3-DE087CB04DA6}"/>
          </ac:picMkLst>
        </pc:picChg>
        <pc:picChg chg="add mod">
          <ac:chgData name="Giri, Atanu" userId="S::agiri@miners.utep.edu::e0ae8cc7-49c3-42df-948f-23e195e4ba55" providerId="AD" clId="Web-{F42BC0B8-9F67-7EAE-B103-301A53B6A6D6}" dt="2023-03-22T21:47:12.250" v="149"/>
          <ac:picMkLst>
            <pc:docMk/>
            <pc:sldMk cId="4202658925" sldId="609"/>
            <ac:picMk id="3" creationId="{BEA1B6BE-BF02-2D0F-2718-5CC5DFFB1A5E}"/>
          </ac:picMkLst>
        </pc:picChg>
        <pc:picChg chg="add mod">
          <ac:chgData name="Giri, Atanu" userId="S::agiri@miners.utep.edu::e0ae8cc7-49c3-42df-948f-23e195e4ba55" providerId="AD" clId="Web-{F42BC0B8-9F67-7EAE-B103-301A53B6A6D6}" dt="2023-03-22T21:46:44.999" v="147"/>
          <ac:picMkLst>
            <pc:docMk/>
            <pc:sldMk cId="4202658925" sldId="609"/>
            <ac:picMk id="4" creationId="{E0043276-17FE-9B4E-6A2C-D830103A8189}"/>
          </ac:picMkLst>
        </pc:picChg>
        <pc:picChg chg="add mod ord">
          <ac:chgData name="Giri, Atanu" userId="S::agiri@miners.utep.edu::e0ae8cc7-49c3-42df-948f-23e195e4ba55" providerId="AD" clId="Web-{F42BC0B8-9F67-7EAE-B103-301A53B6A6D6}" dt="2023-03-22T20:48:15.540" v="145"/>
          <ac:picMkLst>
            <pc:docMk/>
            <pc:sldMk cId="4202658925" sldId="609"/>
            <ac:picMk id="5" creationId="{43750008-591E-8D50-F5F0-0A65369F83D8}"/>
          </ac:picMkLst>
        </pc:picChg>
        <pc:picChg chg="add mod ord">
          <ac:chgData name="Giri, Atanu" userId="S::agiri@miners.utep.edu::e0ae8cc7-49c3-42df-948f-23e195e4ba55" providerId="AD" clId="Web-{F42BC0B8-9F67-7EAE-B103-301A53B6A6D6}" dt="2023-03-22T20:48:15.540" v="145"/>
          <ac:picMkLst>
            <pc:docMk/>
            <pc:sldMk cId="4202658925" sldId="609"/>
            <ac:picMk id="6" creationId="{6A65CF4E-F912-8DED-543E-92E29E5D93F1}"/>
          </ac:picMkLst>
        </pc:picChg>
        <pc:cxnChg chg="add del">
          <ac:chgData name="Giri, Atanu" userId="S::agiri@miners.utep.edu::e0ae8cc7-49c3-42df-948f-23e195e4ba55" providerId="AD" clId="Web-{F42BC0B8-9F67-7EAE-B103-301A53B6A6D6}" dt="2023-03-22T20:48:12.102" v="142"/>
          <ac:cxnSpMkLst>
            <pc:docMk/>
            <pc:sldMk cId="4202658925" sldId="609"/>
            <ac:cxnSpMk id="11" creationId="{91B6081D-D3E8-4209-B85B-EB1C655A6272}"/>
          </ac:cxnSpMkLst>
        </pc:cxnChg>
        <pc:cxnChg chg="add del">
          <ac:chgData name="Giri, Atanu" userId="S::agiri@miners.utep.edu::e0ae8cc7-49c3-42df-948f-23e195e4ba55" providerId="AD" clId="Web-{F42BC0B8-9F67-7EAE-B103-301A53B6A6D6}" dt="2023-03-22T20:48:12.102" v="142"/>
          <ac:cxnSpMkLst>
            <pc:docMk/>
            <pc:sldMk cId="4202658925" sldId="609"/>
            <ac:cxnSpMk id="13" creationId="{28CA55E4-1295-45C8-BA05-5A9E705B749A}"/>
          </ac:cxnSpMkLst>
        </pc:cxnChg>
        <pc:cxnChg chg="add del">
          <ac:chgData name="Giri, Atanu" userId="S::agiri@miners.utep.edu::e0ae8cc7-49c3-42df-948f-23e195e4ba55" providerId="AD" clId="Web-{F42BC0B8-9F67-7EAE-B103-301A53B6A6D6}" dt="2023-03-22T20:48:12.102" v="142"/>
          <ac:cxnSpMkLst>
            <pc:docMk/>
            <pc:sldMk cId="4202658925" sldId="609"/>
            <ac:cxnSpMk id="15" creationId="{08C5794E-A9A1-4A23-AF68-C79A7822334C}"/>
          </ac:cxnSpMkLst>
        </pc:cxnChg>
        <pc:cxnChg chg="add">
          <ac:chgData name="Giri, Atanu" userId="S::agiri@miners.utep.edu::e0ae8cc7-49c3-42df-948f-23e195e4ba55" providerId="AD" clId="Web-{F42BC0B8-9F67-7EAE-B103-301A53B6A6D6}" dt="2023-03-22T20:48:15.540" v="145"/>
          <ac:cxnSpMkLst>
            <pc:docMk/>
            <pc:sldMk cId="4202658925" sldId="609"/>
            <ac:cxnSpMk id="21" creationId="{91B6081D-D3E8-4209-B85B-EB1C655A6272}"/>
          </ac:cxnSpMkLst>
        </pc:cxnChg>
        <pc:cxnChg chg="add">
          <ac:chgData name="Giri, Atanu" userId="S::agiri@miners.utep.edu::e0ae8cc7-49c3-42df-948f-23e195e4ba55" providerId="AD" clId="Web-{F42BC0B8-9F67-7EAE-B103-301A53B6A6D6}" dt="2023-03-22T20:48:15.540" v="145"/>
          <ac:cxnSpMkLst>
            <pc:docMk/>
            <pc:sldMk cId="4202658925" sldId="609"/>
            <ac:cxnSpMk id="22" creationId="{28CA55E4-1295-45C8-BA05-5A9E705B749A}"/>
          </ac:cxnSpMkLst>
        </pc:cxnChg>
        <pc:cxnChg chg="add">
          <ac:chgData name="Giri, Atanu" userId="S::agiri@miners.utep.edu::e0ae8cc7-49c3-42df-948f-23e195e4ba55" providerId="AD" clId="Web-{F42BC0B8-9F67-7EAE-B103-301A53B6A6D6}" dt="2023-03-22T20:48:15.540" v="145"/>
          <ac:cxnSpMkLst>
            <pc:docMk/>
            <pc:sldMk cId="4202658925" sldId="609"/>
            <ac:cxnSpMk id="23" creationId="{08C5794E-A9A1-4A23-AF68-C79A7822334C}"/>
          </ac:cxnSpMkLst>
        </pc:cxnChg>
      </pc:sldChg>
    </pc:docChg>
  </pc:docChgLst>
  <pc:docChgLst>
    <pc:chgData name="Giri, Atanu" userId="S::agiri@miners.utep.edu::e0ae8cc7-49c3-42df-948f-23e195e4ba55" providerId="AD" clId="Web-{AE4F024B-CAB0-76D2-3AE8-82196259D729}"/>
    <pc:docChg chg="addSld delSld modSld sldOrd">
      <pc:chgData name="Giri, Atanu" userId="S::agiri@miners.utep.edu::e0ae8cc7-49c3-42df-948f-23e195e4ba55" providerId="AD" clId="Web-{AE4F024B-CAB0-76D2-3AE8-82196259D729}" dt="2022-11-07T21:02:57.525" v="101" actId="1076"/>
      <pc:docMkLst>
        <pc:docMk/>
      </pc:docMkLst>
      <pc:sldChg chg="del">
        <pc:chgData name="Giri, Atanu" userId="S::agiri@miners.utep.edu::e0ae8cc7-49c3-42df-948f-23e195e4ba55" providerId="AD" clId="Web-{AE4F024B-CAB0-76D2-3AE8-82196259D729}" dt="2022-11-07T20:23:01.534" v="35"/>
        <pc:sldMkLst>
          <pc:docMk/>
          <pc:sldMk cId="2249281232" sldId="417"/>
        </pc:sldMkLst>
      </pc:sldChg>
      <pc:sldChg chg="del">
        <pc:chgData name="Giri, Atanu" userId="S::agiri@miners.utep.edu::e0ae8cc7-49c3-42df-948f-23e195e4ba55" providerId="AD" clId="Web-{AE4F024B-CAB0-76D2-3AE8-82196259D729}" dt="2022-11-07T20:23:01.534" v="31"/>
        <pc:sldMkLst>
          <pc:docMk/>
          <pc:sldMk cId="3359383066" sldId="441"/>
        </pc:sldMkLst>
      </pc:sldChg>
      <pc:sldChg chg="del">
        <pc:chgData name="Giri, Atanu" userId="S::agiri@miners.utep.edu::e0ae8cc7-49c3-42df-948f-23e195e4ba55" providerId="AD" clId="Web-{AE4F024B-CAB0-76D2-3AE8-82196259D729}" dt="2022-11-07T20:23:01.534" v="34"/>
        <pc:sldMkLst>
          <pc:docMk/>
          <pc:sldMk cId="381914722" sldId="442"/>
        </pc:sldMkLst>
      </pc:sldChg>
      <pc:sldChg chg="del">
        <pc:chgData name="Giri, Atanu" userId="S::agiri@miners.utep.edu::e0ae8cc7-49c3-42df-948f-23e195e4ba55" providerId="AD" clId="Web-{AE4F024B-CAB0-76D2-3AE8-82196259D729}" dt="2022-11-07T20:23:01.534" v="33"/>
        <pc:sldMkLst>
          <pc:docMk/>
          <pc:sldMk cId="1154295381" sldId="443"/>
        </pc:sldMkLst>
      </pc:sldChg>
      <pc:sldChg chg="del">
        <pc:chgData name="Giri, Atanu" userId="S::agiri@miners.utep.edu::e0ae8cc7-49c3-42df-948f-23e195e4ba55" providerId="AD" clId="Web-{AE4F024B-CAB0-76D2-3AE8-82196259D729}" dt="2022-11-07T20:23:01.534" v="32"/>
        <pc:sldMkLst>
          <pc:docMk/>
          <pc:sldMk cId="1128569021" sldId="444"/>
        </pc:sldMkLst>
      </pc:sldChg>
      <pc:sldChg chg="del">
        <pc:chgData name="Giri, Atanu" userId="S::agiri@miners.utep.edu::e0ae8cc7-49c3-42df-948f-23e195e4ba55" providerId="AD" clId="Web-{AE4F024B-CAB0-76D2-3AE8-82196259D729}" dt="2022-11-07T20:23:01.534" v="30"/>
        <pc:sldMkLst>
          <pc:docMk/>
          <pc:sldMk cId="731516521" sldId="445"/>
        </pc:sldMkLst>
      </pc:sldChg>
      <pc:sldChg chg="del">
        <pc:chgData name="Giri, Atanu" userId="S::agiri@miners.utep.edu::e0ae8cc7-49c3-42df-948f-23e195e4ba55" providerId="AD" clId="Web-{AE4F024B-CAB0-76D2-3AE8-82196259D729}" dt="2022-11-07T20:23:01.534" v="29"/>
        <pc:sldMkLst>
          <pc:docMk/>
          <pc:sldMk cId="2459761931" sldId="446"/>
        </pc:sldMkLst>
      </pc:sldChg>
      <pc:sldChg chg="addSp modSp del mod setBg">
        <pc:chgData name="Giri, Atanu" userId="S::agiri@miners.utep.edu::e0ae8cc7-49c3-42df-948f-23e195e4ba55" providerId="AD" clId="Web-{AE4F024B-CAB0-76D2-3AE8-82196259D729}" dt="2022-11-07T20:23:01.534" v="28"/>
        <pc:sldMkLst>
          <pc:docMk/>
          <pc:sldMk cId="3955777288" sldId="447"/>
        </pc:sldMkLst>
        <pc:spChg chg="add">
          <ac:chgData name="Giri, Atanu" userId="S::agiri@miners.utep.edu::e0ae8cc7-49c3-42df-948f-23e195e4ba55" providerId="AD" clId="Web-{AE4F024B-CAB0-76D2-3AE8-82196259D729}" dt="2022-11-07T19:59:15.170" v="0"/>
          <ac:spMkLst>
            <pc:docMk/>
            <pc:sldMk cId="3955777288" sldId="447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AE4F024B-CAB0-76D2-3AE8-82196259D729}" dt="2022-11-07T19:59:15.170" v="0"/>
          <ac:spMkLst>
            <pc:docMk/>
            <pc:sldMk cId="3955777288" sldId="447"/>
            <ac:spMk id="10" creationId="{20586029-32A0-47E5-9AEC-AE3ABA6B94D0}"/>
          </ac:spMkLst>
        </pc:spChg>
        <pc:picChg chg="mod">
          <ac:chgData name="Giri, Atanu" userId="S::agiri@miners.utep.edu::e0ae8cc7-49c3-42df-948f-23e195e4ba55" providerId="AD" clId="Web-{AE4F024B-CAB0-76D2-3AE8-82196259D729}" dt="2022-11-07T19:59:15.170" v="0"/>
          <ac:picMkLst>
            <pc:docMk/>
            <pc:sldMk cId="3955777288" sldId="447"/>
            <ac:picMk id="2" creationId="{3CDCFFB8-9743-D9BE-E200-5C716CF0445A}"/>
          </ac:picMkLst>
        </pc:picChg>
        <pc:picChg chg="mod">
          <ac:chgData name="Giri, Atanu" userId="S::agiri@miners.utep.edu::e0ae8cc7-49c3-42df-948f-23e195e4ba55" providerId="AD" clId="Web-{AE4F024B-CAB0-76D2-3AE8-82196259D729}" dt="2022-11-07T19:59:15.170" v="0"/>
          <ac:picMkLst>
            <pc:docMk/>
            <pc:sldMk cId="3955777288" sldId="447"/>
            <ac:picMk id="3" creationId="{FBDD481A-3C36-BCD4-74A2-FBD3B20E0F19}"/>
          </ac:picMkLst>
        </pc:picChg>
        <pc:cxnChg chg="add">
          <ac:chgData name="Giri, Atanu" userId="S::agiri@miners.utep.edu::e0ae8cc7-49c3-42df-948f-23e195e4ba55" providerId="AD" clId="Web-{AE4F024B-CAB0-76D2-3AE8-82196259D729}" dt="2022-11-07T19:59:15.170" v="0"/>
          <ac:cxnSpMkLst>
            <pc:docMk/>
            <pc:sldMk cId="3955777288" sldId="447"/>
            <ac:cxnSpMk id="12" creationId="{8C730EAB-A532-4295-A302-FB4B90DB9F5E}"/>
          </ac:cxnSpMkLst>
        </pc:cxnChg>
      </pc:sldChg>
      <pc:sldChg chg="addSp delSp modSp mod setBg">
        <pc:chgData name="Giri, Atanu" userId="S::agiri@miners.utep.edu::e0ae8cc7-49c3-42df-948f-23e195e4ba55" providerId="AD" clId="Web-{AE4F024B-CAB0-76D2-3AE8-82196259D729}" dt="2022-11-07T20:47:23.525" v="82"/>
        <pc:sldMkLst>
          <pc:docMk/>
          <pc:sldMk cId="3385614778" sldId="448"/>
        </pc:sldMkLst>
        <pc:spChg chg="add del">
          <ac:chgData name="Giri, Atanu" userId="S::agiri@miners.utep.edu::e0ae8cc7-49c3-42df-948f-23e195e4ba55" providerId="AD" clId="Web-{AE4F024B-CAB0-76D2-3AE8-82196259D729}" dt="2022-11-07T20:47:23.525" v="82"/>
          <ac:spMkLst>
            <pc:docMk/>
            <pc:sldMk cId="3385614778" sldId="448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AE4F024B-CAB0-76D2-3AE8-82196259D729}" dt="2022-11-07T20:47:23.525" v="82"/>
          <ac:spMkLst>
            <pc:docMk/>
            <pc:sldMk cId="3385614778" sldId="448"/>
            <ac:spMk id="10" creationId="{20586029-32A0-47E5-9AEC-AE3ABA6B94D0}"/>
          </ac:spMkLst>
        </pc:spChg>
        <pc:picChg chg="add del mod">
          <ac:chgData name="Giri, Atanu" userId="S::agiri@miners.utep.edu::e0ae8cc7-49c3-42df-948f-23e195e4ba55" providerId="AD" clId="Web-{AE4F024B-CAB0-76D2-3AE8-82196259D729}" dt="2022-11-07T20:47:00.603" v="78"/>
          <ac:picMkLst>
            <pc:docMk/>
            <pc:sldMk cId="3385614778" sldId="448"/>
            <ac:picMk id="2" creationId="{8F19861D-A758-02FA-1898-AF3AFF07B5F0}"/>
          </ac:picMkLst>
        </pc:picChg>
        <pc:picChg chg="add del mod">
          <ac:chgData name="Giri, Atanu" userId="S::agiri@miners.utep.edu::e0ae8cc7-49c3-42df-948f-23e195e4ba55" providerId="AD" clId="Web-{AE4F024B-CAB0-76D2-3AE8-82196259D729}" dt="2022-11-07T20:47:00.603" v="77"/>
          <ac:picMkLst>
            <pc:docMk/>
            <pc:sldMk cId="3385614778" sldId="448"/>
            <ac:picMk id="3" creationId="{83764FD2-9730-B4AB-7CB1-92B8B5A7D0D1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47:23.525" v="82"/>
          <ac:picMkLst>
            <pc:docMk/>
            <pc:sldMk cId="3385614778" sldId="448"/>
            <ac:picMk id="4" creationId="{F2145498-02DA-3BC2-D9AF-15A1A209A0BB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47:23.525" v="82"/>
          <ac:picMkLst>
            <pc:docMk/>
            <pc:sldMk cId="3385614778" sldId="448"/>
            <ac:picMk id="5" creationId="{DBFB83E9-E528-7049-7317-1D295E7F605D}"/>
          </ac:picMkLst>
        </pc:picChg>
        <pc:cxnChg chg="add del">
          <ac:chgData name="Giri, Atanu" userId="S::agiri@miners.utep.edu::e0ae8cc7-49c3-42df-948f-23e195e4ba55" providerId="AD" clId="Web-{AE4F024B-CAB0-76D2-3AE8-82196259D729}" dt="2022-11-07T20:47:23.525" v="82"/>
          <ac:cxnSpMkLst>
            <pc:docMk/>
            <pc:sldMk cId="3385614778" sldId="448"/>
            <ac:cxnSpMk id="12" creationId="{8C730EAB-A532-4295-A302-FB4B90DB9F5E}"/>
          </ac:cxnSpMkLst>
        </pc:cxnChg>
      </pc:sldChg>
      <pc:sldChg chg="addSp modSp add del mod replId setBg">
        <pc:chgData name="Giri, Atanu" userId="S::agiri@miners.utep.edu::e0ae8cc7-49c3-42df-948f-23e195e4ba55" providerId="AD" clId="Web-{AE4F024B-CAB0-76D2-3AE8-82196259D729}" dt="2022-11-07T20:16:57.724" v="19"/>
        <pc:sldMkLst>
          <pc:docMk/>
          <pc:sldMk cId="121074550" sldId="449"/>
        </pc:sldMkLst>
        <pc:picChg chg="add mod">
          <ac:chgData name="Giri, Atanu" userId="S::agiri@miners.utep.edu::e0ae8cc7-49c3-42df-948f-23e195e4ba55" providerId="AD" clId="Web-{AE4F024B-CAB0-76D2-3AE8-82196259D729}" dt="2022-11-07T20:07:08.249" v="7"/>
          <ac:picMkLst>
            <pc:docMk/>
            <pc:sldMk cId="121074550" sldId="449"/>
            <ac:picMk id="2" creationId="{6A535BB8-D939-D5F9-7AE2-2F97AB900E7D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07:08.249" v="7"/>
          <ac:picMkLst>
            <pc:docMk/>
            <pc:sldMk cId="121074550" sldId="449"/>
            <ac:picMk id="3" creationId="{27DF7D0C-A881-2B9F-13E7-0AE2A1C772A5}"/>
          </ac:picMkLst>
        </pc:picChg>
      </pc:sldChg>
      <pc:sldChg chg="addSp modSp add mod replId setBg">
        <pc:chgData name="Giri, Atanu" userId="S::agiri@miners.utep.edu::e0ae8cc7-49c3-42df-948f-23e195e4ba55" providerId="AD" clId="Web-{AE4F024B-CAB0-76D2-3AE8-82196259D729}" dt="2022-11-07T20:17:52.867" v="27"/>
        <pc:sldMkLst>
          <pc:docMk/>
          <pc:sldMk cId="690140372" sldId="450"/>
        </pc:sldMkLst>
        <pc:picChg chg="add mod">
          <ac:chgData name="Giri, Atanu" userId="S::agiri@miners.utep.edu::e0ae8cc7-49c3-42df-948f-23e195e4ba55" providerId="AD" clId="Web-{AE4F024B-CAB0-76D2-3AE8-82196259D729}" dt="2022-11-07T20:17:52.867" v="27"/>
          <ac:picMkLst>
            <pc:docMk/>
            <pc:sldMk cId="690140372" sldId="450"/>
            <ac:picMk id="2" creationId="{0D684D1A-2191-B179-318C-FBEC7C76CC0E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17:52.867" v="27"/>
          <ac:picMkLst>
            <pc:docMk/>
            <pc:sldMk cId="690140372" sldId="450"/>
            <ac:picMk id="3" creationId="{507CD1DC-8C2B-C5A2-4299-4F88ED2D3CC7}"/>
          </ac:picMkLst>
        </pc:picChg>
      </pc:sldChg>
      <pc:sldChg chg="addSp delSp modSp add del mod ord replId setBg">
        <pc:chgData name="Giri, Atanu" userId="S::agiri@miners.utep.edu::e0ae8cc7-49c3-42df-948f-23e195e4ba55" providerId="AD" clId="Web-{AE4F024B-CAB0-76D2-3AE8-82196259D729}" dt="2022-11-07T20:16:46.646" v="16"/>
        <pc:sldMkLst>
          <pc:docMk/>
          <pc:sldMk cId="2425915683" sldId="450"/>
        </pc:sldMkLst>
        <pc:spChg chg="add">
          <ac:chgData name="Giri, Atanu" userId="S::agiri@miners.utep.edu::e0ae8cc7-49c3-42df-948f-23e195e4ba55" providerId="AD" clId="Web-{AE4F024B-CAB0-76D2-3AE8-82196259D729}" dt="2022-11-07T20:07:53.798" v="13"/>
          <ac:spMkLst>
            <pc:docMk/>
            <pc:sldMk cId="2425915683" sldId="450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AE4F024B-CAB0-76D2-3AE8-82196259D729}" dt="2022-11-07T20:07:53.798" v="13"/>
          <ac:spMkLst>
            <pc:docMk/>
            <pc:sldMk cId="2425915683" sldId="450"/>
            <ac:spMk id="10" creationId="{20586029-32A0-47E5-9AEC-AE3ABA6B94D0}"/>
          </ac:spMkLst>
        </pc:spChg>
        <pc:picChg chg="add del mod ord">
          <ac:chgData name="Giri, Atanu" userId="S::agiri@miners.utep.edu::e0ae8cc7-49c3-42df-948f-23e195e4ba55" providerId="AD" clId="Web-{AE4F024B-CAB0-76D2-3AE8-82196259D729}" dt="2022-11-07T20:16:42.208" v="15"/>
          <ac:picMkLst>
            <pc:docMk/>
            <pc:sldMk cId="2425915683" sldId="450"/>
            <ac:picMk id="2" creationId="{BADE8B5F-1B70-5BE8-8B2E-EE5899D2076D}"/>
          </ac:picMkLst>
        </pc:picChg>
        <pc:picChg chg="add del mod">
          <ac:chgData name="Giri, Atanu" userId="S::agiri@miners.utep.edu::e0ae8cc7-49c3-42df-948f-23e195e4ba55" providerId="AD" clId="Web-{AE4F024B-CAB0-76D2-3AE8-82196259D729}" dt="2022-11-07T20:16:42.208" v="14"/>
          <ac:picMkLst>
            <pc:docMk/>
            <pc:sldMk cId="2425915683" sldId="450"/>
            <ac:picMk id="3" creationId="{2032AC46-A3B9-7D5E-2F2E-AEA7B9652E92}"/>
          </ac:picMkLst>
        </pc:picChg>
        <pc:cxnChg chg="add">
          <ac:chgData name="Giri, Atanu" userId="S::agiri@miners.utep.edu::e0ae8cc7-49c3-42df-948f-23e195e4ba55" providerId="AD" clId="Web-{AE4F024B-CAB0-76D2-3AE8-82196259D729}" dt="2022-11-07T20:07:53.798" v="13"/>
          <ac:cxnSpMkLst>
            <pc:docMk/>
            <pc:sldMk cId="2425915683" sldId="450"/>
            <ac:cxnSpMk id="12" creationId="{8C730EAB-A532-4295-A302-FB4B90DB9F5E}"/>
          </ac:cxnSpMkLst>
        </pc:cxnChg>
      </pc:sldChg>
      <pc:sldChg chg="addSp modSp add mod replId setBg">
        <pc:chgData name="Giri, Atanu" userId="S::agiri@miners.utep.edu::e0ae8cc7-49c3-42df-948f-23e195e4ba55" providerId="AD" clId="Web-{AE4F024B-CAB0-76D2-3AE8-82196259D729}" dt="2022-11-07T20:17:30.507" v="25"/>
        <pc:sldMkLst>
          <pc:docMk/>
          <pc:sldMk cId="1232739941" sldId="451"/>
        </pc:sldMkLst>
        <pc:spChg chg="add">
          <ac:chgData name="Giri, Atanu" userId="S::agiri@miners.utep.edu::e0ae8cc7-49c3-42df-948f-23e195e4ba55" providerId="AD" clId="Web-{AE4F024B-CAB0-76D2-3AE8-82196259D729}" dt="2022-11-07T20:17:30.507" v="25"/>
          <ac:spMkLst>
            <pc:docMk/>
            <pc:sldMk cId="1232739941" sldId="451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AE4F024B-CAB0-76D2-3AE8-82196259D729}" dt="2022-11-07T20:17:30.507" v="25"/>
          <ac:spMkLst>
            <pc:docMk/>
            <pc:sldMk cId="1232739941" sldId="451"/>
            <ac:spMk id="10" creationId="{20586029-32A0-47E5-9AEC-AE3ABA6B94D0}"/>
          </ac:spMkLst>
        </pc:spChg>
        <pc:picChg chg="add mod">
          <ac:chgData name="Giri, Atanu" userId="S::agiri@miners.utep.edu::e0ae8cc7-49c3-42df-948f-23e195e4ba55" providerId="AD" clId="Web-{AE4F024B-CAB0-76D2-3AE8-82196259D729}" dt="2022-11-07T20:17:30.507" v="25"/>
          <ac:picMkLst>
            <pc:docMk/>
            <pc:sldMk cId="1232739941" sldId="451"/>
            <ac:picMk id="2" creationId="{1C0A61E0-97E1-2D16-FB1E-DF428364BFA4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17:30.507" v="25"/>
          <ac:picMkLst>
            <pc:docMk/>
            <pc:sldMk cId="1232739941" sldId="451"/>
            <ac:picMk id="3" creationId="{C3541946-05A5-F2B9-481E-4637EA3B33EE}"/>
          </ac:picMkLst>
        </pc:picChg>
        <pc:cxnChg chg="add">
          <ac:chgData name="Giri, Atanu" userId="S::agiri@miners.utep.edu::e0ae8cc7-49c3-42df-948f-23e195e4ba55" providerId="AD" clId="Web-{AE4F024B-CAB0-76D2-3AE8-82196259D729}" dt="2022-11-07T20:17:30.507" v="25"/>
          <ac:cxnSpMkLst>
            <pc:docMk/>
            <pc:sldMk cId="1232739941" sldId="451"/>
            <ac:cxnSpMk id="12" creationId="{8C730EAB-A532-4295-A302-FB4B90DB9F5E}"/>
          </ac:cxnSpMkLst>
        </pc:cxnChg>
      </pc:sldChg>
      <pc:sldChg chg="addSp delSp modSp add mod replId setBg">
        <pc:chgData name="Giri, Atanu" userId="S::agiri@miners.utep.edu::e0ae8cc7-49c3-42df-948f-23e195e4ba55" providerId="AD" clId="Web-{AE4F024B-CAB0-76D2-3AE8-82196259D729}" dt="2022-11-07T20:48:04.495" v="88"/>
        <pc:sldMkLst>
          <pc:docMk/>
          <pc:sldMk cId="3653932325" sldId="452"/>
        </pc:sldMkLst>
        <pc:spChg chg="add del">
          <ac:chgData name="Giri, Atanu" userId="S::agiri@miners.utep.edu::e0ae8cc7-49c3-42df-948f-23e195e4ba55" providerId="AD" clId="Web-{AE4F024B-CAB0-76D2-3AE8-82196259D729}" dt="2022-11-07T20:48:04.495" v="88"/>
          <ac:spMkLst>
            <pc:docMk/>
            <pc:sldMk cId="3653932325" sldId="452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AE4F024B-CAB0-76D2-3AE8-82196259D729}" dt="2022-11-07T20:48:04.495" v="88"/>
          <ac:spMkLst>
            <pc:docMk/>
            <pc:sldMk cId="3653932325" sldId="452"/>
            <ac:spMk id="10" creationId="{20586029-32A0-47E5-9AEC-AE3ABA6B94D0}"/>
          </ac:spMkLst>
        </pc:spChg>
        <pc:spChg chg="add">
          <ac:chgData name="Giri, Atanu" userId="S::agiri@miners.utep.edu::e0ae8cc7-49c3-42df-948f-23e195e4ba55" providerId="AD" clId="Web-{AE4F024B-CAB0-76D2-3AE8-82196259D729}" dt="2022-11-07T20:48:04.495" v="88"/>
          <ac:spMkLst>
            <pc:docMk/>
            <pc:sldMk cId="3653932325" sldId="452"/>
            <ac:spMk id="17" creationId="{A9F529C3-C941-49FD-8C67-82F134F64BDB}"/>
          </ac:spMkLst>
        </pc:spChg>
        <pc:spChg chg="add">
          <ac:chgData name="Giri, Atanu" userId="S::agiri@miners.utep.edu::e0ae8cc7-49c3-42df-948f-23e195e4ba55" providerId="AD" clId="Web-{AE4F024B-CAB0-76D2-3AE8-82196259D729}" dt="2022-11-07T20:48:04.495" v="88"/>
          <ac:spMkLst>
            <pc:docMk/>
            <pc:sldMk cId="3653932325" sldId="452"/>
            <ac:spMk id="19" creationId="{20586029-32A0-47E5-9AEC-AE3ABA6B94D0}"/>
          </ac:spMkLst>
        </pc:spChg>
        <pc:picChg chg="add del mod">
          <ac:chgData name="Giri, Atanu" userId="S::agiri@miners.utep.edu::e0ae8cc7-49c3-42df-948f-23e195e4ba55" providerId="AD" clId="Web-{AE4F024B-CAB0-76D2-3AE8-82196259D729}" dt="2022-11-07T20:47:45.495" v="84"/>
          <ac:picMkLst>
            <pc:docMk/>
            <pc:sldMk cId="3653932325" sldId="452"/>
            <ac:picMk id="2" creationId="{61D0F8B1-D1C4-E685-109A-2D6574E4FB92}"/>
          </ac:picMkLst>
        </pc:picChg>
        <pc:picChg chg="add del mod">
          <ac:chgData name="Giri, Atanu" userId="S::agiri@miners.utep.edu::e0ae8cc7-49c3-42df-948f-23e195e4ba55" providerId="AD" clId="Web-{AE4F024B-CAB0-76D2-3AE8-82196259D729}" dt="2022-11-07T20:47:45.495" v="83"/>
          <ac:picMkLst>
            <pc:docMk/>
            <pc:sldMk cId="3653932325" sldId="452"/>
            <ac:picMk id="3" creationId="{36846568-1400-5AB0-8C3B-3B83EA289742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48:04.495" v="88"/>
          <ac:picMkLst>
            <pc:docMk/>
            <pc:sldMk cId="3653932325" sldId="452"/>
            <ac:picMk id="4" creationId="{5F931EFF-611C-1F91-FAE6-4BD42BC0A01A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48:04.495" v="88"/>
          <ac:picMkLst>
            <pc:docMk/>
            <pc:sldMk cId="3653932325" sldId="452"/>
            <ac:picMk id="5" creationId="{C2E272C4-62DD-6270-FCB6-4B521520948C}"/>
          </ac:picMkLst>
        </pc:picChg>
        <pc:cxnChg chg="add del">
          <ac:chgData name="Giri, Atanu" userId="S::agiri@miners.utep.edu::e0ae8cc7-49c3-42df-948f-23e195e4ba55" providerId="AD" clId="Web-{AE4F024B-CAB0-76D2-3AE8-82196259D729}" dt="2022-11-07T20:48:04.495" v="88"/>
          <ac:cxnSpMkLst>
            <pc:docMk/>
            <pc:sldMk cId="3653932325" sldId="452"/>
            <ac:cxnSpMk id="12" creationId="{8C730EAB-A532-4295-A302-FB4B90DB9F5E}"/>
          </ac:cxnSpMkLst>
        </pc:cxnChg>
        <pc:cxnChg chg="add">
          <ac:chgData name="Giri, Atanu" userId="S::agiri@miners.utep.edu::e0ae8cc7-49c3-42df-948f-23e195e4ba55" providerId="AD" clId="Web-{AE4F024B-CAB0-76D2-3AE8-82196259D729}" dt="2022-11-07T20:48:04.495" v="88"/>
          <ac:cxnSpMkLst>
            <pc:docMk/>
            <pc:sldMk cId="3653932325" sldId="452"/>
            <ac:cxnSpMk id="21" creationId="{8C730EAB-A532-4295-A302-FB4B90DB9F5E}"/>
          </ac:cxnSpMkLst>
        </pc:cxnChg>
      </pc:sldChg>
      <pc:sldChg chg="addSp modSp add mod replId setBg">
        <pc:chgData name="Giri, Atanu" userId="S::agiri@miners.utep.edu::e0ae8cc7-49c3-42df-948f-23e195e4ba55" providerId="AD" clId="Web-{AE4F024B-CAB0-76D2-3AE8-82196259D729}" dt="2022-11-07T20:24:39.975" v="57"/>
        <pc:sldMkLst>
          <pc:docMk/>
          <pc:sldMk cId="1221722254" sldId="453"/>
        </pc:sldMkLst>
        <pc:spChg chg="add">
          <ac:chgData name="Giri, Atanu" userId="S::agiri@miners.utep.edu::e0ae8cc7-49c3-42df-948f-23e195e4ba55" providerId="AD" clId="Web-{AE4F024B-CAB0-76D2-3AE8-82196259D729}" dt="2022-11-07T20:24:39.975" v="57"/>
          <ac:spMkLst>
            <pc:docMk/>
            <pc:sldMk cId="1221722254" sldId="453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AE4F024B-CAB0-76D2-3AE8-82196259D729}" dt="2022-11-07T20:24:39.975" v="57"/>
          <ac:spMkLst>
            <pc:docMk/>
            <pc:sldMk cId="1221722254" sldId="453"/>
            <ac:spMk id="10" creationId="{20586029-32A0-47E5-9AEC-AE3ABA6B94D0}"/>
          </ac:spMkLst>
        </pc:spChg>
        <pc:picChg chg="add mod">
          <ac:chgData name="Giri, Atanu" userId="S::agiri@miners.utep.edu::e0ae8cc7-49c3-42df-948f-23e195e4ba55" providerId="AD" clId="Web-{AE4F024B-CAB0-76D2-3AE8-82196259D729}" dt="2022-11-07T20:24:39.975" v="57"/>
          <ac:picMkLst>
            <pc:docMk/>
            <pc:sldMk cId="1221722254" sldId="453"/>
            <ac:picMk id="2" creationId="{7CD858C0-19DD-881C-94D2-E2FE40A7AC64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24:39.975" v="57"/>
          <ac:picMkLst>
            <pc:docMk/>
            <pc:sldMk cId="1221722254" sldId="453"/>
            <ac:picMk id="3" creationId="{507A2518-3CEB-262D-6CD5-848190B6D2D0}"/>
          </ac:picMkLst>
        </pc:picChg>
        <pc:cxnChg chg="add">
          <ac:chgData name="Giri, Atanu" userId="S::agiri@miners.utep.edu::e0ae8cc7-49c3-42df-948f-23e195e4ba55" providerId="AD" clId="Web-{AE4F024B-CAB0-76D2-3AE8-82196259D729}" dt="2022-11-07T20:24:39.975" v="57"/>
          <ac:cxnSpMkLst>
            <pc:docMk/>
            <pc:sldMk cId="1221722254" sldId="453"/>
            <ac:cxnSpMk id="12" creationId="{8C730EAB-A532-4295-A302-FB4B90DB9F5E}"/>
          </ac:cxnSpMkLst>
        </pc:cxnChg>
      </pc:sldChg>
      <pc:sldChg chg="addSp delSp modSp add mod replId setBg">
        <pc:chgData name="Giri, Atanu" userId="S::agiri@miners.utep.edu::e0ae8cc7-49c3-42df-948f-23e195e4ba55" providerId="AD" clId="Web-{AE4F024B-CAB0-76D2-3AE8-82196259D729}" dt="2022-11-07T20:48:53.138" v="94"/>
        <pc:sldMkLst>
          <pc:docMk/>
          <pc:sldMk cId="3825085732" sldId="454"/>
        </pc:sldMkLst>
        <pc:spChg chg="add del">
          <ac:chgData name="Giri, Atanu" userId="S::agiri@miners.utep.edu::e0ae8cc7-49c3-42df-948f-23e195e4ba55" providerId="AD" clId="Web-{AE4F024B-CAB0-76D2-3AE8-82196259D729}" dt="2022-11-07T20:48:53.138" v="94"/>
          <ac:spMkLst>
            <pc:docMk/>
            <pc:sldMk cId="3825085732" sldId="454"/>
            <ac:spMk id="8" creationId="{A9F529C3-C941-49FD-8C67-82F134F64BDB}"/>
          </ac:spMkLst>
        </pc:spChg>
        <pc:spChg chg="add del">
          <ac:chgData name="Giri, Atanu" userId="S::agiri@miners.utep.edu::e0ae8cc7-49c3-42df-948f-23e195e4ba55" providerId="AD" clId="Web-{AE4F024B-CAB0-76D2-3AE8-82196259D729}" dt="2022-11-07T20:48:53.138" v="94"/>
          <ac:spMkLst>
            <pc:docMk/>
            <pc:sldMk cId="3825085732" sldId="454"/>
            <ac:spMk id="10" creationId="{20586029-32A0-47E5-9AEC-AE3ABA6B94D0}"/>
          </ac:spMkLst>
        </pc:spChg>
        <pc:picChg chg="add del mod">
          <ac:chgData name="Giri, Atanu" userId="S::agiri@miners.utep.edu::e0ae8cc7-49c3-42df-948f-23e195e4ba55" providerId="AD" clId="Web-{AE4F024B-CAB0-76D2-3AE8-82196259D729}" dt="2022-11-07T20:48:34.246" v="90"/>
          <ac:picMkLst>
            <pc:docMk/>
            <pc:sldMk cId="3825085732" sldId="454"/>
            <ac:picMk id="2" creationId="{2AD2C5DF-18F3-CEBE-1E7E-653334AF0B5B}"/>
          </ac:picMkLst>
        </pc:picChg>
        <pc:picChg chg="add del mod">
          <ac:chgData name="Giri, Atanu" userId="S::agiri@miners.utep.edu::e0ae8cc7-49c3-42df-948f-23e195e4ba55" providerId="AD" clId="Web-{AE4F024B-CAB0-76D2-3AE8-82196259D729}" dt="2022-11-07T20:48:34.246" v="89"/>
          <ac:picMkLst>
            <pc:docMk/>
            <pc:sldMk cId="3825085732" sldId="454"/>
            <ac:picMk id="3" creationId="{6AD4F309-B8DE-4CB9-3A46-0668C0431CBD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48:53.138" v="94"/>
          <ac:picMkLst>
            <pc:docMk/>
            <pc:sldMk cId="3825085732" sldId="454"/>
            <ac:picMk id="4" creationId="{FDB06A07-681A-470A-AE27-093AD158B1DA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48:53.138" v="94"/>
          <ac:picMkLst>
            <pc:docMk/>
            <pc:sldMk cId="3825085732" sldId="454"/>
            <ac:picMk id="5" creationId="{6D38A9C1-C771-5BCC-7989-66A74A25406E}"/>
          </ac:picMkLst>
        </pc:picChg>
        <pc:cxnChg chg="add del">
          <ac:chgData name="Giri, Atanu" userId="S::agiri@miners.utep.edu::e0ae8cc7-49c3-42df-948f-23e195e4ba55" providerId="AD" clId="Web-{AE4F024B-CAB0-76D2-3AE8-82196259D729}" dt="2022-11-07T20:48:53.138" v="94"/>
          <ac:cxnSpMkLst>
            <pc:docMk/>
            <pc:sldMk cId="3825085732" sldId="454"/>
            <ac:cxnSpMk id="12" creationId="{8C730EAB-A532-4295-A302-FB4B90DB9F5E}"/>
          </ac:cxnSpMkLst>
        </pc:cxnChg>
      </pc:sldChg>
      <pc:sldChg chg="addSp modSp add mod replId setBg">
        <pc:chgData name="Giri, Atanu" userId="S::agiri@miners.utep.edu::e0ae8cc7-49c3-42df-948f-23e195e4ba55" providerId="AD" clId="Web-{AE4F024B-CAB0-76D2-3AE8-82196259D729}" dt="2022-11-07T20:26:34.839" v="63"/>
        <pc:sldMkLst>
          <pc:docMk/>
          <pc:sldMk cId="4037765965" sldId="455"/>
        </pc:sldMkLst>
        <pc:picChg chg="add mod">
          <ac:chgData name="Giri, Atanu" userId="S::agiri@miners.utep.edu::e0ae8cc7-49c3-42df-948f-23e195e4ba55" providerId="AD" clId="Web-{AE4F024B-CAB0-76D2-3AE8-82196259D729}" dt="2022-11-07T20:26:34.839" v="63"/>
          <ac:picMkLst>
            <pc:docMk/>
            <pc:sldMk cId="4037765965" sldId="455"/>
            <ac:picMk id="2" creationId="{5E62358E-935C-A8A0-6EA2-058AA8F2D2D7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26:34.839" v="63"/>
          <ac:picMkLst>
            <pc:docMk/>
            <pc:sldMk cId="4037765965" sldId="455"/>
            <ac:picMk id="3" creationId="{881B7F9B-21DE-38AE-0B56-C9E3C3ABF5EF}"/>
          </ac:picMkLst>
        </pc:picChg>
      </pc:sldChg>
      <pc:sldChg chg="addSp modSp add mod replId setBg">
        <pc:chgData name="Giri, Atanu" userId="S::agiri@miners.utep.edu::e0ae8cc7-49c3-42df-948f-23e195e4ba55" providerId="AD" clId="Web-{AE4F024B-CAB0-76D2-3AE8-82196259D729}" dt="2022-11-07T20:27:07.434" v="67"/>
        <pc:sldMkLst>
          <pc:docMk/>
          <pc:sldMk cId="4106343963" sldId="456"/>
        </pc:sldMkLst>
        <pc:spChg chg="add">
          <ac:chgData name="Giri, Atanu" userId="S::agiri@miners.utep.edu::e0ae8cc7-49c3-42df-948f-23e195e4ba55" providerId="AD" clId="Web-{AE4F024B-CAB0-76D2-3AE8-82196259D729}" dt="2022-11-07T20:27:07.434" v="67"/>
          <ac:spMkLst>
            <pc:docMk/>
            <pc:sldMk cId="4106343963" sldId="456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AE4F024B-CAB0-76D2-3AE8-82196259D729}" dt="2022-11-07T20:27:07.434" v="67"/>
          <ac:spMkLst>
            <pc:docMk/>
            <pc:sldMk cId="4106343963" sldId="456"/>
            <ac:spMk id="10" creationId="{20586029-32A0-47E5-9AEC-AE3ABA6B94D0}"/>
          </ac:spMkLst>
        </pc:spChg>
        <pc:picChg chg="add mod">
          <ac:chgData name="Giri, Atanu" userId="S::agiri@miners.utep.edu::e0ae8cc7-49c3-42df-948f-23e195e4ba55" providerId="AD" clId="Web-{AE4F024B-CAB0-76D2-3AE8-82196259D729}" dt="2022-11-07T20:27:07.434" v="67"/>
          <ac:picMkLst>
            <pc:docMk/>
            <pc:sldMk cId="4106343963" sldId="456"/>
            <ac:picMk id="2" creationId="{25A8C629-406D-1A07-9144-AEBD4CA77F75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27:07.434" v="67"/>
          <ac:picMkLst>
            <pc:docMk/>
            <pc:sldMk cId="4106343963" sldId="456"/>
            <ac:picMk id="3" creationId="{F7C1F706-E79C-8F7D-EDE5-D6411F9E0348}"/>
          </ac:picMkLst>
        </pc:picChg>
        <pc:cxnChg chg="add">
          <ac:chgData name="Giri, Atanu" userId="S::agiri@miners.utep.edu::e0ae8cc7-49c3-42df-948f-23e195e4ba55" providerId="AD" clId="Web-{AE4F024B-CAB0-76D2-3AE8-82196259D729}" dt="2022-11-07T20:27:07.434" v="67"/>
          <ac:cxnSpMkLst>
            <pc:docMk/>
            <pc:sldMk cId="4106343963" sldId="456"/>
            <ac:cxnSpMk id="12" creationId="{8C730EAB-A532-4295-A302-FB4B90DB9F5E}"/>
          </ac:cxnSpMkLst>
        </pc:cxnChg>
      </pc:sldChg>
      <pc:sldChg chg="addSp modSp add mod replId setBg">
        <pc:chgData name="Giri, Atanu" userId="S::agiri@miners.utep.edu::e0ae8cc7-49c3-42df-948f-23e195e4ba55" providerId="AD" clId="Web-{AE4F024B-CAB0-76D2-3AE8-82196259D729}" dt="2022-11-07T20:27:37.810" v="71"/>
        <pc:sldMkLst>
          <pc:docMk/>
          <pc:sldMk cId="2109247581" sldId="457"/>
        </pc:sldMkLst>
        <pc:spChg chg="add">
          <ac:chgData name="Giri, Atanu" userId="S::agiri@miners.utep.edu::e0ae8cc7-49c3-42df-948f-23e195e4ba55" providerId="AD" clId="Web-{AE4F024B-CAB0-76D2-3AE8-82196259D729}" dt="2022-11-07T20:27:37.810" v="71"/>
          <ac:spMkLst>
            <pc:docMk/>
            <pc:sldMk cId="2109247581" sldId="457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AE4F024B-CAB0-76D2-3AE8-82196259D729}" dt="2022-11-07T20:27:37.810" v="71"/>
          <ac:spMkLst>
            <pc:docMk/>
            <pc:sldMk cId="2109247581" sldId="457"/>
            <ac:spMk id="10" creationId="{20586029-32A0-47E5-9AEC-AE3ABA6B94D0}"/>
          </ac:spMkLst>
        </pc:spChg>
        <pc:picChg chg="add mod">
          <ac:chgData name="Giri, Atanu" userId="S::agiri@miners.utep.edu::e0ae8cc7-49c3-42df-948f-23e195e4ba55" providerId="AD" clId="Web-{AE4F024B-CAB0-76D2-3AE8-82196259D729}" dt="2022-11-07T20:27:37.810" v="71"/>
          <ac:picMkLst>
            <pc:docMk/>
            <pc:sldMk cId="2109247581" sldId="457"/>
            <ac:picMk id="2" creationId="{809C48BC-E126-3CD7-D778-0CF292C0E57C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27:37.810" v="71"/>
          <ac:picMkLst>
            <pc:docMk/>
            <pc:sldMk cId="2109247581" sldId="457"/>
            <ac:picMk id="3" creationId="{7480777D-776E-A4D4-4D07-24D8DB139AA5}"/>
          </ac:picMkLst>
        </pc:picChg>
        <pc:cxnChg chg="add">
          <ac:chgData name="Giri, Atanu" userId="S::agiri@miners.utep.edu::e0ae8cc7-49c3-42df-948f-23e195e4ba55" providerId="AD" clId="Web-{AE4F024B-CAB0-76D2-3AE8-82196259D729}" dt="2022-11-07T20:27:37.810" v="71"/>
          <ac:cxnSpMkLst>
            <pc:docMk/>
            <pc:sldMk cId="2109247581" sldId="457"/>
            <ac:cxnSpMk id="12" creationId="{8C730EAB-A532-4295-A302-FB4B90DB9F5E}"/>
          </ac:cxnSpMkLst>
        </pc:cxnChg>
      </pc:sldChg>
      <pc:sldChg chg="addSp modSp add mod replId setBg">
        <pc:chgData name="Giri, Atanu" userId="S::agiri@miners.utep.edu::e0ae8cc7-49c3-42df-948f-23e195e4ba55" providerId="AD" clId="Web-{AE4F024B-CAB0-76D2-3AE8-82196259D729}" dt="2022-11-07T20:28:05.421" v="76"/>
        <pc:sldMkLst>
          <pc:docMk/>
          <pc:sldMk cId="888278766" sldId="458"/>
        </pc:sldMkLst>
        <pc:spChg chg="add">
          <ac:chgData name="Giri, Atanu" userId="S::agiri@miners.utep.edu::e0ae8cc7-49c3-42df-948f-23e195e4ba55" providerId="AD" clId="Web-{AE4F024B-CAB0-76D2-3AE8-82196259D729}" dt="2022-11-07T20:28:05.421" v="76"/>
          <ac:spMkLst>
            <pc:docMk/>
            <pc:sldMk cId="888278766" sldId="458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AE4F024B-CAB0-76D2-3AE8-82196259D729}" dt="2022-11-07T20:28:05.421" v="76"/>
          <ac:spMkLst>
            <pc:docMk/>
            <pc:sldMk cId="888278766" sldId="458"/>
            <ac:spMk id="10" creationId="{20586029-32A0-47E5-9AEC-AE3ABA6B94D0}"/>
          </ac:spMkLst>
        </pc:spChg>
        <pc:picChg chg="add mod">
          <ac:chgData name="Giri, Atanu" userId="S::agiri@miners.utep.edu::e0ae8cc7-49c3-42df-948f-23e195e4ba55" providerId="AD" clId="Web-{AE4F024B-CAB0-76D2-3AE8-82196259D729}" dt="2022-11-07T20:28:05.421" v="76"/>
          <ac:picMkLst>
            <pc:docMk/>
            <pc:sldMk cId="888278766" sldId="458"/>
            <ac:picMk id="2" creationId="{AF62A935-D9B5-E1A8-8732-BCB779304FD0}"/>
          </ac:picMkLst>
        </pc:picChg>
        <pc:picChg chg="add mod">
          <ac:chgData name="Giri, Atanu" userId="S::agiri@miners.utep.edu::e0ae8cc7-49c3-42df-948f-23e195e4ba55" providerId="AD" clId="Web-{AE4F024B-CAB0-76D2-3AE8-82196259D729}" dt="2022-11-07T20:28:05.421" v="76"/>
          <ac:picMkLst>
            <pc:docMk/>
            <pc:sldMk cId="888278766" sldId="458"/>
            <ac:picMk id="3" creationId="{7961614C-10E8-3181-A01D-CD3C6F0295A5}"/>
          </ac:picMkLst>
        </pc:picChg>
        <pc:cxnChg chg="add">
          <ac:chgData name="Giri, Atanu" userId="S::agiri@miners.utep.edu::e0ae8cc7-49c3-42df-948f-23e195e4ba55" providerId="AD" clId="Web-{AE4F024B-CAB0-76D2-3AE8-82196259D729}" dt="2022-11-07T20:28:05.421" v="76"/>
          <ac:cxnSpMkLst>
            <pc:docMk/>
            <pc:sldMk cId="888278766" sldId="458"/>
            <ac:cxnSpMk id="12" creationId="{8C730EAB-A532-4295-A302-FB4B90DB9F5E}"/>
          </ac:cxnSpMkLst>
        </pc:cxnChg>
      </pc:sldChg>
      <pc:sldChg chg="add del replId">
        <pc:chgData name="Giri, Atanu" userId="S::agiri@miners.utep.edu::e0ae8cc7-49c3-42df-948f-23e195e4ba55" providerId="AD" clId="Web-{AE4F024B-CAB0-76D2-3AE8-82196259D729}" dt="2022-11-07T21:01:49.054" v="97"/>
        <pc:sldMkLst>
          <pc:docMk/>
          <pc:sldMk cId="178367821" sldId="459"/>
        </pc:sldMkLst>
      </pc:sldChg>
      <pc:sldChg chg="add replId">
        <pc:chgData name="Giri, Atanu" userId="S::agiri@miners.utep.edu::e0ae8cc7-49c3-42df-948f-23e195e4ba55" providerId="AD" clId="Web-{AE4F024B-CAB0-76D2-3AE8-82196259D729}" dt="2022-11-07T21:01:42.101" v="95"/>
        <pc:sldMkLst>
          <pc:docMk/>
          <pc:sldMk cId="396353801" sldId="460"/>
        </pc:sldMkLst>
      </pc:sldChg>
      <pc:sldChg chg="addSp modSp add mod replId setBg">
        <pc:chgData name="Giri, Atanu" userId="S::agiri@miners.utep.edu::e0ae8cc7-49c3-42df-948f-23e195e4ba55" providerId="AD" clId="Web-{AE4F024B-CAB0-76D2-3AE8-82196259D729}" dt="2022-11-07T21:02:57.525" v="101" actId="1076"/>
        <pc:sldMkLst>
          <pc:docMk/>
          <pc:sldMk cId="4004224711" sldId="461"/>
        </pc:sldMkLst>
        <pc:spChg chg="add">
          <ac:chgData name="Giri, Atanu" userId="S::agiri@miners.utep.edu::e0ae8cc7-49c3-42df-948f-23e195e4ba55" providerId="AD" clId="Web-{AE4F024B-CAB0-76D2-3AE8-82196259D729}" dt="2022-11-07T21:02:33.618" v="99"/>
          <ac:spMkLst>
            <pc:docMk/>
            <pc:sldMk cId="4004224711" sldId="461"/>
            <ac:spMk id="7" creationId="{01D0AF59-99C3-4251-AB9A-C966C6AD4400}"/>
          </ac:spMkLst>
        </pc:spChg>
        <pc:spChg chg="add">
          <ac:chgData name="Giri, Atanu" userId="S::agiri@miners.utep.edu::e0ae8cc7-49c3-42df-948f-23e195e4ba55" providerId="AD" clId="Web-{AE4F024B-CAB0-76D2-3AE8-82196259D729}" dt="2022-11-07T21:02:33.618" v="99"/>
          <ac:spMkLst>
            <pc:docMk/>
            <pc:sldMk cId="4004224711" sldId="461"/>
            <ac:spMk id="9" creationId="{1855405F-37A2-4869-9154-F8BE3BECE6C3}"/>
          </ac:spMkLst>
        </pc:spChg>
        <pc:picChg chg="add mod">
          <ac:chgData name="Giri, Atanu" userId="S::agiri@miners.utep.edu::e0ae8cc7-49c3-42df-948f-23e195e4ba55" providerId="AD" clId="Web-{AE4F024B-CAB0-76D2-3AE8-82196259D729}" dt="2022-11-07T21:02:57.525" v="101" actId="1076"/>
          <ac:picMkLst>
            <pc:docMk/>
            <pc:sldMk cId="4004224711" sldId="461"/>
            <ac:picMk id="2" creationId="{39D0FB4C-667C-A6FA-A117-CFC478667171}"/>
          </ac:picMkLst>
        </pc:picChg>
      </pc:sldChg>
    </pc:docChg>
  </pc:docChgLst>
  <pc:docChgLst>
    <pc:chgData name="Giri, Atanu" userId="S::agiri@miners.utep.edu::e0ae8cc7-49c3-42df-948f-23e195e4ba55" providerId="AD" clId="Web-{830543A7-DD40-52DB-8B39-5F728BAC9103}"/>
    <pc:docChg chg="addSld delSld modSld">
      <pc:chgData name="Giri, Atanu" userId="S::agiri@miners.utep.edu::e0ae8cc7-49c3-42df-948f-23e195e4ba55" providerId="AD" clId="Web-{830543A7-DD40-52DB-8B39-5F728BAC9103}" dt="2022-11-07T19:56:38.047" v="64" actId="1076"/>
      <pc:docMkLst>
        <pc:docMk/>
      </pc:docMkLst>
      <pc:sldChg chg="del">
        <pc:chgData name="Giri, Atanu" userId="S::agiri@miners.utep.edu::e0ae8cc7-49c3-42df-948f-23e195e4ba55" providerId="AD" clId="Web-{830543A7-DD40-52DB-8B39-5F728BAC9103}" dt="2022-11-07T17:32:38.205" v="19"/>
        <pc:sldMkLst>
          <pc:docMk/>
          <pc:sldMk cId="2301321560" sldId="410"/>
        </pc:sldMkLst>
      </pc:sldChg>
      <pc:sldChg chg="del">
        <pc:chgData name="Giri, Atanu" userId="S::agiri@miners.utep.edu::e0ae8cc7-49c3-42df-948f-23e195e4ba55" providerId="AD" clId="Web-{830543A7-DD40-52DB-8B39-5F728BAC9103}" dt="2022-11-07T17:32:38.205" v="18"/>
        <pc:sldMkLst>
          <pc:docMk/>
          <pc:sldMk cId="325488512" sldId="412"/>
        </pc:sldMkLst>
      </pc:sldChg>
      <pc:sldChg chg="addSp delSp del">
        <pc:chgData name="Giri, Atanu" userId="S::agiri@miners.utep.edu::e0ae8cc7-49c3-42df-948f-23e195e4ba55" providerId="AD" clId="Web-{830543A7-DD40-52DB-8B39-5F728BAC9103}" dt="2022-11-07T17:32:38.205" v="16"/>
        <pc:sldMkLst>
          <pc:docMk/>
          <pc:sldMk cId="2841354637" sldId="413"/>
        </pc:sldMkLst>
        <pc:picChg chg="add del">
          <ac:chgData name="Giri, Atanu" userId="S::agiri@miners.utep.edu::e0ae8cc7-49c3-42df-948f-23e195e4ba55" providerId="AD" clId="Web-{830543A7-DD40-52DB-8B39-5F728BAC9103}" dt="2022-11-07T16:24:56.025" v="3"/>
          <ac:picMkLst>
            <pc:docMk/>
            <pc:sldMk cId="2841354637" sldId="413"/>
            <ac:picMk id="2" creationId="{647F91A7-E8D8-EB61-EB6E-9270172BC666}"/>
          </ac:picMkLst>
        </pc:picChg>
        <pc:picChg chg="add del">
          <ac:chgData name="Giri, Atanu" userId="S::agiri@miners.utep.edu::e0ae8cc7-49c3-42df-948f-23e195e4ba55" providerId="AD" clId="Web-{830543A7-DD40-52DB-8B39-5F728BAC9103}" dt="2022-11-07T16:24:56.040" v="4"/>
          <ac:picMkLst>
            <pc:docMk/>
            <pc:sldMk cId="2841354637" sldId="413"/>
            <ac:picMk id="3" creationId="{FD63EE2D-8385-D283-AD3A-3F59F1932832}"/>
          </ac:picMkLst>
        </pc:picChg>
        <pc:picChg chg="add del">
          <ac:chgData name="Giri, Atanu" userId="S::agiri@miners.utep.edu::e0ae8cc7-49c3-42df-948f-23e195e4ba55" providerId="AD" clId="Web-{830543A7-DD40-52DB-8B39-5F728BAC9103}" dt="2022-11-07T16:24:56.040" v="5"/>
          <ac:picMkLst>
            <pc:docMk/>
            <pc:sldMk cId="2841354637" sldId="413"/>
            <ac:picMk id="6" creationId="{33CC420B-2FD3-8FF8-6E8B-B1B973DF36CA}"/>
          </ac:picMkLst>
        </pc:picChg>
      </pc:sldChg>
      <pc:sldChg chg="del">
        <pc:chgData name="Giri, Atanu" userId="S::agiri@miners.utep.edu::e0ae8cc7-49c3-42df-948f-23e195e4ba55" providerId="AD" clId="Web-{830543A7-DD40-52DB-8B39-5F728BAC9103}" dt="2022-11-07T17:32:38.205" v="15"/>
        <pc:sldMkLst>
          <pc:docMk/>
          <pc:sldMk cId="2951996516" sldId="414"/>
        </pc:sldMkLst>
      </pc:sldChg>
      <pc:sldChg chg="del">
        <pc:chgData name="Giri, Atanu" userId="S::agiri@miners.utep.edu::e0ae8cc7-49c3-42df-948f-23e195e4ba55" providerId="AD" clId="Web-{830543A7-DD40-52DB-8B39-5F728BAC9103}" dt="2022-11-07T17:32:38.205" v="14"/>
        <pc:sldMkLst>
          <pc:docMk/>
          <pc:sldMk cId="2154922700" sldId="415"/>
        </pc:sldMkLst>
      </pc:sldChg>
      <pc:sldChg chg="del">
        <pc:chgData name="Giri, Atanu" userId="S::agiri@miners.utep.edu::e0ae8cc7-49c3-42df-948f-23e195e4ba55" providerId="AD" clId="Web-{830543A7-DD40-52DB-8B39-5F728BAC9103}" dt="2022-11-07T17:32:38.205" v="13"/>
        <pc:sldMkLst>
          <pc:docMk/>
          <pc:sldMk cId="2670161997" sldId="416"/>
        </pc:sldMkLst>
      </pc:sldChg>
      <pc:sldChg chg="addSp modSp mod setBg">
        <pc:chgData name="Giri, Atanu" userId="S::agiri@miners.utep.edu::e0ae8cc7-49c3-42df-948f-23e195e4ba55" providerId="AD" clId="Web-{830543A7-DD40-52DB-8B39-5F728BAC9103}" dt="2022-11-07T17:34:04.411" v="27"/>
        <pc:sldMkLst>
          <pc:docMk/>
          <pc:sldMk cId="2249281232" sldId="417"/>
        </pc:sldMkLst>
        <pc:picChg chg="add mod">
          <ac:chgData name="Giri, Atanu" userId="S::agiri@miners.utep.edu::e0ae8cc7-49c3-42df-948f-23e195e4ba55" providerId="AD" clId="Web-{830543A7-DD40-52DB-8B39-5F728BAC9103}" dt="2022-11-07T17:34:04.411" v="27"/>
          <ac:picMkLst>
            <pc:docMk/>
            <pc:sldMk cId="2249281232" sldId="417"/>
            <ac:picMk id="2" creationId="{15DAF8B3-32AF-F921-7F92-7AA98B8CC10F}"/>
          </ac:picMkLst>
        </pc:picChg>
        <pc:picChg chg="add mod">
          <ac:chgData name="Giri, Atanu" userId="S::agiri@miners.utep.edu::e0ae8cc7-49c3-42df-948f-23e195e4ba55" providerId="AD" clId="Web-{830543A7-DD40-52DB-8B39-5F728BAC9103}" dt="2022-11-07T17:34:04.411" v="27"/>
          <ac:picMkLst>
            <pc:docMk/>
            <pc:sldMk cId="2249281232" sldId="417"/>
            <ac:picMk id="3" creationId="{3D5BC6CD-0C21-08A7-2CAE-5C5028D995E4}"/>
          </ac:picMkLst>
        </pc:picChg>
      </pc:sldChg>
      <pc:sldChg chg="del">
        <pc:chgData name="Giri, Atanu" userId="S::agiri@miners.utep.edu::e0ae8cc7-49c3-42df-948f-23e195e4ba55" providerId="AD" clId="Web-{830543A7-DD40-52DB-8B39-5F728BAC9103}" dt="2022-11-07T17:32:38.205" v="12"/>
        <pc:sldMkLst>
          <pc:docMk/>
          <pc:sldMk cId="734460379" sldId="439"/>
        </pc:sldMkLst>
      </pc:sldChg>
      <pc:sldChg chg="addSp modSp new del mod setBg">
        <pc:chgData name="Giri, Atanu" userId="S::agiri@miners.utep.edu::e0ae8cc7-49c3-42df-948f-23e195e4ba55" providerId="AD" clId="Web-{830543A7-DD40-52DB-8B39-5F728BAC9103}" dt="2022-11-07T17:32:38.205" v="17"/>
        <pc:sldMkLst>
          <pc:docMk/>
          <pc:sldMk cId="1587799161" sldId="441"/>
        </pc:sldMkLst>
        <pc:picChg chg="add mod">
          <ac:chgData name="Giri, Atanu" userId="S::agiri@miners.utep.edu::e0ae8cc7-49c3-42df-948f-23e195e4ba55" providerId="AD" clId="Web-{830543A7-DD40-52DB-8B39-5F728BAC9103}" dt="2022-11-07T17:30:11.856" v="11"/>
          <ac:picMkLst>
            <pc:docMk/>
            <pc:sldMk cId="1587799161" sldId="441"/>
            <ac:picMk id="2" creationId="{17707FFA-E153-0E0E-3704-F564E79E1DCD}"/>
          </ac:picMkLst>
        </pc:picChg>
        <pc:picChg chg="add mod">
          <ac:chgData name="Giri, Atanu" userId="S::agiri@miners.utep.edu::e0ae8cc7-49c3-42df-948f-23e195e4ba55" providerId="AD" clId="Web-{830543A7-DD40-52DB-8B39-5F728BAC9103}" dt="2022-11-07T17:30:11.856" v="11"/>
          <ac:picMkLst>
            <pc:docMk/>
            <pc:sldMk cId="1587799161" sldId="441"/>
            <ac:picMk id="3" creationId="{7BAAEEB1-5F22-A48E-B008-2289B120D019}"/>
          </ac:picMkLst>
        </pc:picChg>
      </pc:sldChg>
      <pc:sldChg chg="addSp modSp new mod setBg">
        <pc:chgData name="Giri, Atanu" userId="S::agiri@miners.utep.edu::e0ae8cc7-49c3-42df-948f-23e195e4ba55" providerId="AD" clId="Web-{830543A7-DD40-52DB-8B39-5F728BAC9103}" dt="2022-11-07T19:54:13.338" v="51"/>
        <pc:sldMkLst>
          <pc:docMk/>
          <pc:sldMk cId="3359383066" sldId="441"/>
        </pc:sldMkLst>
        <pc:spChg chg="add">
          <ac:chgData name="Giri, Atanu" userId="S::agiri@miners.utep.edu::e0ae8cc7-49c3-42df-948f-23e195e4ba55" providerId="AD" clId="Web-{830543A7-DD40-52DB-8B39-5F728BAC9103}" dt="2022-11-07T19:54:13.338" v="51"/>
          <ac:spMkLst>
            <pc:docMk/>
            <pc:sldMk cId="3359383066" sldId="441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830543A7-DD40-52DB-8B39-5F728BAC9103}" dt="2022-11-07T19:54:13.338" v="51"/>
          <ac:spMkLst>
            <pc:docMk/>
            <pc:sldMk cId="3359383066" sldId="441"/>
            <ac:spMk id="10" creationId="{20586029-32A0-47E5-9AEC-AE3ABA6B94D0}"/>
          </ac:spMkLst>
        </pc:spChg>
        <pc:picChg chg="add mod">
          <ac:chgData name="Giri, Atanu" userId="S::agiri@miners.utep.edu::e0ae8cc7-49c3-42df-948f-23e195e4ba55" providerId="AD" clId="Web-{830543A7-DD40-52DB-8B39-5F728BAC9103}" dt="2022-11-07T19:54:13.338" v="51"/>
          <ac:picMkLst>
            <pc:docMk/>
            <pc:sldMk cId="3359383066" sldId="441"/>
            <ac:picMk id="2" creationId="{96386FB1-383F-09D2-278F-6220F9CEA952}"/>
          </ac:picMkLst>
        </pc:picChg>
        <pc:picChg chg="add mod">
          <ac:chgData name="Giri, Atanu" userId="S::agiri@miners.utep.edu::e0ae8cc7-49c3-42df-948f-23e195e4ba55" providerId="AD" clId="Web-{830543A7-DD40-52DB-8B39-5F728BAC9103}" dt="2022-11-07T19:54:13.338" v="51"/>
          <ac:picMkLst>
            <pc:docMk/>
            <pc:sldMk cId="3359383066" sldId="441"/>
            <ac:picMk id="3" creationId="{74CE7C50-330A-7694-7813-DA177233D84B}"/>
          </ac:picMkLst>
        </pc:picChg>
        <pc:cxnChg chg="add">
          <ac:chgData name="Giri, Atanu" userId="S::agiri@miners.utep.edu::e0ae8cc7-49c3-42df-948f-23e195e4ba55" providerId="AD" clId="Web-{830543A7-DD40-52DB-8B39-5F728BAC9103}" dt="2022-11-07T19:54:13.338" v="51"/>
          <ac:cxnSpMkLst>
            <pc:docMk/>
            <pc:sldMk cId="3359383066" sldId="441"/>
            <ac:cxnSpMk id="12" creationId="{8C730EAB-A532-4295-A302-FB4B90DB9F5E}"/>
          </ac:cxnSpMkLst>
        </pc:cxnChg>
      </pc:sldChg>
      <pc:sldChg chg="addSp modSp new mod setBg">
        <pc:chgData name="Giri, Atanu" userId="S::agiri@miners.utep.edu::e0ae8cc7-49c3-42df-948f-23e195e4ba55" providerId="AD" clId="Web-{830543A7-DD40-52DB-8B39-5F728BAC9103}" dt="2022-11-07T19:50:54.284" v="35"/>
        <pc:sldMkLst>
          <pc:docMk/>
          <pc:sldMk cId="381914722" sldId="442"/>
        </pc:sldMkLst>
        <pc:picChg chg="add mod">
          <ac:chgData name="Giri, Atanu" userId="S::agiri@miners.utep.edu::e0ae8cc7-49c3-42df-948f-23e195e4ba55" providerId="AD" clId="Web-{830543A7-DD40-52DB-8B39-5F728BAC9103}" dt="2022-11-07T19:50:54.284" v="35"/>
          <ac:picMkLst>
            <pc:docMk/>
            <pc:sldMk cId="381914722" sldId="442"/>
            <ac:picMk id="2" creationId="{BDCF198A-0FDF-8579-F5BB-EAEE3869281B}"/>
          </ac:picMkLst>
        </pc:picChg>
        <pc:picChg chg="add mod">
          <ac:chgData name="Giri, Atanu" userId="S::agiri@miners.utep.edu::e0ae8cc7-49c3-42df-948f-23e195e4ba55" providerId="AD" clId="Web-{830543A7-DD40-52DB-8B39-5F728BAC9103}" dt="2022-11-07T19:50:54.284" v="35"/>
          <ac:picMkLst>
            <pc:docMk/>
            <pc:sldMk cId="381914722" sldId="442"/>
            <ac:picMk id="3" creationId="{2C9A45F8-1A09-36CB-7C2C-7449BC5EF4E5}"/>
          </ac:picMkLst>
        </pc:picChg>
      </pc:sldChg>
      <pc:sldChg chg="addSp modSp add mod replId setBg">
        <pc:chgData name="Giri, Atanu" userId="S::agiri@miners.utep.edu::e0ae8cc7-49c3-42df-948f-23e195e4ba55" providerId="AD" clId="Web-{830543A7-DD40-52DB-8B39-5F728BAC9103}" dt="2022-11-07T19:52:08.912" v="40"/>
        <pc:sldMkLst>
          <pc:docMk/>
          <pc:sldMk cId="1154295381" sldId="443"/>
        </pc:sldMkLst>
        <pc:spChg chg="add">
          <ac:chgData name="Giri, Atanu" userId="S::agiri@miners.utep.edu::e0ae8cc7-49c3-42df-948f-23e195e4ba55" providerId="AD" clId="Web-{830543A7-DD40-52DB-8B39-5F728BAC9103}" dt="2022-11-07T19:52:08.912" v="40"/>
          <ac:spMkLst>
            <pc:docMk/>
            <pc:sldMk cId="1154295381" sldId="443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830543A7-DD40-52DB-8B39-5F728BAC9103}" dt="2022-11-07T19:52:08.912" v="40"/>
          <ac:spMkLst>
            <pc:docMk/>
            <pc:sldMk cId="1154295381" sldId="443"/>
            <ac:spMk id="10" creationId="{20586029-32A0-47E5-9AEC-AE3ABA6B94D0}"/>
          </ac:spMkLst>
        </pc:spChg>
        <pc:picChg chg="add mod">
          <ac:chgData name="Giri, Atanu" userId="S::agiri@miners.utep.edu::e0ae8cc7-49c3-42df-948f-23e195e4ba55" providerId="AD" clId="Web-{830543A7-DD40-52DB-8B39-5F728BAC9103}" dt="2022-11-07T19:52:08.912" v="40"/>
          <ac:picMkLst>
            <pc:docMk/>
            <pc:sldMk cId="1154295381" sldId="443"/>
            <ac:picMk id="2" creationId="{C694238B-67C2-A2B0-247A-376425FA28F9}"/>
          </ac:picMkLst>
        </pc:picChg>
        <pc:picChg chg="add mod">
          <ac:chgData name="Giri, Atanu" userId="S::agiri@miners.utep.edu::e0ae8cc7-49c3-42df-948f-23e195e4ba55" providerId="AD" clId="Web-{830543A7-DD40-52DB-8B39-5F728BAC9103}" dt="2022-11-07T19:52:08.912" v="40"/>
          <ac:picMkLst>
            <pc:docMk/>
            <pc:sldMk cId="1154295381" sldId="443"/>
            <ac:picMk id="3" creationId="{B02D3D90-162C-9241-3A8D-F60A540293A8}"/>
          </ac:picMkLst>
        </pc:picChg>
        <pc:cxnChg chg="add">
          <ac:chgData name="Giri, Atanu" userId="S::agiri@miners.utep.edu::e0ae8cc7-49c3-42df-948f-23e195e4ba55" providerId="AD" clId="Web-{830543A7-DD40-52DB-8B39-5F728BAC9103}" dt="2022-11-07T19:52:08.912" v="40"/>
          <ac:cxnSpMkLst>
            <pc:docMk/>
            <pc:sldMk cId="1154295381" sldId="443"/>
            <ac:cxnSpMk id="12" creationId="{8C730EAB-A532-4295-A302-FB4B90DB9F5E}"/>
          </ac:cxnSpMkLst>
        </pc:cxnChg>
      </pc:sldChg>
      <pc:sldChg chg="addSp modSp add mod replId setBg">
        <pc:chgData name="Giri, Atanu" userId="S::agiri@miners.utep.edu::e0ae8cc7-49c3-42df-948f-23e195e4ba55" providerId="AD" clId="Web-{830543A7-DD40-52DB-8B39-5F728BAC9103}" dt="2022-11-07T19:52:44.444" v="44"/>
        <pc:sldMkLst>
          <pc:docMk/>
          <pc:sldMk cId="1128569021" sldId="444"/>
        </pc:sldMkLst>
        <pc:spChg chg="add">
          <ac:chgData name="Giri, Atanu" userId="S::agiri@miners.utep.edu::e0ae8cc7-49c3-42df-948f-23e195e4ba55" providerId="AD" clId="Web-{830543A7-DD40-52DB-8B39-5F728BAC9103}" dt="2022-11-07T19:52:44.444" v="44"/>
          <ac:spMkLst>
            <pc:docMk/>
            <pc:sldMk cId="1128569021" sldId="444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830543A7-DD40-52DB-8B39-5F728BAC9103}" dt="2022-11-07T19:52:44.444" v="44"/>
          <ac:spMkLst>
            <pc:docMk/>
            <pc:sldMk cId="1128569021" sldId="444"/>
            <ac:spMk id="10" creationId="{20586029-32A0-47E5-9AEC-AE3ABA6B94D0}"/>
          </ac:spMkLst>
        </pc:spChg>
        <pc:picChg chg="add mod">
          <ac:chgData name="Giri, Atanu" userId="S::agiri@miners.utep.edu::e0ae8cc7-49c3-42df-948f-23e195e4ba55" providerId="AD" clId="Web-{830543A7-DD40-52DB-8B39-5F728BAC9103}" dt="2022-11-07T19:52:44.444" v="44"/>
          <ac:picMkLst>
            <pc:docMk/>
            <pc:sldMk cId="1128569021" sldId="444"/>
            <ac:picMk id="2" creationId="{323F358E-153D-E718-FCD4-8F0D4C174514}"/>
          </ac:picMkLst>
        </pc:picChg>
        <pc:picChg chg="add mod">
          <ac:chgData name="Giri, Atanu" userId="S::agiri@miners.utep.edu::e0ae8cc7-49c3-42df-948f-23e195e4ba55" providerId="AD" clId="Web-{830543A7-DD40-52DB-8B39-5F728BAC9103}" dt="2022-11-07T19:52:44.444" v="44"/>
          <ac:picMkLst>
            <pc:docMk/>
            <pc:sldMk cId="1128569021" sldId="444"/>
            <ac:picMk id="3" creationId="{C5D104A7-5F74-603B-CA53-025B6162E483}"/>
          </ac:picMkLst>
        </pc:picChg>
        <pc:cxnChg chg="add">
          <ac:chgData name="Giri, Atanu" userId="S::agiri@miners.utep.edu::e0ae8cc7-49c3-42df-948f-23e195e4ba55" providerId="AD" clId="Web-{830543A7-DD40-52DB-8B39-5F728BAC9103}" dt="2022-11-07T19:52:44.444" v="44"/>
          <ac:cxnSpMkLst>
            <pc:docMk/>
            <pc:sldMk cId="1128569021" sldId="444"/>
            <ac:cxnSpMk id="12" creationId="{8C730EAB-A532-4295-A302-FB4B90DB9F5E}"/>
          </ac:cxnSpMkLst>
        </pc:cxnChg>
      </pc:sldChg>
      <pc:sldChg chg="addSp modSp add mod replId setBg">
        <pc:chgData name="Giri, Atanu" userId="S::agiri@miners.utep.edu::e0ae8cc7-49c3-42df-948f-23e195e4ba55" providerId="AD" clId="Web-{830543A7-DD40-52DB-8B39-5F728BAC9103}" dt="2022-11-07T19:55:26.278" v="55"/>
        <pc:sldMkLst>
          <pc:docMk/>
          <pc:sldMk cId="731516521" sldId="445"/>
        </pc:sldMkLst>
        <pc:picChg chg="add mod">
          <ac:chgData name="Giri, Atanu" userId="S::agiri@miners.utep.edu::e0ae8cc7-49c3-42df-948f-23e195e4ba55" providerId="AD" clId="Web-{830543A7-DD40-52DB-8B39-5F728BAC9103}" dt="2022-11-07T19:55:26.278" v="55"/>
          <ac:picMkLst>
            <pc:docMk/>
            <pc:sldMk cId="731516521" sldId="445"/>
            <ac:picMk id="2" creationId="{1B08CB3C-EABF-4745-2090-EDFCB38E30D4}"/>
          </ac:picMkLst>
        </pc:picChg>
        <pc:picChg chg="add mod">
          <ac:chgData name="Giri, Atanu" userId="S::agiri@miners.utep.edu::e0ae8cc7-49c3-42df-948f-23e195e4ba55" providerId="AD" clId="Web-{830543A7-DD40-52DB-8B39-5F728BAC9103}" dt="2022-11-07T19:55:26.278" v="55"/>
          <ac:picMkLst>
            <pc:docMk/>
            <pc:sldMk cId="731516521" sldId="445"/>
            <ac:picMk id="3" creationId="{4E87716C-5DB6-B308-E515-CBC747F6BD98}"/>
          </ac:picMkLst>
        </pc:picChg>
      </pc:sldChg>
      <pc:sldChg chg="addSp modSp add mod replId setBg">
        <pc:chgData name="Giri, Atanu" userId="S::agiri@miners.utep.edu::e0ae8cc7-49c3-42df-948f-23e195e4ba55" providerId="AD" clId="Web-{830543A7-DD40-52DB-8B39-5F728BAC9103}" dt="2022-11-07T19:55:48.810" v="59"/>
        <pc:sldMkLst>
          <pc:docMk/>
          <pc:sldMk cId="2459761931" sldId="446"/>
        </pc:sldMkLst>
        <pc:spChg chg="add">
          <ac:chgData name="Giri, Atanu" userId="S::agiri@miners.utep.edu::e0ae8cc7-49c3-42df-948f-23e195e4ba55" providerId="AD" clId="Web-{830543A7-DD40-52DB-8B39-5F728BAC9103}" dt="2022-11-07T19:55:48.810" v="59"/>
          <ac:spMkLst>
            <pc:docMk/>
            <pc:sldMk cId="2459761931" sldId="446"/>
            <ac:spMk id="8" creationId="{A9F529C3-C941-49FD-8C67-82F134F64BDB}"/>
          </ac:spMkLst>
        </pc:spChg>
        <pc:spChg chg="add">
          <ac:chgData name="Giri, Atanu" userId="S::agiri@miners.utep.edu::e0ae8cc7-49c3-42df-948f-23e195e4ba55" providerId="AD" clId="Web-{830543A7-DD40-52DB-8B39-5F728BAC9103}" dt="2022-11-07T19:55:48.810" v="59"/>
          <ac:spMkLst>
            <pc:docMk/>
            <pc:sldMk cId="2459761931" sldId="446"/>
            <ac:spMk id="10" creationId="{20586029-32A0-47E5-9AEC-AE3ABA6B94D0}"/>
          </ac:spMkLst>
        </pc:spChg>
        <pc:picChg chg="add mod">
          <ac:chgData name="Giri, Atanu" userId="S::agiri@miners.utep.edu::e0ae8cc7-49c3-42df-948f-23e195e4ba55" providerId="AD" clId="Web-{830543A7-DD40-52DB-8B39-5F728BAC9103}" dt="2022-11-07T19:55:48.810" v="59"/>
          <ac:picMkLst>
            <pc:docMk/>
            <pc:sldMk cId="2459761931" sldId="446"/>
            <ac:picMk id="2" creationId="{00009B1E-A1EB-B7D7-F69A-A9EF34AEA4D8}"/>
          </ac:picMkLst>
        </pc:picChg>
        <pc:picChg chg="add mod">
          <ac:chgData name="Giri, Atanu" userId="S::agiri@miners.utep.edu::e0ae8cc7-49c3-42df-948f-23e195e4ba55" providerId="AD" clId="Web-{830543A7-DD40-52DB-8B39-5F728BAC9103}" dt="2022-11-07T19:55:48.810" v="59"/>
          <ac:picMkLst>
            <pc:docMk/>
            <pc:sldMk cId="2459761931" sldId="446"/>
            <ac:picMk id="3" creationId="{0FF6C53F-3BD9-6935-1494-2E88057FE475}"/>
          </ac:picMkLst>
        </pc:picChg>
        <pc:cxnChg chg="add">
          <ac:chgData name="Giri, Atanu" userId="S::agiri@miners.utep.edu::e0ae8cc7-49c3-42df-948f-23e195e4ba55" providerId="AD" clId="Web-{830543A7-DD40-52DB-8B39-5F728BAC9103}" dt="2022-11-07T19:55:48.810" v="59"/>
          <ac:cxnSpMkLst>
            <pc:docMk/>
            <pc:sldMk cId="2459761931" sldId="446"/>
            <ac:cxnSpMk id="12" creationId="{8C730EAB-A532-4295-A302-FB4B90DB9F5E}"/>
          </ac:cxnSpMkLst>
        </pc:cxnChg>
      </pc:sldChg>
      <pc:sldChg chg="addSp modSp add replId">
        <pc:chgData name="Giri, Atanu" userId="S::agiri@miners.utep.edu::e0ae8cc7-49c3-42df-948f-23e195e4ba55" providerId="AD" clId="Web-{830543A7-DD40-52DB-8B39-5F728BAC9103}" dt="2022-11-07T19:56:38.047" v="64" actId="1076"/>
        <pc:sldMkLst>
          <pc:docMk/>
          <pc:sldMk cId="3955777288" sldId="447"/>
        </pc:sldMkLst>
        <pc:picChg chg="add mod">
          <ac:chgData name="Giri, Atanu" userId="S::agiri@miners.utep.edu::e0ae8cc7-49c3-42df-948f-23e195e4ba55" providerId="AD" clId="Web-{830543A7-DD40-52DB-8B39-5F728BAC9103}" dt="2022-11-07T19:56:38.047" v="64" actId="1076"/>
          <ac:picMkLst>
            <pc:docMk/>
            <pc:sldMk cId="3955777288" sldId="447"/>
            <ac:picMk id="2" creationId="{3CDCFFB8-9743-D9BE-E200-5C716CF0445A}"/>
          </ac:picMkLst>
        </pc:picChg>
        <pc:picChg chg="add mod">
          <ac:chgData name="Giri, Atanu" userId="S::agiri@miners.utep.edu::e0ae8cc7-49c3-42df-948f-23e195e4ba55" providerId="AD" clId="Web-{830543A7-DD40-52DB-8B39-5F728BAC9103}" dt="2022-11-07T19:56:27.984" v="63" actId="1076"/>
          <ac:picMkLst>
            <pc:docMk/>
            <pc:sldMk cId="3955777288" sldId="447"/>
            <ac:picMk id="3" creationId="{FBDD481A-3C36-BCD4-74A2-FBD3B20E0F19}"/>
          </ac:picMkLst>
        </pc:picChg>
      </pc:sldChg>
      <pc:sldChg chg="add replId">
        <pc:chgData name="Giri, Atanu" userId="S::agiri@miners.utep.edu::e0ae8cc7-49c3-42df-948f-23e195e4ba55" providerId="AD" clId="Web-{830543A7-DD40-52DB-8B39-5F728BAC9103}" dt="2022-11-07T19:56:14.265" v="60"/>
        <pc:sldMkLst>
          <pc:docMk/>
          <pc:sldMk cId="3385614778" sldId="448"/>
        </pc:sldMkLst>
      </pc:sldChg>
    </pc:docChg>
  </pc:docChgLst>
  <pc:docChgLst>
    <pc:chgData name="Giri, Atanu" userId="S::agiri@miners.utep.edu::e0ae8cc7-49c3-42df-948f-23e195e4ba55" providerId="AD" clId="Web-{564034CB-C1AD-920B-25A7-A26EF7817681}"/>
    <pc:docChg chg="addSld delSld modSld">
      <pc:chgData name="Giri, Atanu" userId="S::agiri@miners.utep.edu::e0ae8cc7-49c3-42df-948f-23e195e4ba55" providerId="AD" clId="Web-{564034CB-C1AD-920B-25A7-A26EF7817681}" dt="2022-10-15T19:43:08.085" v="6"/>
      <pc:docMkLst>
        <pc:docMk/>
      </pc:docMkLst>
      <pc:sldChg chg="addSp delSp modSp new">
        <pc:chgData name="Giri, Atanu" userId="S::agiri@miners.utep.edu::e0ae8cc7-49c3-42df-948f-23e195e4ba55" providerId="AD" clId="Web-{564034CB-C1AD-920B-25A7-A26EF7817681}" dt="2022-10-15T19:43:08.085" v="6"/>
        <pc:sldMkLst>
          <pc:docMk/>
          <pc:sldMk cId="1764163940" sldId="379"/>
        </pc:sldMkLst>
        <pc:spChg chg="del">
          <ac:chgData name="Giri, Atanu" userId="S::agiri@miners.utep.edu::e0ae8cc7-49c3-42df-948f-23e195e4ba55" providerId="AD" clId="Web-{564034CB-C1AD-920B-25A7-A26EF7817681}" dt="2022-10-15T19:43:08.085" v="6"/>
          <ac:spMkLst>
            <pc:docMk/>
            <pc:sldMk cId="1764163940" sldId="379"/>
            <ac:spMk id="3" creationId="{8CA25CD3-C940-4290-F1FF-AE6D5CA7A1E3}"/>
          </ac:spMkLst>
        </pc:spChg>
        <pc:picChg chg="add mod ord">
          <ac:chgData name="Giri, Atanu" userId="S::agiri@miners.utep.edu::e0ae8cc7-49c3-42df-948f-23e195e4ba55" providerId="AD" clId="Web-{564034CB-C1AD-920B-25A7-A26EF7817681}" dt="2022-10-15T19:43:08.085" v="6"/>
          <ac:picMkLst>
            <pc:docMk/>
            <pc:sldMk cId="1764163940" sldId="379"/>
            <ac:picMk id="5" creationId="{27D6209D-9749-6911-62CF-A6D87F74EB20}"/>
          </ac:picMkLst>
        </pc:picChg>
      </pc:sldChg>
      <pc:sldChg chg="new del">
        <pc:chgData name="Giri, Atanu" userId="S::agiri@miners.utep.edu::e0ae8cc7-49c3-42df-948f-23e195e4ba55" providerId="AD" clId="Web-{564034CB-C1AD-920B-25A7-A26EF7817681}" dt="2022-10-15T19:42:35.208" v="1"/>
        <pc:sldMkLst>
          <pc:docMk/>
          <pc:sldMk cId="2865619235" sldId="379"/>
        </pc:sldMkLst>
      </pc:sldChg>
      <pc:sldChg chg="new">
        <pc:chgData name="Giri, Atanu" userId="S::agiri@miners.utep.edu::e0ae8cc7-49c3-42df-948f-23e195e4ba55" providerId="AD" clId="Web-{564034CB-C1AD-920B-25A7-A26EF7817681}" dt="2022-10-15T19:42:41.756" v="3"/>
        <pc:sldMkLst>
          <pc:docMk/>
          <pc:sldMk cId="426815130" sldId="380"/>
        </pc:sldMkLst>
      </pc:sldChg>
      <pc:sldChg chg="new">
        <pc:chgData name="Giri, Atanu" userId="S::agiri@miners.utep.edu::e0ae8cc7-49c3-42df-948f-23e195e4ba55" providerId="AD" clId="Web-{564034CB-C1AD-920B-25A7-A26EF7817681}" dt="2022-10-15T19:42:43.256" v="4"/>
        <pc:sldMkLst>
          <pc:docMk/>
          <pc:sldMk cId="1337547816" sldId="381"/>
        </pc:sldMkLst>
      </pc:sldChg>
      <pc:sldChg chg="new">
        <pc:chgData name="Giri, Atanu" userId="S::agiri@miners.utep.edu::e0ae8cc7-49c3-42df-948f-23e195e4ba55" providerId="AD" clId="Web-{564034CB-C1AD-920B-25A7-A26EF7817681}" dt="2022-10-15T19:42:43.818" v="5"/>
        <pc:sldMkLst>
          <pc:docMk/>
          <pc:sldMk cId="3195297795" sldId="382"/>
        </pc:sldMkLst>
      </pc:sldChg>
    </pc:docChg>
  </pc:docChgLst>
  <pc:docChgLst>
    <pc:chgData name="Giri, Atanu" userId="S::agiri@miners.utep.edu::e0ae8cc7-49c3-42df-948f-23e195e4ba55" providerId="AD" clId="Web-{42919717-DE9B-B925-6E41-702047B0E283}"/>
    <pc:docChg chg="addSld modSld">
      <pc:chgData name="Giri, Atanu" userId="S::agiri@miners.utep.edu::e0ae8cc7-49c3-42df-948f-23e195e4ba55" providerId="AD" clId="Web-{42919717-DE9B-B925-6E41-702047B0E283}" dt="2022-09-22T20:42:27.719" v="111" actId="20577"/>
      <pc:docMkLst>
        <pc:docMk/>
      </pc:docMkLst>
      <pc:sldChg chg="addSp delSp modSp new">
        <pc:chgData name="Giri, Atanu" userId="S::agiri@miners.utep.edu::e0ae8cc7-49c3-42df-948f-23e195e4ba55" providerId="AD" clId="Web-{42919717-DE9B-B925-6E41-702047B0E283}" dt="2022-09-22T20:40:13.464" v="84"/>
        <pc:sldMkLst>
          <pc:docMk/>
          <pc:sldMk cId="3323805513" sldId="362"/>
        </pc:sldMkLst>
        <pc:spChg chg="mod">
          <ac:chgData name="Giri, Atanu" userId="S::agiri@miners.utep.edu::e0ae8cc7-49c3-42df-948f-23e195e4ba55" providerId="AD" clId="Web-{42919717-DE9B-B925-6E41-702047B0E283}" dt="2022-09-22T20:16:53.164" v="26" actId="20577"/>
          <ac:spMkLst>
            <pc:docMk/>
            <pc:sldMk cId="3323805513" sldId="362"/>
            <ac:spMk id="2" creationId="{C212C570-0B06-749A-E9B3-43E6766C2C42}"/>
          </ac:spMkLst>
        </pc:spChg>
        <pc:spChg chg="del">
          <ac:chgData name="Giri, Atanu" userId="S::agiri@miners.utep.edu::e0ae8cc7-49c3-42df-948f-23e195e4ba55" providerId="AD" clId="Web-{42919717-DE9B-B925-6E41-702047B0E283}" dt="2022-09-22T20:17:08.914" v="27"/>
          <ac:spMkLst>
            <pc:docMk/>
            <pc:sldMk cId="3323805513" sldId="362"/>
            <ac:spMk id="3" creationId="{6E96FCD2-E5BE-9B3A-0214-DA4344B20BB8}"/>
          </ac:spMkLst>
        </pc:spChg>
        <pc:spChg chg="add del mod">
          <ac:chgData name="Giri, Atanu" userId="S::agiri@miners.utep.edu::e0ae8cc7-49c3-42df-948f-23e195e4ba55" providerId="AD" clId="Web-{42919717-DE9B-B925-6E41-702047B0E283}" dt="2022-09-22T20:40:13.464" v="84"/>
          <ac:spMkLst>
            <pc:docMk/>
            <pc:sldMk cId="3323805513" sldId="362"/>
            <ac:spMk id="6" creationId="{3DACD1A4-E4DA-2A53-C328-D33E5073D413}"/>
          </ac:spMkLst>
        </pc:spChg>
        <pc:picChg chg="add del mod ord">
          <ac:chgData name="Giri, Atanu" userId="S::agiri@miners.utep.edu::e0ae8cc7-49c3-42df-948f-23e195e4ba55" providerId="AD" clId="Web-{42919717-DE9B-B925-6E41-702047B0E283}" dt="2022-09-22T20:40:08.761" v="83"/>
          <ac:picMkLst>
            <pc:docMk/>
            <pc:sldMk cId="3323805513" sldId="362"/>
            <ac:picMk id="4" creationId="{BE1F1771-C52E-2AA8-55CB-B445E643160D}"/>
          </ac:picMkLst>
        </pc:picChg>
        <pc:picChg chg="add mod ord">
          <ac:chgData name="Giri, Atanu" userId="S::agiri@miners.utep.edu::e0ae8cc7-49c3-42df-948f-23e195e4ba55" providerId="AD" clId="Web-{42919717-DE9B-B925-6E41-702047B0E283}" dt="2022-09-22T20:40:13.464" v="84"/>
          <ac:picMkLst>
            <pc:docMk/>
            <pc:sldMk cId="3323805513" sldId="362"/>
            <ac:picMk id="7" creationId="{E142ADB9-8041-9DDE-51AF-E73072ABF924}"/>
          </ac:picMkLst>
        </pc:picChg>
      </pc:sldChg>
      <pc:sldChg chg="addSp delSp modSp new">
        <pc:chgData name="Giri, Atanu" userId="S::agiri@miners.utep.edu::e0ae8cc7-49c3-42df-948f-23e195e4ba55" providerId="AD" clId="Web-{42919717-DE9B-B925-6E41-702047B0E283}" dt="2022-09-22T20:40:21.855" v="86"/>
        <pc:sldMkLst>
          <pc:docMk/>
          <pc:sldMk cId="3723776182" sldId="363"/>
        </pc:sldMkLst>
        <pc:spChg chg="mod">
          <ac:chgData name="Giri, Atanu" userId="S::agiri@miners.utep.edu::e0ae8cc7-49c3-42df-948f-23e195e4ba55" providerId="AD" clId="Web-{42919717-DE9B-B925-6E41-702047B0E283}" dt="2022-09-22T20:32:44.823" v="59" actId="20577"/>
          <ac:spMkLst>
            <pc:docMk/>
            <pc:sldMk cId="3723776182" sldId="363"/>
            <ac:spMk id="2" creationId="{1BE48907-F251-6398-5F21-CF98220B29ED}"/>
          </ac:spMkLst>
        </pc:spChg>
        <pc:spChg chg="del">
          <ac:chgData name="Giri, Atanu" userId="S::agiri@miners.utep.edu::e0ae8cc7-49c3-42df-948f-23e195e4ba55" providerId="AD" clId="Web-{42919717-DE9B-B925-6E41-702047B0E283}" dt="2022-09-22T20:31:04.850" v="32"/>
          <ac:spMkLst>
            <pc:docMk/>
            <pc:sldMk cId="3723776182" sldId="363"/>
            <ac:spMk id="3" creationId="{79EEF69C-432F-18D7-77C9-53F4D91DBDC3}"/>
          </ac:spMkLst>
        </pc:spChg>
        <pc:spChg chg="add del mod">
          <ac:chgData name="Giri, Atanu" userId="S::agiri@miners.utep.edu::e0ae8cc7-49c3-42df-948f-23e195e4ba55" providerId="AD" clId="Web-{42919717-DE9B-B925-6E41-702047B0E283}" dt="2022-09-22T20:40:21.855" v="86"/>
          <ac:spMkLst>
            <pc:docMk/>
            <pc:sldMk cId="3723776182" sldId="363"/>
            <ac:spMk id="6" creationId="{77FD9405-15BC-99DB-607F-AFF924CDBEF3}"/>
          </ac:spMkLst>
        </pc:spChg>
        <pc:picChg chg="add del mod ord">
          <ac:chgData name="Giri, Atanu" userId="S::agiri@miners.utep.edu::e0ae8cc7-49c3-42df-948f-23e195e4ba55" providerId="AD" clId="Web-{42919717-DE9B-B925-6E41-702047B0E283}" dt="2022-09-22T20:40:16.073" v="85"/>
          <ac:picMkLst>
            <pc:docMk/>
            <pc:sldMk cId="3723776182" sldId="363"/>
            <ac:picMk id="4" creationId="{F600C4C0-E343-77FA-DDE8-0C5C65F89892}"/>
          </ac:picMkLst>
        </pc:picChg>
        <pc:picChg chg="add mod ord">
          <ac:chgData name="Giri, Atanu" userId="S::agiri@miners.utep.edu::e0ae8cc7-49c3-42df-948f-23e195e4ba55" providerId="AD" clId="Web-{42919717-DE9B-B925-6E41-702047B0E283}" dt="2022-09-22T20:40:21.855" v="86"/>
          <ac:picMkLst>
            <pc:docMk/>
            <pc:sldMk cId="3723776182" sldId="363"/>
            <ac:picMk id="7" creationId="{5DF87280-7276-1976-9DD4-F8C5E1A4878C}"/>
          </ac:picMkLst>
        </pc:picChg>
      </pc:sldChg>
      <pc:sldChg chg="addSp delSp modSp new">
        <pc:chgData name="Giri, Atanu" userId="S::agiri@miners.utep.edu::e0ae8cc7-49c3-42df-948f-23e195e4ba55" providerId="AD" clId="Web-{42919717-DE9B-B925-6E41-702047B0E283}" dt="2022-09-22T20:40:30.543" v="88"/>
        <pc:sldMkLst>
          <pc:docMk/>
          <pc:sldMk cId="398685815" sldId="364"/>
        </pc:sldMkLst>
        <pc:spChg chg="mod">
          <ac:chgData name="Giri, Atanu" userId="S::agiri@miners.utep.edu::e0ae8cc7-49c3-42df-948f-23e195e4ba55" providerId="AD" clId="Web-{42919717-DE9B-B925-6E41-702047B0E283}" dt="2022-09-22T20:31:51.915" v="52" actId="20577"/>
          <ac:spMkLst>
            <pc:docMk/>
            <pc:sldMk cId="398685815" sldId="364"/>
            <ac:spMk id="2" creationId="{A667424E-D8C8-CE58-4894-7D3B989C3196}"/>
          </ac:spMkLst>
        </pc:spChg>
        <pc:spChg chg="del">
          <ac:chgData name="Giri, Atanu" userId="S::agiri@miners.utep.edu::e0ae8cc7-49c3-42df-948f-23e195e4ba55" providerId="AD" clId="Web-{42919717-DE9B-B925-6E41-702047B0E283}" dt="2022-09-22T20:31:56.665" v="53"/>
          <ac:spMkLst>
            <pc:docMk/>
            <pc:sldMk cId="398685815" sldId="364"/>
            <ac:spMk id="3" creationId="{5B251C7F-D86F-D676-1217-6DDDEBB6D3A6}"/>
          </ac:spMkLst>
        </pc:spChg>
        <pc:spChg chg="add del mod">
          <ac:chgData name="Giri, Atanu" userId="S::agiri@miners.utep.edu::e0ae8cc7-49c3-42df-948f-23e195e4ba55" providerId="AD" clId="Web-{42919717-DE9B-B925-6E41-702047B0E283}" dt="2022-09-22T20:40:30.543" v="88"/>
          <ac:spMkLst>
            <pc:docMk/>
            <pc:sldMk cId="398685815" sldId="364"/>
            <ac:spMk id="6" creationId="{CC2E7376-7613-60A4-3D3A-1878386BAB20}"/>
          </ac:spMkLst>
        </pc:spChg>
        <pc:picChg chg="add del mod ord">
          <ac:chgData name="Giri, Atanu" userId="S::agiri@miners.utep.edu::e0ae8cc7-49c3-42df-948f-23e195e4ba55" providerId="AD" clId="Web-{42919717-DE9B-B925-6E41-702047B0E283}" dt="2022-09-22T20:40:24.246" v="87"/>
          <ac:picMkLst>
            <pc:docMk/>
            <pc:sldMk cId="398685815" sldId="364"/>
            <ac:picMk id="4" creationId="{45530740-88FD-4D5C-E827-116CFD2527DC}"/>
          </ac:picMkLst>
        </pc:picChg>
        <pc:picChg chg="add mod ord">
          <ac:chgData name="Giri, Atanu" userId="S::agiri@miners.utep.edu::e0ae8cc7-49c3-42df-948f-23e195e4ba55" providerId="AD" clId="Web-{42919717-DE9B-B925-6E41-702047B0E283}" dt="2022-09-22T20:40:30.543" v="88"/>
          <ac:picMkLst>
            <pc:docMk/>
            <pc:sldMk cId="398685815" sldId="364"/>
            <ac:picMk id="7" creationId="{00804138-82A1-FBA3-B824-05378370A5A9}"/>
          </ac:picMkLst>
        </pc:picChg>
      </pc:sldChg>
      <pc:sldChg chg="addSp delSp modSp new">
        <pc:chgData name="Giri, Atanu" userId="S::agiri@miners.utep.edu::e0ae8cc7-49c3-42df-948f-23e195e4ba55" providerId="AD" clId="Web-{42919717-DE9B-B925-6E41-702047B0E283}" dt="2022-09-22T20:40:43.465" v="90"/>
        <pc:sldMkLst>
          <pc:docMk/>
          <pc:sldMk cId="608914042" sldId="365"/>
        </pc:sldMkLst>
        <pc:spChg chg="mod">
          <ac:chgData name="Giri, Atanu" userId="S::agiri@miners.utep.edu::e0ae8cc7-49c3-42df-948f-23e195e4ba55" providerId="AD" clId="Web-{42919717-DE9B-B925-6E41-702047B0E283}" dt="2022-09-22T20:33:18.871" v="67" actId="20577"/>
          <ac:spMkLst>
            <pc:docMk/>
            <pc:sldMk cId="608914042" sldId="365"/>
            <ac:spMk id="2" creationId="{A24AF937-5507-3778-C940-3F064DAFEA20}"/>
          </ac:spMkLst>
        </pc:spChg>
        <pc:spChg chg="del">
          <ac:chgData name="Giri, Atanu" userId="S::agiri@miners.utep.edu::e0ae8cc7-49c3-42df-948f-23e195e4ba55" providerId="AD" clId="Web-{42919717-DE9B-B925-6E41-702047B0E283}" dt="2022-09-22T20:32:30.900" v="57"/>
          <ac:spMkLst>
            <pc:docMk/>
            <pc:sldMk cId="608914042" sldId="365"/>
            <ac:spMk id="3" creationId="{DDBD6343-84E7-47D9-2CFF-6048052E5A5C}"/>
          </ac:spMkLst>
        </pc:spChg>
        <pc:spChg chg="add del mod">
          <ac:chgData name="Giri, Atanu" userId="S::agiri@miners.utep.edu::e0ae8cc7-49c3-42df-948f-23e195e4ba55" providerId="AD" clId="Web-{42919717-DE9B-B925-6E41-702047B0E283}" dt="2022-09-22T20:40:43.465" v="90"/>
          <ac:spMkLst>
            <pc:docMk/>
            <pc:sldMk cId="608914042" sldId="365"/>
            <ac:spMk id="6" creationId="{33F052D4-9A00-1915-5285-0784610B8A5D}"/>
          </ac:spMkLst>
        </pc:spChg>
        <pc:picChg chg="add del mod ord">
          <ac:chgData name="Giri, Atanu" userId="S::agiri@miners.utep.edu::e0ae8cc7-49c3-42df-948f-23e195e4ba55" providerId="AD" clId="Web-{42919717-DE9B-B925-6E41-702047B0E283}" dt="2022-09-22T20:40:36.559" v="89"/>
          <ac:picMkLst>
            <pc:docMk/>
            <pc:sldMk cId="608914042" sldId="365"/>
            <ac:picMk id="4" creationId="{12C0B733-3955-B1DF-E0C6-8A89E0ED7E6D}"/>
          </ac:picMkLst>
        </pc:picChg>
        <pc:picChg chg="add mod ord">
          <ac:chgData name="Giri, Atanu" userId="S::agiri@miners.utep.edu::e0ae8cc7-49c3-42df-948f-23e195e4ba55" providerId="AD" clId="Web-{42919717-DE9B-B925-6E41-702047B0E283}" dt="2022-09-22T20:40:43.465" v="90"/>
          <ac:picMkLst>
            <pc:docMk/>
            <pc:sldMk cId="608914042" sldId="365"/>
            <ac:picMk id="7" creationId="{618B40C2-C939-8338-D5CA-C4691AE44C90}"/>
          </ac:picMkLst>
        </pc:picChg>
      </pc:sldChg>
      <pc:sldChg chg="addSp delSp modSp new">
        <pc:chgData name="Giri, Atanu" userId="S::agiri@miners.utep.edu::e0ae8cc7-49c3-42df-948f-23e195e4ba55" providerId="AD" clId="Web-{42919717-DE9B-B925-6E41-702047B0E283}" dt="2022-09-22T20:41:17.576" v="95" actId="20577"/>
        <pc:sldMkLst>
          <pc:docMk/>
          <pc:sldMk cId="2488302437" sldId="366"/>
        </pc:sldMkLst>
        <pc:spChg chg="mod">
          <ac:chgData name="Giri, Atanu" userId="S::agiri@miners.utep.edu::e0ae8cc7-49c3-42df-948f-23e195e4ba55" providerId="AD" clId="Web-{42919717-DE9B-B925-6E41-702047B0E283}" dt="2022-09-22T20:41:17.576" v="95" actId="20577"/>
          <ac:spMkLst>
            <pc:docMk/>
            <pc:sldMk cId="2488302437" sldId="366"/>
            <ac:spMk id="2" creationId="{CC682C75-8B66-E086-72BB-D78DFB3CC269}"/>
          </ac:spMkLst>
        </pc:spChg>
        <pc:spChg chg="del">
          <ac:chgData name="Giri, Atanu" userId="S::agiri@miners.utep.edu::e0ae8cc7-49c3-42df-948f-23e195e4ba55" providerId="AD" clId="Web-{42919717-DE9B-B925-6E41-702047B0E283}" dt="2022-09-22T20:39:17.618" v="76"/>
          <ac:spMkLst>
            <pc:docMk/>
            <pc:sldMk cId="2488302437" sldId="366"/>
            <ac:spMk id="3" creationId="{89C29D32-24FB-E5E4-47BC-8D00E1EDD2EE}"/>
          </ac:spMkLst>
        </pc:spChg>
        <pc:picChg chg="add mod ord">
          <ac:chgData name="Giri, Atanu" userId="S::agiri@miners.utep.edu::e0ae8cc7-49c3-42df-948f-23e195e4ba55" providerId="AD" clId="Web-{42919717-DE9B-B925-6E41-702047B0E283}" dt="2022-09-22T20:39:17.618" v="76"/>
          <ac:picMkLst>
            <pc:docMk/>
            <pc:sldMk cId="2488302437" sldId="366"/>
            <ac:picMk id="4" creationId="{F17B628A-E783-5BBA-2E43-BF407301F335}"/>
          </ac:picMkLst>
        </pc:picChg>
      </pc:sldChg>
      <pc:sldChg chg="addSp delSp modSp new">
        <pc:chgData name="Giri, Atanu" userId="S::agiri@miners.utep.edu::e0ae8cc7-49c3-42df-948f-23e195e4ba55" providerId="AD" clId="Web-{42919717-DE9B-B925-6E41-702047B0E283}" dt="2022-09-22T20:41:38.451" v="100" actId="20577"/>
        <pc:sldMkLst>
          <pc:docMk/>
          <pc:sldMk cId="2197059654" sldId="367"/>
        </pc:sldMkLst>
        <pc:spChg chg="mod">
          <ac:chgData name="Giri, Atanu" userId="S::agiri@miners.utep.edu::e0ae8cc7-49c3-42df-948f-23e195e4ba55" providerId="AD" clId="Web-{42919717-DE9B-B925-6E41-702047B0E283}" dt="2022-09-22T20:41:38.451" v="100" actId="20577"/>
          <ac:spMkLst>
            <pc:docMk/>
            <pc:sldMk cId="2197059654" sldId="367"/>
            <ac:spMk id="2" creationId="{F797EEC8-0B60-2411-71C2-620372B266DA}"/>
          </ac:spMkLst>
        </pc:spChg>
        <pc:spChg chg="del">
          <ac:chgData name="Giri, Atanu" userId="S::agiri@miners.utep.edu::e0ae8cc7-49c3-42df-948f-23e195e4ba55" providerId="AD" clId="Web-{42919717-DE9B-B925-6E41-702047B0E283}" dt="2022-09-22T20:39:29.306" v="78"/>
          <ac:spMkLst>
            <pc:docMk/>
            <pc:sldMk cId="2197059654" sldId="367"/>
            <ac:spMk id="3" creationId="{25262786-0FFB-9560-3C21-F42E55C6628D}"/>
          </ac:spMkLst>
        </pc:spChg>
        <pc:picChg chg="add mod ord">
          <ac:chgData name="Giri, Atanu" userId="S::agiri@miners.utep.edu::e0ae8cc7-49c3-42df-948f-23e195e4ba55" providerId="AD" clId="Web-{42919717-DE9B-B925-6E41-702047B0E283}" dt="2022-09-22T20:39:29.306" v="78"/>
          <ac:picMkLst>
            <pc:docMk/>
            <pc:sldMk cId="2197059654" sldId="367"/>
            <ac:picMk id="4" creationId="{F66FBD11-A51F-C509-A919-66BA1F3A575F}"/>
          </ac:picMkLst>
        </pc:picChg>
      </pc:sldChg>
      <pc:sldChg chg="addSp delSp modSp new">
        <pc:chgData name="Giri, Atanu" userId="S::agiri@miners.utep.edu::e0ae8cc7-49c3-42df-948f-23e195e4ba55" providerId="AD" clId="Web-{42919717-DE9B-B925-6E41-702047B0E283}" dt="2022-09-22T20:42:04.921" v="106" actId="20577"/>
        <pc:sldMkLst>
          <pc:docMk/>
          <pc:sldMk cId="3968497581" sldId="368"/>
        </pc:sldMkLst>
        <pc:spChg chg="mod">
          <ac:chgData name="Giri, Atanu" userId="S::agiri@miners.utep.edu::e0ae8cc7-49c3-42df-948f-23e195e4ba55" providerId="AD" clId="Web-{42919717-DE9B-B925-6E41-702047B0E283}" dt="2022-09-22T20:42:04.921" v="106" actId="20577"/>
          <ac:spMkLst>
            <pc:docMk/>
            <pc:sldMk cId="3968497581" sldId="368"/>
            <ac:spMk id="2" creationId="{FB192CEB-FE9E-1BD7-C2AF-7617D5B778C5}"/>
          </ac:spMkLst>
        </pc:spChg>
        <pc:spChg chg="del">
          <ac:chgData name="Giri, Atanu" userId="S::agiri@miners.utep.edu::e0ae8cc7-49c3-42df-948f-23e195e4ba55" providerId="AD" clId="Web-{42919717-DE9B-B925-6E41-702047B0E283}" dt="2022-09-22T20:39:40.697" v="80"/>
          <ac:spMkLst>
            <pc:docMk/>
            <pc:sldMk cId="3968497581" sldId="368"/>
            <ac:spMk id="3" creationId="{D8BEE40C-A880-29C1-D2FE-318A305ECBDF}"/>
          </ac:spMkLst>
        </pc:spChg>
        <pc:picChg chg="add mod ord">
          <ac:chgData name="Giri, Atanu" userId="S::agiri@miners.utep.edu::e0ae8cc7-49c3-42df-948f-23e195e4ba55" providerId="AD" clId="Web-{42919717-DE9B-B925-6E41-702047B0E283}" dt="2022-09-22T20:39:40.697" v="80"/>
          <ac:picMkLst>
            <pc:docMk/>
            <pc:sldMk cId="3968497581" sldId="368"/>
            <ac:picMk id="4" creationId="{8BFD80E0-672D-D8B9-3A0D-3EC49E603881}"/>
          </ac:picMkLst>
        </pc:picChg>
      </pc:sldChg>
      <pc:sldChg chg="addSp delSp modSp new">
        <pc:chgData name="Giri, Atanu" userId="S::agiri@miners.utep.edu::e0ae8cc7-49c3-42df-948f-23e195e4ba55" providerId="AD" clId="Web-{42919717-DE9B-B925-6E41-702047B0E283}" dt="2022-09-22T20:42:27.719" v="111" actId="20577"/>
        <pc:sldMkLst>
          <pc:docMk/>
          <pc:sldMk cId="133960393" sldId="369"/>
        </pc:sldMkLst>
        <pc:spChg chg="mod">
          <ac:chgData name="Giri, Atanu" userId="S::agiri@miners.utep.edu::e0ae8cc7-49c3-42df-948f-23e195e4ba55" providerId="AD" clId="Web-{42919717-DE9B-B925-6E41-702047B0E283}" dt="2022-09-22T20:42:27.719" v="111" actId="20577"/>
          <ac:spMkLst>
            <pc:docMk/>
            <pc:sldMk cId="133960393" sldId="369"/>
            <ac:spMk id="2" creationId="{1B796F28-5DBA-5FA1-DF66-E0CA95536A38}"/>
          </ac:spMkLst>
        </pc:spChg>
        <pc:spChg chg="del">
          <ac:chgData name="Giri, Atanu" userId="S::agiri@miners.utep.edu::e0ae8cc7-49c3-42df-948f-23e195e4ba55" providerId="AD" clId="Web-{42919717-DE9B-B925-6E41-702047B0E283}" dt="2022-09-22T20:39:47.463" v="82"/>
          <ac:spMkLst>
            <pc:docMk/>
            <pc:sldMk cId="133960393" sldId="369"/>
            <ac:spMk id="3" creationId="{A274BD88-6A45-E8A2-8079-62428D779EB6}"/>
          </ac:spMkLst>
        </pc:spChg>
        <pc:picChg chg="add mod ord">
          <ac:chgData name="Giri, Atanu" userId="S::agiri@miners.utep.edu::e0ae8cc7-49c3-42df-948f-23e195e4ba55" providerId="AD" clId="Web-{42919717-DE9B-B925-6E41-702047B0E283}" dt="2022-09-22T20:39:47.463" v="82"/>
          <ac:picMkLst>
            <pc:docMk/>
            <pc:sldMk cId="133960393" sldId="369"/>
            <ac:picMk id="4" creationId="{3CFC3BFE-C254-72AD-F32E-8405942C41A5}"/>
          </ac:picMkLst>
        </pc:picChg>
      </pc:sldChg>
    </pc:docChg>
  </pc:docChgLst>
  <pc:docChgLst>
    <pc:chgData name="Giri, Atanu" userId="S::agiri@miners.utep.edu::e0ae8cc7-49c3-42df-948f-23e195e4ba55" providerId="AD" clId="Web-{7F477EFF-55BF-2C4A-F1E1-960B251EDF80}"/>
    <pc:docChg chg="addSld modSld">
      <pc:chgData name="Giri, Atanu" userId="S::agiri@miners.utep.edu::e0ae8cc7-49c3-42df-948f-23e195e4ba55" providerId="AD" clId="Web-{7F477EFF-55BF-2C4A-F1E1-960B251EDF80}" dt="2023-02-14T21:17:05.793" v="87"/>
      <pc:docMkLst>
        <pc:docMk/>
      </pc:docMkLst>
      <pc:sldChg chg="addSp delSp modSp new mod setBg">
        <pc:chgData name="Giri, Atanu" userId="S::agiri@miners.utep.edu::e0ae8cc7-49c3-42df-948f-23e195e4ba55" providerId="AD" clId="Web-{7F477EFF-55BF-2C4A-F1E1-960B251EDF80}" dt="2023-02-14T17:32:09.474" v="30"/>
        <pc:sldMkLst>
          <pc:docMk/>
          <pc:sldMk cId="1804238322" sldId="547"/>
        </pc:sldMkLst>
        <pc:picChg chg="add del mod">
          <ac:chgData name="Giri, Atanu" userId="S::agiri@miners.utep.edu::e0ae8cc7-49c3-42df-948f-23e195e4ba55" providerId="AD" clId="Web-{7F477EFF-55BF-2C4A-F1E1-960B251EDF80}" dt="2023-02-14T17:24:41.333" v="21"/>
          <ac:picMkLst>
            <pc:docMk/>
            <pc:sldMk cId="1804238322" sldId="547"/>
            <ac:picMk id="2" creationId="{FF891885-327F-EBD9-A32C-3D535F35A0A0}"/>
          </ac:picMkLst>
        </pc:picChg>
        <pc:picChg chg="add del mod">
          <ac:chgData name="Giri, Atanu" userId="S::agiri@miners.utep.edu::e0ae8cc7-49c3-42df-948f-23e195e4ba55" providerId="AD" clId="Web-{7F477EFF-55BF-2C4A-F1E1-960B251EDF80}" dt="2023-02-14T17:24:41.333" v="20"/>
          <ac:picMkLst>
            <pc:docMk/>
            <pc:sldMk cId="1804238322" sldId="547"/>
            <ac:picMk id="3" creationId="{6EA2DA90-78A2-76BD-0536-892061A0C9F7}"/>
          </ac:picMkLst>
        </pc:picChg>
        <pc:picChg chg="add del mod">
          <ac:chgData name="Giri, Atanu" userId="S::agiri@miners.utep.edu::e0ae8cc7-49c3-42df-948f-23e195e4ba55" providerId="AD" clId="Web-{7F477EFF-55BF-2C4A-F1E1-960B251EDF80}" dt="2023-02-14T17:24:41.333" v="19"/>
          <ac:picMkLst>
            <pc:docMk/>
            <pc:sldMk cId="1804238322" sldId="547"/>
            <ac:picMk id="4" creationId="{8507A97A-95BC-EFD9-1E06-CCB033704D4E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17:32:09.474" v="30"/>
          <ac:picMkLst>
            <pc:docMk/>
            <pc:sldMk cId="1804238322" sldId="547"/>
            <ac:picMk id="5" creationId="{72E11319-B8A1-D616-EAA3-9551A4E350DA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17:32:09.474" v="30"/>
          <ac:picMkLst>
            <pc:docMk/>
            <pc:sldMk cId="1804238322" sldId="547"/>
            <ac:picMk id="6" creationId="{9279F230-BEB5-A596-D928-0A306BD7B363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7:32:09.474" v="30"/>
          <ac:picMkLst>
            <pc:docMk/>
            <pc:sldMk cId="1804238322" sldId="547"/>
            <ac:picMk id="7" creationId="{ADE6ED0C-9107-33A4-2247-28B655713C1F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7:32:09.474" v="30"/>
          <ac:picMkLst>
            <pc:docMk/>
            <pc:sldMk cId="1804238322" sldId="547"/>
            <ac:picMk id="8" creationId="{20C1AAA9-4A50-8D61-E546-3C315B79200C}"/>
          </ac:picMkLst>
        </pc:picChg>
        <pc:cxnChg chg="add del">
          <ac:chgData name="Giri, Atanu" userId="S::agiri@miners.utep.edu::e0ae8cc7-49c3-42df-948f-23e195e4ba55" providerId="AD" clId="Web-{7F477EFF-55BF-2C4A-F1E1-960B251EDF80}" dt="2023-02-14T17:32:09.474" v="30"/>
          <ac:cxnSpMkLst>
            <pc:docMk/>
            <pc:sldMk cId="1804238322" sldId="547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7F477EFF-55BF-2C4A-F1E1-960B251EDF80}" dt="2023-02-14T17:32:09.474" v="30"/>
          <ac:cxnSpMkLst>
            <pc:docMk/>
            <pc:sldMk cId="1804238322" sldId="547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7F477EFF-55BF-2C4A-F1E1-960B251EDF80}" dt="2023-02-14T17:32:09.474" v="30"/>
          <ac:cxnSpMkLst>
            <pc:docMk/>
            <pc:sldMk cId="1804238322" sldId="547"/>
            <ac:cxnSpMk id="14" creationId="{08C5794E-A9A1-4A23-AF68-C79A7822334C}"/>
          </ac:cxnSpMkLst>
        </pc:cxnChg>
        <pc:cxnChg chg="add">
          <ac:chgData name="Giri, Atanu" userId="S::agiri@miners.utep.edu::e0ae8cc7-49c3-42df-948f-23e195e4ba55" providerId="AD" clId="Web-{7F477EFF-55BF-2C4A-F1E1-960B251EDF80}" dt="2023-02-14T17:32:09.474" v="30"/>
          <ac:cxnSpMkLst>
            <pc:docMk/>
            <pc:sldMk cId="1804238322" sldId="547"/>
            <ac:cxnSpMk id="19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17:32:09.474" v="30"/>
          <ac:cxnSpMkLst>
            <pc:docMk/>
            <pc:sldMk cId="1804238322" sldId="547"/>
            <ac:cxnSpMk id="21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17:32:09.474" v="30"/>
          <ac:cxnSpMkLst>
            <pc:docMk/>
            <pc:sldMk cId="1804238322" sldId="547"/>
            <ac:cxnSpMk id="23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7F477EFF-55BF-2C4A-F1E1-960B251EDF80}" dt="2023-02-14T05:48:58.750" v="11"/>
        <pc:sldMkLst>
          <pc:docMk/>
          <pc:sldMk cId="1597595282" sldId="548"/>
        </pc:sldMkLst>
        <pc:picChg chg="add mod">
          <ac:chgData name="Giri, Atanu" userId="S::agiri@miners.utep.edu::e0ae8cc7-49c3-42df-948f-23e195e4ba55" providerId="AD" clId="Web-{7F477EFF-55BF-2C4A-F1E1-960B251EDF80}" dt="2023-02-14T05:48:58.750" v="11"/>
          <ac:picMkLst>
            <pc:docMk/>
            <pc:sldMk cId="1597595282" sldId="548"/>
            <ac:picMk id="2" creationId="{3B9CFB60-777C-F888-88D0-00FAD7FFAEFD}"/>
          </ac:picMkLst>
        </pc:picChg>
        <pc:picChg chg="add mod">
          <ac:chgData name="Giri, Atanu" userId="S::agiri@miners.utep.edu::e0ae8cc7-49c3-42df-948f-23e195e4ba55" providerId="AD" clId="Web-{7F477EFF-55BF-2C4A-F1E1-960B251EDF80}" dt="2023-02-14T05:48:58.750" v="11"/>
          <ac:picMkLst>
            <pc:docMk/>
            <pc:sldMk cId="1597595282" sldId="548"/>
            <ac:picMk id="3" creationId="{46DB917D-C14E-553B-D000-151A2243502C}"/>
          </ac:picMkLst>
        </pc:picChg>
        <pc:picChg chg="add mod">
          <ac:chgData name="Giri, Atanu" userId="S::agiri@miners.utep.edu::e0ae8cc7-49c3-42df-948f-23e195e4ba55" providerId="AD" clId="Web-{7F477EFF-55BF-2C4A-F1E1-960B251EDF80}" dt="2023-02-14T05:48:58.750" v="11"/>
          <ac:picMkLst>
            <pc:docMk/>
            <pc:sldMk cId="1597595282" sldId="548"/>
            <ac:picMk id="4" creationId="{C140932D-B994-66EE-5D2A-BCFC7265D847}"/>
          </ac:picMkLst>
        </pc:picChg>
        <pc:picChg chg="add mod">
          <ac:chgData name="Giri, Atanu" userId="S::agiri@miners.utep.edu::e0ae8cc7-49c3-42df-948f-23e195e4ba55" providerId="AD" clId="Web-{7F477EFF-55BF-2C4A-F1E1-960B251EDF80}" dt="2023-02-14T05:48:58.750" v="11"/>
          <ac:picMkLst>
            <pc:docMk/>
            <pc:sldMk cId="1597595282" sldId="548"/>
            <ac:picMk id="5" creationId="{CA775134-52AB-2A01-C40D-CB3D64FAD6EB}"/>
          </ac:picMkLst>
        </pc:picChg>
        <pc:cxnChg chg="add">
          <ac:chgData name="Giri, Atanu" userId="S::agiri@miners.utep.edu::e0ae8cc7-49c3-42df-948f-23e195e4ba55" providerId="AD" clId="Web-{7F477EFF-55BF-2C4A-F1E1-960B251EDF80}" dt="2023-02-14T05:48:58.750" v="11"/>
          <ac:cxnSpMkLst>
            <pc:docMk/>
            <pc:sldMk cId="1597595282" sldId="548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05:48:58.750" v="11"/>
          <ac:cxnSpMkLst>
            <pc:docMk/>
            <pc:sldMk cId="1597595282" sldId="548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05:48:58.750" v="11"/>
          <ac:cxnSpMkLst>
            <pc:docMk/>
            <pc:sldMk cId="1597595282" sldId="548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7F477EFF-55BF-2C4A-F1E1-960B251EDF80}" dt="2023-02-14T06:04:33.021" v="17"/>
        <pc:sldMkLst>
          <pc:docMk/>
          <pc:sldMk cId="928021093" sldId="549"/>
        </pc:sldMkLst>
        <pc:picChg chg="add mod ord">
          <ac:chgData name="Giri, Atanu" userId="S::agiri@miners.utep.edu::e0ae8cc7-49c3-42df-948f-23e195e4ba55" providerId="AD" clId="Web-{7F477EFF-55BF-2C4A-F1E1-960B251EDF80}" dt="2023-02-14T06:04:33.021" v="17"/>
          <ac:picMkLst>
            <pc:docMk/>
            <pc:sldMk cId="928021093" sldId="549"/>
            <ac:picMk id="2" creationId="{1EAFBFB8-DA4E-38C4-C4B3-DBFA4BD4EC42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06:04:33.021" v="17"/>
          <ac:picMkLst>
            <pc:docMk/>
            <pc:sldMk cId="928021093" sldId="549"/>
            <ac:picMk id="3" creationId="{4E373026-E12F-7614-80D9-9585D7A25A0F}"/>
          </ac:picMkLst>
        </pc:picChg>
        <pc:picChg chg="add mod">
          <ac:chgData name="Giri, Atanu" userId="S::agiri@miners.utep.edu::e0ae8cc7-49c3-42df-948f-23e195e4ba55" providerId="AD" clId="Web-{7F477EFF-55BF-2C4A-F1E1-960B251EDF80}" dt="2023-02-14T06:04:33.021" v="17"/>
          <ac:picMkLst>
            <pc:docMk/>
            <pc:sldMk cId="928021093" sldId="549"/>
            <ac:picMk id="4" creationId="{E5928221-A3E5-EBDF-064C-748607853FE3}"/>
          </ac:picMkLst>
        </pc:picChg>
        <pc:picChg chg="add mod">
          <ac:chgData name="Giri, Atanu" userId="S::agiri@miners.utep.edu::e0ae8cc7-49c3-42df-948f-23e195e4ba55" providerId="AD" clId="Web-{7F477EFF-55BF-2C4A-F1E1-960B251EDF80}" dt="2023-02-14T06:04:33.021" v="17"/>
          <ac:picMkLst>
            <pc:docMk/>
            <pc:sldMk cId="928021093" sldId="549"/>
            <ac:picMk id="5" creationId="{29F68937-A4C8-055C-6084-4024B2E69DAE}"/>
          </ac:picMkLst>
        </pc:picChg>
        <pc:cxnChg chg="add">
          <ac:chgData name="Giri, Atanu" userId="S::agiri@miners.utep.edu::e0ae8cc7-49c3-42df-948f-23e195e4ba55" providerId="AD" clId="Web-{7F477EFF-55BF-2C4A-F1E1-960B251EDF80}" dt="2023-02-14T06:04:33.021" v="17"/>
          <ac:cxnSpMkLst>
            <pc:docMk/>
            <pc:sldMk cId="928021093" sldId="549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06:04:33.021" v="17"/>
          <ac:cxnSpMkLst>
            <pc:docMk/>
            <pc:sldMk cId="928021093" sldId="549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06:04:33.021" v="17"/>
          <ac:cxnSpMkLst>
            <pc:docMk/>
            <pc:sldMk cId="928021093" sldId="549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7F477EFF-55BF-2C4A-F1E1-960B251EDF80}" dt="2023-02-14T17:30:35.783" v="26"/>
        <pc:sldMkLst>
          <pc:docMk/>
          <pc:sldMk cId="1874597619" sldId="550"/>
        </pc:sldMkLst>
        <pc:picChg chg="add mod ord">
          <ac:chgData name="Giri, Atanu" userId="S::agiri@miners.utep.edu::e0ae8cc7-49c3-42df-948f-23e195e4ba55" providerId="AD" clId="Web-{7F477EFF-55BF-2C4A-F1E1-960B251EDF80}" dt="2023-02-14T17:30:35.783" v="26"/>
          <ac:picMkLst>
            <pc:docMk/>
            <pc:sldMk cId="1874597619" sldId="550"/>
            <ac:picMk id="2" creationId="{817B41B1-61AE-2F4D-151C-A0849082B11F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17:30:35.783" v="26"/>
          <ac:picMkLst>
            <pc:docMk/>
            <pc:sldMk cId="1874597619" sldId="550"/>
            <ac:picMk id="3" creationId="{58851A36-E55A-F549-7D76-61040690A5A3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7:30:35.783" v="26"/>
          <ac:picMkLst>
            <pc:docMk/>
            <pc:sldMk cId="1874597619" sldId="550"/>
            <ac:picMk id="4" creationId="{7989E490-1FDF-0FCC-08AD-3ED8CD5CF77C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7:30:35.783" v="26"/>
          <ac:picMkLst>
            <pc:docMk/>
            <pc:sldMk cId="1874597619" sldId="550"/>
            <ac:picMk id="5" creationId="{B072F991-D3BF-9D0E-8205-13015D6CFE9A}"/>
          </ac:picMkLst>
        </pc:picChg>
        <pc:cxnChg chg="add">
          <ac:chgData name="Giri, Atanu" userId="S::agiri@miners.utep.edu::e0ae8cc7-49c3-42df-948f-23e195e4ba55" providerId="AD" clId="Web-{7F477EFF-55BF-2C4A-F1E1-960B251EDF80}" dt="2023-02-14T17:30:35.783" v="26"/>
          <ac:cxnSpMkLst>
            <pc:docMk/>
            <pc:sldMk cId="1874597619" sldId="550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17:30:35.783" v="26"/>
          <ac:cxnSpMkLst>
            <pc:docMk/>
            <pc:sldMk cId="1874597619" sldId="550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17:30:35.783" v="26"/>
          <ac:cxnSpMkLst>
            <pc:docMk/>
            <pc:sldMk cId="1874597619" sldId="550"/>
            <ac:cxnSpMk id="14" creationId="{08C5794E-A9A1-4A23-AF68-C79A7822334C}"/>
          </ac:cxnSpMkLst>
        </pc:cxnChg>
      </pc:sldChg>
      <pc:sldChg chg="addSp delSp modSp new mod setBg">
        <pc:chgData name="Giri, Atanu" userId="S::agiri@miners.utep.edu::e0ae8cc7-49c3-42df-948f-23e195e4ba55" providerId="AD" clId="Web-{7F477EFF-55BF-2C4A-F1E1-960B251EDF80}" dt="2023-02-14T17:59:19.402" v="39"/>
        <pc:sldMkLst>
          <pc:docMk/>
          <pc:sldMk cId="594032569" sldId="551"/>
        </pc:sldMkLst>
        <pc:picChg chg="add mod ord">
          <ac:chgData name="Giri, Atanu" userId="S::agiri@miners.utep.edu::e0ae8cc7-49c3-42df-948f-23e195e4ba55" providerId="AD" clId="Web-{7F477EFF-55BF-2C4A-F1E1-960B251EDF80}" dt="2023-02-14T17:59:19.402" v="39"/>
          <ac:picMkLst>
            <pc:docMk/>
            <pc:sldMk cId="594032569" sldId="551"/>
            <ac:picMk id="2" creationId="{C0C6CD9D-232D-D829-9C0D-1175A6090AC7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17:59:19.402" v="39"/>
          <ac:picMkLst>
            <pc:docMk/>
            <pc:sldMk cId="594032569" sldId="551"/>
            <ac:picMk id="3" creationId="{1A6775AF-ACA7-BF46-443F-E8976978E550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17:59:19.402" v="39"/>
          <ac:picMkLst>
            <pc:docMk/>
            <pc:sldMk cId="594032569" sldId="551"/>
            <ac:picMk id="4" creationId="{9AED7426-7369-4B7C-6C10-B4B2C888CC83}"/>
          </ac:picMkLst>
        </pc:picChg>
        <pc:picChg chg="add del mod">
          <ac:chgData name="Giri, Atanu" userId="S::agiri@miners.utep.edu::e0ae8cc7-49c3-42df-948f-23e195e4ba55" providerId="AD" clId="Web-{7F477EFF-55BF-2C4A-F1E1-960B251EDF80}" dt="2023-02-14T17:59:02.402" v="37"/>
          <ac:picMkLst>
            <pc:docMk/>
            <pc:sldMk cId="594032569" sldId="551"/>
            <ac:picMk id="5" creationId="{95B937AA-9714-35F9-AD51-CCF2581AFA2C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7:59:19.402" v="39"/>
          <ac:picMkLst>
            <pc:docMk/>
            <pc:sldMk cId="594032569" sldId="551"/>
            <ac:picMk id="6" creationId="{31473561-2F71-4EA9-9FA8-2978B19D29BD}"/>
          </ac:picMkLst>
        </pc:picChg>
        <pc:cxnChg chg="add del">
          <ac:chgData name="Giri, Atanu" userId="S::agiri@miners.utep.edu::e0ae8cc7-49c3-42df-948f-23e195e4ba55" providerId="AD" clId="Web-{7F477EFF-55BF-2C4A-F1E1-960B251EDF80}" dt="2023-02-14T17:59:19.402" v="39"/>
          <ac:cxnSpMkLst>
            <pc:docMk/>
            <pc:sldMk cId="594032569" sldId="551"/>
            <ac:cxnSpMk id="10" creationId="{91B6081D-D3E8-4209-B85B-EB1C655A6272}"/>
          </ac:cxnSpMkLst>
        </pc:cxnChg>
        <pc:cxnChg chg="add del">
          <ac:chgData name="Giri, Atanu" userId="S::agiri@miners.utep.edu::e0ae8cc7-49c3-42df-948f-23e195e4ba55" providerId="AD" clId="Web-{7F477EFF-55BF-2C4A-F1E1-960B251EDF80}" dt="2023-02-14T17:59:19.402" v="39"/>
          <ac:cxnSpMkLst>
            <pc:docMk/>
            <pc:sldMk cId="594032569" sldId="551"/>
            <ac:cxnSpMk id="12" creationId="{28CA55E4-1295-45C8-BA05-5A9E705B749A}"/>
          </ac:cxnSpMkLst>
        </pc:cxnChg>
        <pc:cxnChg chg="add del">
          <ac:chgData name="Giri, Atanu" userId="S::agiri@miners.utep.edu::e0ae8cc7-49c3-42df-948f-23e195e4ba55" providerId="AD" clId="Web-{7F477EFF-55BF-2C4A-F1E1-960B251EDF80}" dt="2023-02-14T17:59:19.402" v="39"/>
          <ac:cxnSpMkLst>
            <pc:docMk/>
            <pc:sldMk cId="594032569" sldId="551"/>
            <ac:cxnSpMk id="14" creationId="{08C5794E-A9A1-4A23-AF68-C79A7822334C}"/>
          </ac:cxnSpMkLst>
        </pc:cxnChg>
        <pc:cxnChg chg="add">
          <ac:chgData name="Giri, Atanu" userId="S::agiri@miners.utep.edu::e0ae8cc7-49c3-42df-948f-23e195e4ba55" providerId="AD" clId="Web-{7F477EFF-55BF-2C4A-F1E1-960B251EDF80}" dt="2023-02-14T17:59:19.402" v="39"/>
          <ac:cxnSpMkLst>
            <pc:docMk/>
            <pc:sldMk cId="594032569" sldId="551"/>
            <ac:cxnSpMk id="19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17:59:19.402" v="39"/>
          <ac:cxnSpMkLst>
            <pc:docMk/>
            <pc:sldMk cId="594032569" sldId="551"/>
            <ac:cxnSpMk id="21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17:59:19.402" v="39"/>
          <ac:cxnSpMkLst>
            <pc:docMk/>
            <pc:sldMk cId="594032569" sldId="551"/>
            <ac:cxnSpMk id="23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7F477EFF-55BF-2C4A-F1E1-960B251EDF80}" dt="2023-02-14T18:31:53.968" v="63"/>
        <pc:sldMkLst>
          <pc:docMk/>
          <pc:sldMk cId="565316616" sldId="552"/>
        </pc:sldMkLst>
        <pc:picChg chg="add mod ord">
          <ac:chgData name="Giri, Atanu" userId="S::agiri@miners.utep.edu::e0ae8cc7-49c3-42df-948f-23e195e4ba55" providerId="AD" clId="Web-{7F477EFF-55BF-2C4A-F1E1-960B251EDF80}" dt="2023-02-14T18:31:53.968" v="63"/>
          <ac:picMkLst>
            <pc:docMk/>
            <pc:sldMk cId="565316616" sldId="552"/>
            <ac:picMk id="2" creationId="{74B43985-7C09-575D-5145-424E26F096CE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8:31:53.968" v="63"/>
          <ac:picMkLst>
            <pc:docMk/>
            <pc:sldMk cId="565316616" sldId="552"/>
            <ac:picMk id="3" creationId="{AD5DACCC-6EAE-7FA2-C449-5C5383B623F9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18:31:53.968" v="63"/>
          <ac:picMkLst>
            <pc:docMk/>
            <pc:sldMk cId="565316616" sldId="552"/>
            <ac:picMk id="4" creationId="{066976D8-EA3F-C7B5-727A-062B4B6FDD27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8:31:53.968" v="63"/>
          <ac:picMkLst>
            <pc:docMk/>
            <pc:sldMk cId="565316616" sldId="552"/>
            <ac:picMk id="5" creationId="{0B5385DA-CD4A-E17C-2062-9C4B23C3AA6A}"/>
          </ac:picMkLst>
        </pc:picChg>
        <pc:cxnChg chg="add">
          <ac:chgData name="Giri, Atanu" userId="S::agiri@miners.utep.edu::e0ae8cc7-49c3-42df-948f-23e195e4ba55" providerId="AD" clId="Web-{7F477EFF-55BF-2C4A-F1E1-960B251EDF80}" dt="2023-02-14T18:31:53.968" v="63"/>
          <ac:cxnSpMkLst>
            <pc:docMk/>
            <pc:sldMk cId="565316616" sldId="552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18:31:53.968" v="63"/>
          <ac:cxnSpMkLst>
            <pc:docMk/>
            <pc:sldMk cId="565316616" sldId="552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18:31:53.968" v="63"/>
          <ac:cxnSpMkLst>
            <pc:docMk/>
            <pc:sldMk cId="565316616" sldId="552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7F477EFF-55BF-2C4A-F1E1-960B251EDF80}" dt="2023-02-14T18:08:39.327" v="46"/>
        <pc:sldMkLst>
          <pc:docMk/>
          <pc:sldMk cId="1582687652" sldId="553"/>
        </pc:sldMkLst>
        <pc:picChg chg="add mod">
          <ac:chgData name="Giri, Atanu" userId="S::agiri@miners.utep.edu::e0ae8cc7-49c3-42df-948f-23e195e4ba55" providerId="AD" clId="Web-{7F477EFF-55BF-2C4A-F1E1-960B251EDF80}" dt="2023-02-14T18:08:39.327" v="46"/>
          <ac:picMkLst>
            <pc:docMk/>
            <pc:sldMk cId="1582687652" sldId="553"/>
            <ac:picMk id="2" creationId="{68EC164F-E47C-85B8-9A55-7F5D4834FD9C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8:08:39.327" v="46"/>
          <ac:picMkLst>
            <pc:docMk/>
            <pc:sldMk cId="1582687652" sldId="553"/>
            <ac:picMk id="3" creationId="{A56D5485-F0ED-56FF-01BC-DD6BB2B31B24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18:08:39.327" v="46"/>
          <ac:picMkLst>
            <pc:docMk/>
            <pc:sldMk cId="1582687652" sldId="553"/>
            <ac:picMk id="4" creationId="{EB9ACD64-976A-6CBF-0E78-1074F0B5BB78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8:08:39.327" v="46"/>
          <ac:picMkLst>
            <pc:docMk/>
            <pc:sldMk cId="1582687652" sldId="553"/>
            <ac:picMk id="5" creationId="{0830B63E-6AF4-77D8-5CF0-D99C6E67A073}"/>
          </ac:picMkLst>
        </pc:picChg>
        <pc:cxnChg chg="add">
          <ac:chgData name="Giri, Atanu" userId="S::agiri@miners.utep.edu::e0ae8cc7-49c3-42df-948f-23e195e4ba55" providerId="AD" clId="Web-{7F477EFF-55BF-2C4A-F1E1-960B251EDF80}" dt="2023-02-14T18:08:39.327" v="46"/>
          <ac:cxnSpMkLst>
            <pc:docMk/>
            <pc:sldMk cId="1582687652" sldId="553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18:08:39.327" v="46"/>
          <ac:cxnSpMkLst>
            <pc:docMk/>
            <pc:sldMk cId="1582687652" sldId="553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18:08:39.327" v="46"/>
          <ac:cxnSpMkLst>
            <pc:docMk/>
            <pc:sldMk cId="1582687652" sldId="553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7F477EFF-55BF-2C4A-F1E1-960B251EDF80}" dt="2023-02-14T18:11:34.364" v="52"/>
        <pc:sldMkLst>
          <pc:docMk/>
          <pc:sldMk cId="3456891661" sldId="554"/>
        </pc:sldMkLst>
        <pc:picChg chg="add mod">
          <ac:chgData name="Giri, Atanu" userId="S::agiri@miners.utep.edu::e0ae8cc7-49c3-42df-948f-23e195e4ba55" providerId="AD" clId="Web-{7F477EFF-55BF-2C4A-F1E1-960B251EDF80}" dt="2023-02-14T18:11:34.364" v="52"/>
          <ac:picMkLst>
            <pc:docMk/>
            <pc:sldMk cId="3456891661" sldId="554"/>
            <ac:picMk id="2" creationId="{7742472C-FDC0-9331-0697-ABDB2D8EAD76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8:11:34.364" v="52"/>
          <ac:picMkLst>
            <pc:docMk/>
            <pc:sldMk cId="3456891661" sldId="554"/>
            <ac:picMk id="3" creationId="{10800022-019A-9A60-9F70-504E319C56AA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8:11:34.364" v="52"/>
          <ac:picMkLst>
            <pc:docMk/>
            <pc:sldMk cId="3456891661" sldId="554"/>
            <ac:picMk id="4" creationId="{0AAE3029-00B2-B43A-6C03-FF427A9055AA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18:11:34.364" v="52"/>
          <ac:picMkLst>
            <pc:docMk/>
            <pc:sldMk cId="3456891661" sldId="554"/>
            <ac:picMk id="5" creationId="{BE82DFFD-003E-C23D-9141-F3ABDF3A5981}"/>
          </ac:picMkLst>
        </pc:picChg>
        <pc:cxnChg chg="add">
          <ac:chgData name="Giri, Atanu" userId="S::agiri@miners.utep.edu::e0ae8cc7-49c3-42df-948f-23e195e4ba55" providerId="AD" clId="Web-{7F477EFF-55BF-2C4A-F1E1-960B251EDF80}" dt="2023-02-14T18:11:34.364" v="52"/>
          <ac:cxnSpMkLst>
            <pc:docMk/>
            <pc:sldMk cId="3456891661" sldId="554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18:11:34.364" v="52"/>
          <ac:cxnSpMkLst>
            <pc:docMk/>
            <pc:sldMk cId="3456891661" sldId="554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18:11:34.364" v="52"/>
          <ac:cxnSpMkLst>
            <pc:docMk/>
            <pc:sldMk cId="3456891661" sldId="554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7F477EFF-55BF-2C4A-F1E1-960B251EDF80}" dt="2023-02-14T18:19:29.990" v="58"/>
        <pc:sldMkLst>
          <pc:docMk/>
          <pc:sldMk cId="1721077863" sldId="555"/>
        </pc:sldMkLst>
        <pc:picChg chg="add mod">
          <ac:chgData name="Giri, Atanu" userId="S::agiri@miners.utep.edu::e0ae8cc7-49c3-42df-948f-23e195e4ba55" providerId="AD" clId="Web-{7F477EFF-55BF-2C4A-F1E1-960B251EDF80}" dt="2023-02-14T18:19:29.990" v="58"/>
          <ac:picMkLst>
            <pc:docMk/>
            <pc:sldMk cId="1721077863" sldId="555"/>
            <ac:picMk id="2" creationId="{F941D579-CD83-6FFD-EEE2-53A7249E10D2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8:19:29.990" v="58"/>
          <ac:picMkLst>
            <pc:docMk/>
            <pc:sldMk cId="1721077863" sldId="555"/>
            <ac:picMk id="3" creationId="{A015E5A3-EC4B-1E1C-4CD7-9B30047B49D1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18:19:29.990" v="58"/>
          <ac:picMkLst>
            <pc:docMk/>
            <pc:sldMk cId="1721077863" sldId="555"/>
            <ac:picMk id="4" creationId="{5D3C1FC0-6C4D-B62B-AADD-0A344E7171C8}"/>
          </ac:picMkLst>
        </pc:picChg>
        <pc:picChg chg="add mod">
          <ac:chgData name="Giri, Atanu" userId="S::agiri@miners.utep.edu::e0ae8cc7-49c3-42df-948f-23e195e4ba55" providerId="AD" clId="Web-{7F477EFF-55BF-2C4A-F1E1-960B251EDF80}" dt="2023-02-14T18:19:29.990" v="58"/>
          <ac:picMkLst>
            <pc:docMk/>
            <pc:sldMk cId="1721077863" sldId="555"/>
            <ac:picMk id="5" creationId="{F1C5E1DF-0C74-1E2D-6130-10349F2786CE}"/>
          </ac:picMkLst>
        </pc:picChg>
        <pc:cxnChg chg="add">
          <ac:chgData name="Giri, Atanu" userId="S::agiri@miners.utep.edu::e0ae8cc7-49c3-42df-948f-23e195e4ba55" providerId="AD" clId="Web-{7F477EFF-55BF-2C4A-F1E1-960B251EDF80}" dt="2023-02-14T18:19:29.990" v="58"/>
          <ac:cxnSpMkLst>
            <pc:docMk/>
            <pc:sldMk cId="1721077863" sldId="555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18:19:29.990" v="58"/>
          <ac:cxnSpMkLst>
            <pc:docMk/>
            <pc:sldMk cId="1721077863" sldId="555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18:19:29.990" v="58"/>
          <ac:cxnSpMkLst>
            <pc:docMk/>
            <pc:sldMk cId="1721077863" sldId="555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7F477EFF-55BF-2C4A-F1E1-960B251EDF80}" dt="2023-02-14T20:20:22.830" v="76"/>
        <pc:sldMkLst>
          <pc:docMk/>
          <pc:sldMk cId="1165894005" sldId="556"/>
        </pc:sldMkLst>
        <pc:picChg chg="add mod">
          <ac:chgData name="Giri, Atanu" userId="S::agiri@miners.utep.edu::e0ae8cc7-49c3-42df-948f-23e195e4ba55" providerId="AD" clId="Web-{7F477EFF-55BF-2C4A-F1E1-960B251EDF80}" dt="2023-02-14T20:20:22.830" v="76"/>
          <ac:picMkLst>
            <pc:docMk/>
            <pc:sldMk cId="1165894005" sldId="556"/>
            <ac:picMk id="2" creationId="{004884A5-AC34-EFA2-1B53-F06E711E2E83}"/>
          </ac:picMkLst>
        </pc:picChg>
        <pc:picChg chg="add mod">
          <ac:chgData name="Giri, Atanu" userId="S::agiri@miners.utep.edu::e0ae8cc7-49c3-42df-948f-23e195e4ba55" providerId="AD" clId="Web-{7F477EFF-55BF-2C4A-F1E1-960B251EDF80}" dt="2023-02-14T20:20:22.830" v="76"/>
          <ac:picMkLst>
            <pc:docMk/>
            <pc:sldMk cId="1165894005" sldId="556"/>
            <ac:picMk id="3" creationId="{6CD6A570-89DC-52CE-415C-6EA52C136C99}"/>
          </ac:picMkLst>
        </pc:picChg>
        <pc:picChg chg="add mod">
          <ac:chgData name="Giri, Atanu" userId="S::agiri@miners.utep.edu::e0ae8cc7-49c3-42df-948f-23e195e4ba55" providerId="AD" clId="Web-{7F477EFF-55BF-2C4A-F1E1-960B251EDF80}" dt="2023-02-14T20:20:22.830" v="76"/>
          <ac:picMkLst>
            <pc:docMk/>
            <pc:sldMk cId="1165894005" sldId="556"/>
            <ac:picMk id="4" creationId="{9FB37E9B-7587-8D72-20A3-224F7197C367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20:20:22.830" v="76"/>
          <ac:picMkLst>
            <pc:docMk/>
            <pc:sldMk cId="1165894005" sldId="556"/>
            <ac:picMk id="5" creationId="{200EEDEF-F303-A1F8-A99E-B949F7914C35}"/>
          </ac:picMkLst>
        </pc:picChg>
        <pc:cxnChg chg="add">
          <ac:chgData name="Giri, Atanu" userId="S::agiri@miners.utep.edu::e0ae8cc7-49c3-42df-948f-23e195e4ba55" providerId="AD" clId="Web-{7F477EFF-55BF-2C4A-F1E1-960B251EDF80}" dt="2023-02-14T20:20:22.830" v="76"/>
          <ac:cxnSpMkLst>
            <pc:docMk/>
            <pc:sldMk cId="1165894005" sldId="556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20:20:22.830" v="76"/>
          <ac:cxnSpMkLst>
            <pc:docMk/>
            <pc:sldMk cId="1165894005" sldId="556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20:20:22.830" v="76"/>
          <ac:cxnSpMkLst>
            <pc:docMk/>
            <pc:sldMk cId="1165894005" sldId="556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7F477EFF-55BF-2C4A-F1E1-960B251EDF80}" dt="2023-02-14T20:15:25.305" v="70"/>
        <pc:sldMkLst>
          <pc:docMk/>
          <pc:sldMk cId="1454138522" sldId="557"/>
        </pc:sldMkLst>
        <pc:picChg chg="add mod ord">
          <ac:chgData name="Giri, Atanu" userId="S::agiri@miners.utep.edu::e0ae8cc7-49c3-42df-948f-23e195e4ba55" providerId="AD" clId="Web-{7F477EFF-55BF-2C4A-F1E1-960B251EDF80}" dt="2023-02-14T20:15:25.305" v="70"/>
          <ac:picMkLst>
            <pc:docMk/>
            <pc:sldMk cId="1454138522" sldId="557"/>
            <ac:picMk id="2" creationId="{6336EC5B-7740-91EC-549A-2D7A0723D6E0}"/>
          </ac:picMkLst>
        </pc:picChg>
        <pc:picChg chg="add mod">
          <ac:chgData name="Giri, Atanu" userId="S::agiri@miners.utep.edu::e0ae8cc7-49c3-42df-948f-23e195e4ba55" providerId="AD" clId="Web-{7F477EFF-55BF-2C4A-F1E1-960B251EDF80}" dt="2023-02-14T20:15:25.305" v="70"/>
          <ac:picMkLst>
            <pc:docMk/>
            <pc:sldMk cId="1454138522" sldId="557"/>
            <ac:picMk id="3" creationId="{67FCA7FA-BCA3-6010-1FFF-41DBC17A1D4F}"/>
          </ac:picMkLst>
        </pc:picChg>
        <pc:picChg chg="add mod">
          <ac:chgData name="Giri, Atanu" userId="S::agiri@miners.utep.edu::e0ae8cc7-49c3-42df-948f-23e195e4ba55" providerId="AD" clId="Web-{7F477EFF-55BF-2C4A-F1E1-960B251EDF80}" dt="2023-02-14T20:15:25.305" v="70"/>
          <ac:picMkLst>
            <pc:docMk/>
            <pc:sldMk cId="1454138522" sldId="557"/>
            <ac:picMk id="4" creationId="{7B3965AD-6518-0B1A-90A7-0E2691151893}"/>
          </ac:picMkLst>
        </pc:picChg>
        <pc:picChg chg="add mod">
          <ac:chgData name="Giri, Atanu" userId="S::agiri@miners.utep.edu::e0ae8cc7-49c3-42df-948f-23e195e4ba55" providerId="AD" clId="Web-{7F477EFF-55BF-2C4A-F1E1-960B251EDF80}" dt="2023-02-14T20:15:25.305" v="70"/>
          <ac:picMkLst>
            <pc:docMk/>
            <pc:sldMk cId="1454138522" sldId="557"/>
            <ac:picMk id="5" creationId="{C399CA12-9755-CFDE-5D23-A561033DDEFD}"/>
          </ac:picMkLst>
        </pc:picChg>
        <pc:cxnChg chg="add">
          <ac:chgData name="Giri, Atanu" userId="S::agiri@miners.utep.edu::e0ae8cc7-49c3-42df-948f-23e195e4ba55" providerId="AD" clId="Web-{7F477EFF-55BF-2C4A-F1E1-960B251EDF80}" dt="2023-02-14T20:15:25.305" v="70"/>
          <ac:cxnSpMkLst>
            <pc:docMk/>
            <pc:sldMk cId="1454138522" sldId="557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20:15:25.305" v="70"/>
          <ac:cxnSpMkLst>
            <pc:docMk/>
            <pc:sldMk cId="1454138522" sldId="557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20:15:25.305" v="70"/>
          <ac:cxnSpMkLst>
            <pc:docMk/>
            <pc:sldMk cId="1454138522" sldId="557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7F477EFF-55BF-2C4A-F1E1-960B251EDF80}" dt="2023-02-14T21:10:48.780" v="82"/>
        <pc:sldMkLst>
          <pc:docMk/>
          <pc:sldMk cId="1320660856" sldId="558"/>
        </pc:sldMkLst>
        <pc:picChg chg="add mod">
          <ac:chgData name="Giri, Atanu" userId="S::agiri@miners.utep.edu::e0ae8cc7-49c3-42df-948f-23e195e4ba55" providerId="AD" clId="Web-{7F477EFF-55BF-2C4A-F1E1-960B251EDF80}" dt="2023-02-14T21:10:48.780" v="82"/>
          <ac:picMkLst>
            <pc:docMk/>
            <pc:sldMk cId="1320660856" sldId="558"/>
            <ac:picMk id="2" creationId="{2FD06B07-BECA-46F6-EBE3-6BE4FD134AA2}"/>
          </ac:picMkLst>
        </pc:picChg>
        <pc:picChg chg="add mod">
          <ac:chgData name="Giri, Atanu" userId="S::agiri@miners.utep.edu::e0ae8cc7-49c3-42df-948f-23e195e4ba55" providerId="AD" clId="Web-{7F477EFF-55BF-2C4A-F1E1-960B251EDF80}" dt="2023-02-14T21:10:48.780" v="82"/>
          <ac:picMkLst>
            <pc:docMk/>
            <pc:sldMk cId="1320660856" sldId="558"/>
            <ac:picMk id="3" creationId="{E020103F-1254-FB67-4C72-5C053D818602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21:10:48.780" v="82"/>
          <ac:picMkLst>
            <pc:docMk/>
            <pc:sldMk cId="1320660856" sldId="558"/>
            <ac:picMk id="4" creationId="{7EBFE974-6C4C-8656-0CA9-A0883AB0682E}"/>
          </ac:picMkLst>
        </pc:picChg>
        <pc:picChg chg="add mod">
          <ac:chgData name="Giri, Atanu" userId="S::agiri@miners.utep.edu::e0ae8cc7-49c3-42df-948f-23e195e4ba55" providerId="AD" clId="Web-{7F477EFF-55BF-2C4A-F1E1-960B251EDF80}" dt="2023-02-14T21:10:48.780" v="82"/>
          <ac:picMkLst>
            <pc:docMk/>
            <pc:sldMk cId="1320660856" sldId="558"/>
            <ac:picMk id="5" creationId="{5C7C919D-2672-EDB7-213B-B7F7AC991618}"/>
          </ac:picMkLst>
        </pc:picChg>
        <pc:cxnChg chg="add">
          <ac:chgData name="Giri, Atanu" userId="S::agiri@miners.utep.edu::e0ae8cc7-49c3-42df-948f-23e195e4ba55" providerId="AD" clId="Web-{7F477EFF-55BF-2C4A-F1E1-960B251EDF80}" dt="2023-02-14T21:10:48.780" v="82"/>
          <ac:cxnSpMkLst>
            <pc:docMk/>
            <pc:sldMk cId="1320660856" sldId="558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21:10:48.780" v="82"/>
          <ac:cxnSpMkLst>
            <pc:docMk/>
            <pc:sldMk cId="1320660856" sldId="558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21:10:48.780" v="82"/>
          <ac:cxnSpMkLst>
            <pc:docMk/>
            <pc:sldMk cId="1320660856" sldId="558"/>
            <ac:cxnSpMk id="14" creationId="{08C5794E-A9A1-4A23-AF68-C79A7822334C}"/>
          </ac:cxnSpMkLst>
        </pc:cxnChg>
      </pc:sldChg>
      <pc:sldChg chg="addSp modSp new mod setBg">
        <pc:chgData name="Giri, Atanu" userId="S::agiri@miners.utep.edu::e0ae8cc7-49c3-42df-948f-23e195e4ba55" providerId="AD" clId="Web-{7F477EFF-55BF-2C4A-F1E1-960B251EDF80}" dt="2023-02-14T21:17:05.793" v="87"/>
        <pc:sldMkLst>
          <pc:docMk/>
          <pc:sldMk cId="3114162775" sldId="559"/>
        </pc:sldMkLst>
        <pc:picChg chg="add mod">
          <ac:chgData name="Giri, Atanu" userId="S::agiri@miners.utep.edu::e0ae8cc7-49c3-42df-948f-23e195e4ba55" providerId="AD" clId="Web-{7F477EFF-55BF-2C4A-F1E1-960B251EDF80}" dt="2023-02-14T21:17:05.793" v="87"/>
          <ac:picMkLst>
            <pc:docMk/>
            <pc:sldMk cId="3114162775" sldId="559"/>
            <ac:picMk id="2" creationId="{26118215-0A18-9168-099B-03AA5523478A}"/>
          </ac:picMkLst>
        </pc:picChg>
        <pc:picChg chg="add mod">
          <ac:chgData name="Giri, Atanu" userId="S::agiri@miners.utep.edu::e0ae8cc7-49c3-42df-948f-23e195e4ba55" providerId="AD" clId="Web-{7F477EFF-55BF-2C4A-F1E1-960B251EDF80}" dt="2023-02-14T21:17:05.793" v="87"/>
          <ac:picMkLst>
            <pc:docMk/>
            <pc:sldMk cId="3114162775" sldId="559"/>
            <ac:picMk id="3" creationId="{D825E5A2-0337-49F2-EB60-0D2EBD81FB7A}"/>
          </ac:picMkLst>
        </pc:picChg>
        <pc:picChg chg="add mod">
          <ac:chgData name="Giri, Atanu" userId="S::agiri@miners.utep.edu::e0ae8cc7-49c3-42df-948f-23e195e4ba55" providerId="AD" clId="Web-{7F477EFF-55BF-2C4A-F1E1-960B251EDF80}" dt="2023-02-14T21:17:05.793" v="87"/>
          <ac:picMkLst>
            <pc:docMk/>
            <pc:sldMk cId="3114162775" sldId="559"/>
            <ac:picMk id="4" creationId="{295D9846-B1A7-834F-F0FB-6A9474FEC2F6}"/>
          </ac:picMkLst>
        </pc:picChg>
        <pc:picChg chg="add mod ord">
          <ac:chgData name="Giri, Atanu" userId="S::agiri@miners.utep.edu::e0ae8cc7-49c3-42df-948f-23e195e4ba55" providerId="AD" clId="Web-{7F477EFF-55BF-2C4A-F1E1-960B251EDF80}" dt="2023-02-14T21:17:05.793" v="87"/>
          <ac:picMkLst>
            <pc:docMk/>
            <pc:sldMk cId="3114162775" sldId="559"/>
            <ac:picMk id="5" creationId="{57ADAA12-5352-043F-C4B6-170F896AF7D9}"/>
          </ac:picMkLst>
        </pc:picChg>
        <pc:cxnChg chg="add">
          <ac:chgData name="Giri, Atanu" userId="S::agiri@miners.utep.edu::e0ae8cc7-49c3-42df-948f-23e195e4ba55" providerId="AD" clId="Web-{7F477EFF-55BF-2C4A-F1E1-960B251EDF80}" dt="2023-02-14T21:17:05.793" v="87"/>
          <ac:cxnSpMkLst>
            <pc:docMk/>
            <pc:sldMk cId="3114162775" sldId="559"/>
            <ac:cxnSpMk id="10" creationId="{91B6081D-D3E8-4209-B85B-EB1C655A6272}"/>
          </ac:cxnSpMkLst>
        </pc:cxnChg>
        <pc:cxnChg chg="add">
          <ac:chgData name="Giri, Atanu" userId="S::agiri@miners.utep.edu::e0ae8cc7-49c3-42df-948f-23e195e4ba55" providerId="AD" clId="Web-{7F477EFF-55BF-2C4A-F1E1-960B251EDF80}" dt="2023-02-14T21:17:05.793" v="87"/>
          <ac:cxnSpMkLst>
            <pc:docMk/>
            <pc:sldMk cId="3114162775" sldId="559"/>
            <ac:cxnSpMk id="12" creationId="{28CA55E4-1295-45C8-BA05-5A9E705B749A}"/>
          </ac:cxnSpMkLst>
        </pc:cxnChg>
        <pc:cxnChg chg="add">
          <ac:chgData name="Giri, Atanu" userId="S::agiri@miners.utep.edu::e0ae8cc7-49c3-42df-948f-23e195e4ba55" providerId="AD" clId="Web-{7F477EFF-55BF-2C4A-F1E1-960B251EDF80}" dt="2023-02-14T21:17:05.793" v="87"/>
          <ac:cxnSpMkLst>
            <pc:docMk/>
            <pc:sldMk cId="3114162775" sldId="559"/>
            <ac:cxnSpMk id="14" creationId="{08C5794E-A9A1-4A23-AF68-C79A7822334C}"/>
          </ac:cxnSpMkLst>
        </pc:cxnChg>
      </pc:sldChg>
    </pc:docChg>
  </pc:docChgLst>
  <pc:docChgLst>
    <pc:chgData name="Giri, Atanu" userId="S::agiri@miners.utep.edu::e0ae8cc7-49c3-42df-948f-23e195e4ba55" providerId="AD" clId="Web-{96B47F1A-0F67-A3CD-D281-70B618BE733C}"/>
    <pc:docChg chg="addSld modSld">
      <pc:chgData name="Giri, Atanu" userId="S::agiri@miners.utep.edu::e0ae8cc7-49c3-42df-948f-23e195e4ba55" providerId="AD" clId="Web-{96B47F1A-0F67-A3CD-D281-70B618BE733C}" dt="2022-12-19T05:56:21.008" v="34" actId="1076"/>
      <pc:docMkLst>
        <pc:docMk/>
      </pc:docMkLst>
      <pc:sldChg chg="addSp delSp modSp new mod setBg">
        <pc:chgData name="Giri, Atanu" userId="S::agiri@miners.utep.edu::e0ae8cc7-49c3-42df-948f-23e195e4ba55" providerId="AD" clId="Web-{96B47F1A-0F67-A3CD-D281-70B618BE733C}" dt="2022-12-19T05:56:21.008" v="34" actId="1076"/>
        <pc:sldMkLst>
          <pc:docMk/>
          <pc:sldMk cId="126945333" sldId="485"/>
        </pc:sldMkLst>
        <pc:picChg chg="add del mod">
          <ac:chgData name="Giri, Atanu" userId="S::agiri@miners.utep.edu::e0ae8cc7-49c3-42df-948f-23e195e4ba55" providerId="AD" clId="Web-{96B47F1A-0F67-A3CD-D281-70B618BE733C}" dt="2022-12-19T05:54:25.376" v="18"/>
          <ac:picMkLst>
            <pc:docMk/>
            <pc:sldMk cId="126945333" sldId="485"/>
            <ac:picMk id="2" creationId="{8372BFFF-7BDF-6D8F-CDC9-D61EDB9309E2}"/>
          </ac:picMkLst>
        </pc:picChg>
        <pc:picChg chg="add del mod">
          <ac:chgData name="Giri, Atanu" userId="S::agiri@miners.utep.edu::e0ae8cc7-49c3-42df-948f-23e195e4ba55" providerId="AD" clId="Web-{96B47F1A-0F67-A3CD-D281-70B618BE733C}" dt="2022-12-19T05:54:25.376" v="17"/>
          <ac:picMkLst>
            <pc:docMk/>
            <pc:sldMk cId="126945333" sldId="485"/>
            <ac:picMk id="3" creationId="{1DE0E504-1840-A5F9-7D76-7A482057CA46}"/>
          </ac:picMkLst>
        </pc:picChg>
        <pc:picChg chg="add del mod">
          <ac:chgData name="Giri, Atanu" userId="S::agiri@miners.utep.edu::e0ae8cc7-49c3-42df-948f-23e195e4ba55" providerId="AD" clId="Web-{96B47F1A-0F67-A3CD-D281-70B618BE733C}" dt="2022-12-19T05:54:25.376" v="16"/>
          <ac:picMkLst>
            <pc:docMk/>
            <pc:sldMk cId="126945333" sldId="485"/>
            <ac:picMk id="4" creationId="{EF672005-58BB-B917-3EB2-C7B33BC1152A}"/>
          </ac:picMkLst>
        </pc:picChg>
        <pc:picChg chg="add del mod">
          <ac:chgData name="Giri, Atanu" userId="S::agiri@miners.utep.edu::e0ae8cc7-49c3-42df-948f-23e195e4ba55" providerId="AD" clId="Web-{96B47F1A-0F67-A3CD-D281-70B618BE733C}" dt="2022-12-19T05:54:25.376" v="15"/>
          <ac:picMkLst>
            <pc:docMk/>
            <pc:sldMk cId="126945333" sldId="485"/>
            <ac:picMk id="5" creationId="{2C48DD90-EFAE-A530-4202-534A6C901DFF}"/>
          </ac:picMkLst>
        </pc:picChg>
        <pc:picChg chg="add del mod">
          <ac:chgData name="Giri, Atanu" userId="S::agiri@miners.utep.edu::e0ae8cc7-49c3-42df-948f-23e195e4ba55" providerId="AD" clId="Web-{96B47F1A-0F67-A3CD-D281-70B618BE733C}" dt="2022-12-19T05:54:25.376" v="14"/>
          <ac:picMkLst>
            <pc:docMk/>
            <pc:sldMk cId="126945333" sldId="485"/>
            <ac:picMk id="6" creationId="{6D97BD4E-F8E8-39A1-DE59-04E5B026126D}"/>
          </ac:picMkLst>
        </pc:picChg>
        <pc:picChg chg="add del mod">
          <ac:chgData name="Giri, Atanu" userId="S::agiri@miners.utep.edu::e0ae8cc7-49c3-42df-948f-23e195e4ba55" providerId="AD" clId="Web-{96B47F1A-0F67-A3CD-D281-70B618BE733C}" dt="2022-12-19T05:54:25.376" v="13"/>
          <ac:picMkLst>
            <pc:docMk/>
            <pc:sldMk cId="126945333" sldId="485"/>
            <ac:picMk id="7" creationId="{3448F991-5A97-C150-4BAC-3840D72DE42A}"/>
          </ac:picMkLst>
        </pc:picChg>
        <pc:picChg chg="add mod ord">
          <ac:chgData name="Giri, Atanu" userId="S::agiri@miners.utep.edu::e0ae8cc7-49c3-42df-948f-23e195e4ba55" providerId="AD" clId="Web-{96B47F1A-0F67-A3CD-D281-70B618BE733C}" dt="2022-12-19T05:56:09.352" v="33" actId="1076"/>
          <ac:picMkLst>
            <pc:docMk/>
            <pc:sldMk cId="126945333" sldId="485"/>
            <ac:picMk id="8" creationId="{ADB49370-723F-3FFA-1C86-2C6996D2E0B5}"/>
          </ac:picMkLst>
        </pc:picChg>
        <pc:picChg chg="add mod ord">
          <ac:chgData name="Giri, Atanu" userId="S::agiri@miners.utep.edu::e0ae8cc7-49c3-42df-948f-23e195e4ba55" providerId="AD" clId="Web-{96B47F1A-0F67-A3CD-D281-70B618BE733C}" dt="2022-12-19T05:55:42.054" v="28" actId="1076"/>
          <ac:picMkLst>
            <pc:docMk/>
            <pc:sldMk cId="126945333" sldId="485"/>
            <ac:picMk id="9" creationId="{7C003617-F35A-F154-18F5-763E1592DC8C}"/>
          </ac:picMkLst>
        </pc:picChg>
        <pc:picChg chg="add mod ord">
          <ac:chgData name="Giri, Atanu" userId="S::agiri@miners.utep.edu::e0ae8cc7-49c3-42df-948f-23e195e4ba55" providerId="AD" clId="Web-{96B47F1A-0F67-A3CD-D281-70B618BE733C}" dt="2022-12-19T05:55:29.976" v="27" actId="1076"/>
          <ac:picMkLst>
            <pc:docMk/>
            <pc:sldMk cId="126945333" sldId="485"/>
            <ac:picMk id="10" creationId="{501CD745-29C1-F8DA-3183-7687AC91E62C}"/>
          </ac:picMkLst>
        </pc:picChg>
        <pc:picChg chg="add mod">
          <ac:chgData name="Giri, Atanu" userId="S::agiri@miners.utep.edu::e0ae8cc7-49c3-42df-948f-23e195e4ba55" providerId="AD" clId="Web-{96B47F1A-0F67-A3CD-D281-70B618BE733C}" dt="2022-12-19T05:56:05.649" v="32" actId="1076"/>
          <ac:picMkLst>
            <pc:docMk/>
            <pc:sldMk cId="126945333" sldId="485"/>
            <ac:picMk id="11" creationId="{166D42D2-03D4-3C33-95B8-98E2ED1B3387}"/>
          </ac:picMkLst>
        </pc:picChg>
        <pc:picChg chg="add mod">
          <ac:chgData name="Giri, Atanu" userId="S::agiri@miners.utep.edu::e0ae8cc7-49c3-42df-948f-23e195e4ba55" providerId="AD" clId="Web-{96B47F1A-0F67-A3CD-D281-70B618BE733C}" dt="2022-12-19T05:56:21.008" v="34" actId="1076"/>
          <ac:picMkLst>
            <pc:docMk/>
            <pc:sldMk cId="126945333" sldId="485"/>
            <ac:picMk id="12" creationId="{E6D74D99-9845-AAC3-9209-30727459AED4}"/>
          </ac:picMkLst>
        </pc:picChg>
        <pc:picChg chg="add mod ord">
          <ac:chgData name="Giri, Atanu" userId="S::agiri@miners.utep.edu::e0ae8cc7-49c3-42df-948f-23e195e4ba55" providerId="AD" clId="Web-{96B47F1A-0F67-A3CD-D281-70B618BE733C}" dt="2022-12-19T05:55:58.914" v="30" actId="1076"/>
          <ac:picMkLst>
            <pc:docMk/>
            <pc:sldMk cId="126945333" sldId="485"/>
            <ac:picMk id="13" creationId="{1D3A2B88-26CC-82F7-2A14-A487F5366A83}"/>
          </ac:picMkLst>
        </pc:picChg>
      </pc:sldChg>
      <pc:sldChg chg="add replId">
        <pc:chgData name="Giri, Atanu" userId="S::agiri@miners.utep.edu::e0ae8cc7-49c3-42df-948f-23e195e4ba55" providerId="AD" clId="Web-{96B47F1A-0F67-A3CD-D281-70B618BE733C}" dt="2022-12-19T05:27:11.594" v="1"/>
        <pc:sldMkLst>
          <pc:docMk/>
          <pc:sldMk cId="2476952202" sldId="486"/>
        </pc:sldMkLst>
      </pc:sldChg>
      <pc:sldChg chg="add replId">
        <pc:chgData name="Giri, Atanu" userId="S::agiri@miners.utep.edu::e0ae8cc7-49c3-42df-948f-23e195e4ba55" providerId="AD" clId="Web-{96B47F1A-0F67-A3CD-D281-70B618BE733C}" dt="2022-12-19T05:27:12.500" v="2"/>
        <pc:sldMkLst>
          <pc:docMk/>
          <pc:sldMk cId="2529466618" sldId="487"/>
        </pc:sldMkLst>
      </pc:sldChg>
    </pc:docChg>
  </pc:docChgLst>
  <pc:docChgLst>
    <pc:chgData name="Giri, Atanu" userId="S::agiri@miners.utep.edu::e0ae8cc7-49c3-42df-948f-23e195e4ba55" providerId="AD" clId="Web-{B4397868-A1C2-7157-5315-6FF2800ED84C}"/>
    <pc:docChg chg="delSld">
      <pc:chgData name="Giri, Atanu" userId="S::agiri@miners.utep.edu::e0ae8cc7-49c3-42df-948f-23e195e4ba55" providerId="AD" clId="Web-{B4397868-A1C2-7157-5315-6FF2800ED84C}" dt="2023-04-21T03:35:08.422" v="58"/>
      <pc:docMkLst>
        <pc:docMk/>
      </pc:docMkLst>
      <pc:sldChg chg="del">
        <pc:chgData name="Giri, Atanu" userId="S::agiri@miners.utep.edu::e0ae8cc7-49c3-42df-948f-23e195e4ba55" providerId="AD" clId="Web-{B4397868-A1C2-7157-5315-6FF2800ED84C}" dt="2023-04-21T03:35:08.422" v="58"/>
        <pc:sldMkLst>
          <pc:docMk/>
          <pc:sldMk cId="137697741" sldId="473"/>
        </pc:sldMkLst>
      </pc:sldChg>
      <pc:sldChg chg="del">
        <pc:chgData name="Giri, Atanu" userId="S::agiri@miners.utep.edu::e0ae8cc7-49c3-42df-948f-23e195e4ba55" providerId="AD" clId="Web-{B4397868-A1C2-7157-5315-6FF2800ED84C}" dt="2023-04-21T03:35:00.328" v="57"/>
        <pc:sldMkLst>
          <pc:docMk/>
          <pc:sldMk cId="3262636973" sldId="488"/>
        </pc:sldMkLst>
      </pc:sldChg>
      <pc:sldChg chg="del">
        <pc:chgData name="Giri, Atanu" userId="S::agiri@miners.utep.edu::e0ae8cc7-49c3-42df-948f-23e195e4ba55" providerId="AD" clId="Web-{B4397868-A1C2-7157-5315-6FF2800ED84C}" dt="2023-04-21T03:34:50.937" v="56"/>
        <pc:sldMkLst>
          <pc:docMk/>
          <pc:sldMk cId="1138755232" sldId="494"/>
        </pc:sldMkLst>
      </pc:sldChg>
      <pc:sldChg chg="del">
        <pc:chgData name="Giri, Atanu" userId="S::agiri@miners.utep.edu::e0ae8cc7-49c3-42df-948f-23e195e4ba55" providerId="AD" clId="Web-{B4397868-A1C2-7157-5315-6FF2800ED84C}" dt="2023-04-21T03:34:30.234" v="55"/>
        <pc:sldMkLst>
          <pc:docMk/>
          <pc:sldMk cId="729798284" sldId="500"/>
        </pc:sldMkLst>
      </pc:sldChg>
      <pc:sldChg chg="del">
        <pc:chgData name="Giri, Atanu" userId="S::agiri@miners.utep.edu::e0ae8cc7-49c3-42df-948f-23e195e4ba55" providerId="AD" clId="Web-{B4397868-A1C2-7157-5315-6FF2800ED84C}" dt="2023-04-21T03:09:12.833" v="38"/>
        <pc:sldMkLst>
          <pc:docMk/>
          <pc:sldMk cId="2824059546" sldId="585"/>
        </pc:sldMkLst>
      </pc:sldChg>
      <pc:sldChg chg="del">
        <pc:chgData name="Giri, Atanu" userId="S::agiri@miners.utep.edu::e0ae8cc7-49c3-42df-948f-23e195e4ba55" providerId="AD" clId="Web-{B4397868-A1C2-7157-5315-6FF2800ED84C}" dt="2023-04-21T03:09:12.818" v="35"/>
        <pc:sldMkLst>
          <pc:docMk/>
          <pc:sldMk cId="92898506" sldId="586"/>
        </pc:sldMkLst>
      </pc:sldChg>
      <pc:sldChg chg="del">
        <pc:chgData name="Giri, Atanu" userId="S::agiri@miners.utep.edu::e0ae8cc7-49c3-42df-948f-23e195e4ba55" providerId="AD" clId="Web-{B4397868-A1C2-7157-5315-6FF2800ED84C}" dt="2023-04-21T03:32:07.885" v="52"/>
        <pc:sldMkLst>
          <pc:docMk/>
          <pc:sldMk cId="2228254838" sldId="587"/>
        </pc:sldMkLst>
      </pc:sldChg>
      <pc:sldChg chg="del">
        <pc:chgData name="Giri, Atanu" userId="S::agiri@miners.utep.edu::e0ae8cc7-49c3-42df-948f-23e195e4ba55" providerId="AD" clId="Web-{B4397868-A1C2-7157-5315-6FF2800ED84C}" dt="2023-04-21T03:09:12.833" v="37"/>
        <pc:sldMkLst>
          <pc:docMk/>
          <pc:sldMk cId="70554934" sldId="588"/>
        </pc:sldMkLst>
      </pc:sldChg>
      <pc:sldChg chg="del">
        <pc:chgData name="Giri, Atanu" userId="S::agiri@miners.utep.edu::e0ae8cc7-49c3-42df-948f-23e195e4ba55" providerId="AD" clId="Web-{B4397868-A1C2-7157-5315-6FF2800ED84C}" dt="2023-04-21T03:09:12.833" v="36"/>
        <pc:sldMkLst>
          <pc:docMk/>
          <pc:sldMk cId="3031948011" sldId="589"/>
        </pc:sldMkLst>
      </pc:sldChg>
      <pc:sldChg chg="del">
        <pc:chgData name="Giri, Atanu" userId="S::agiri@miners.utep.edu::e0ae8cc7-49c3-42df-948f-23e195e4ba55" providerId="AD" clId="Web-{B4397868-A1C2-7157-5315-6FF2800ED84C}" dt="2023-04-21T03:10:27.883" v="40"/>
        <pc:sldMkLst>
          <pc:docMk/>
          <pc:sldMk cId="2156964609" sldId="591"/>
        </pc:sldMkLst>
      </pc:sldChg>
      <pc:sldChg chg="del">
        <pc:chgData name="Giri, Atanu" userId="S::agiri@miners.utep.edu::e0ae8cc7-49c3-42df-948f-23e195e4ba55" providerId="AD" clId="Web-{B4397868-A1C2-7157-5315-6FF2800ED84C}" dt="2023-04-21T03:31:59.900" v="51"/>
        <pc:sldMkLst>
          <pc:docMk/>
          <pc:sldMk cId="1853716992" sldId="595"/>
        </pc:sldMkLst>
      </pc:sldChg>
      <pc:sldChg chg="del">
        <pc:chgData name="Giri, Atanu" userId="S::agiri@miners.utep.edu::e0ae8cc7-49c3-42df-948f-23e195e4ba55" providerId="AD" clId="Web-{B4397868-A1C2-7157-5315-6FF2800ED84C}" dt="2023-04-21T03:09:12.818" v="34"/>
        <pc:sldMkLst>
          <pc:docMk/>
          <pc:sldMk cId="297143061" sldId="605"/>
        </pc:sldMkLst>
      </pc:sldChg>
      <pc:sldChg chg="del">
        <pc:chgData name="Giri, Atanu" userId="S::agiri@miners.utep.edu::e0ae8cc7-49c3-42df-948f-23e195e4ba55" providerId="AD" clId="Web-{B4397868-A1C2-7157-5315-6FF2800ED84C}" dt="2023-04-21T03:10:27.899" v="47"/>
        <pc:sldMkLst>
          <pc:docMk/>
          <pc:sldMk cId="4055945309" sldId="606"/>
        </pc:sldMkLst>
      </pc:sldChg>
      <pc:sldChg chg="del">
        <pc:chgData name="Giri, Atanu" userId="S::agiri@miners.utep.edu::e0ae8cc7-49c3-42df-948f-23e195e4ba55" providerId="AD" clId="Web-{B4397868-A1C2-7157-5315-6FF2800ED84C}" dt="2023-04-21T03:10:27.899" v="45"/>
        <pc:sldMkLst>
          <pc:docMk/>
          <pc:sldMk cId="272664414" sldId="607"/>
        </pc:sldMkLst>
      </pc:sldChg>
      <pc:sldChg chg="del">
        <pc:chgData name="Giri, Atanu" userId="S::agiri@miners.utep.edu::e0ae8cc7-49c3-42df-948f-23e195e4ba55" providerId="AD" clId="Web-{B4397868-A1C2-7157-5315-6FF2800ED84C}" dt="2023-04-21T03:10:27.899" v="43"/>
        <pc:sldMkLst>
          <pc:docMk/>
          <pc:sldMk cId="3743992801" sldId="608"/>
        </pc:sldMkLst>
      </pc:sldChg>
      <pc:sldChg chg="del">
        <pc:chgData name="Giri, Atanu" userId="S::agiri@miners.utep.edu::e0ae8cc7-49c3-42df-948f-23e195e4ba55" providerId="AD" clId="Web-{B4397868-A1C2-7157-5315-6FF2800ED84C}" dt="2023-04-21T03:10:27.899" v="42"/>
        <pc:sldMkLst>
          <pc:docMk/>
          <pc:sldMk cId="4202658925" sldId="609"/>
        </pc:sldMkLst>
      </pc:sldChg>
      <pc:sldChg chg="del">
        <pc:chgData name="Giri, Atanu" userId="S::agiri@miners.utep.edu::e0ae8cc7-49c3-42df-948f-23e195e4ba55" providerId="AD" clId="Web-{B4397868-A1C2-7157-5315-6FF2800ED84C}" dt="2023-04-21T03:10:27.899" v="50"/>
        <pc:sldMkLst>
          <pc:docMk/>
          <pc:sldMk cId="2699154671" sldId="610"/>
        </pc:sldMkLst>
      </pc:sldChg>
      <pc:sldChg chg="del">
        <pc:chgData name="Giri, Atanu" userId="S::agiri@miners.utep.edu::e0ae8cc7-49c3-42df-948f-23e195e4ba55" providerId="AD" clId="Web-{B4397868-A1C2-7157-5315-6FF2800ED84C}" dt="2023-04-21T03:10:27.899" v="48"/>
        <pc:sldMkLst>
          <pc:docMk/>
          <pc:sldMk cId="1539493991" sldId="611"/>
        </pc:sldMkLst>
      </pc:sldChg>
      <pc:sldChg chg="del">
        <pc:chgData name="Giri, Atanu" userId="S::agiri@miners.utep.edu::e0ae8cc7-49c3-42df-948f-23e195e4ba55" providerId="AD" clId="Web-{B4397868-A1C2-7157-5315-6FF2800ED84C}" dt="2023-04-21T03:10:27.899" v="49"/>
        <pc:sldMkLst>
          <pc:docMk/>
          <pc:sldMk cId="2795579341" sldId="612"/>
        </pc:sldMkLst>
      </pc:sldChg>
      <pc:sldChg chg="del">
        <pc:chgData name="Giri, Atanu" userId="S::agiri@miners.utep.edu::e0ae8cc7-49c3-42df-948f-23e195e4ba55" providerId="AD" clId="Web-{B4397868-A1C2-7157-5315-6FF2800ED84C}" dt="2023-04-21T03:10:27.899" v="46"/>
        <pc:sldMkLst>
          <pc:docMk/>
          <pc:sldMk cId="2142970647" sldId="614"/>
        </pc:sldMkLst>
      </pc:sldChg>
      <pc:sldChg chg="del">
        <pc:chgData name="Giri, Atanu" userId="S::agiri@miners.utep.edu::e0ae8cc7-49c3-42df-948f-23e195e4ba55" providerId="AD" clId="Web-{B4397868-A1C2-7157-5315-6FF2800ED84C}" dt="2023-04-21T03:10:27.899" v="44"/>
        <pc:sldMkLst>
          <pc:docMk/>
          <pc:sldMk cId="4292455728" sldId="615"/>
        </pc:sldMkLst>
      </pc:sldChg>
      <pc:sldChg chg="del">
        <pc:chgData name="Giri, Atanu" userId="S::agiri@miners.utep.edu::e0ae8cc7-49c3-42df-948f-23e195e4ba55" providerId="AD" clId="Web-{B4397868-A1C2-7157-5315-6FF2800ED84C}" dt="2023-04-21T03:10:27.883" v="41"/>
        <pc:sldMkLst>
          <pc:docMk/>
          <pc:sldMk cId="691694140" sldId="616"/>
        </pc:sldMkLst>
      </pc:sldChg>
      <pc:sldChg chg="del">
        <pc:chgData name="Giri, Atanu" userId="S::agiri@miners.utep.edu::e0ae8cc7-49c3-42df-948f-23e195e4ba55" providerId="AD" clId="Web-{B4397868-A1C2-7157-5315-6FF2800ED84C}" dt="2023-04-21T03:09:50.132" v="39"/>
        <pc:sldMkLst>
          <pc:docMk/>
          <pc:sldMk cId="2475478689" sldId="618"/>
        </pc:sldMkLst>
      </pc:sldChg>
      <pc:sldChg chg="del">
        <pc:chgData name="Giri, Atanu" userId="S::agiri@miners.utep.edu::e0ae8cc7-49c3-42df-948f-23e195e4ba55" providerId="AD" clId="Web-{B4397868-A1C2-7157-5315-6FF2800ED84C}" dt="2023-04-21T03:02:56.210" v="5"/>
        <pc:sldMkLst>
          <pc:docMk/>
          <pc:sldMk cId="2928269252" sldId="678"/>
        </pc:sldMkLst>
      </pc:sldChg>
      <pc:sldChg chg="del">
        <pc:chgData name="Giri, Atanu" userId="S::agiri@miners.utep.edu::e0ae8cc7-49c3-42df-948f-23e195e4ba55" providerId="AD" clId="Web-{B4397868-A1C2-7157-5315-6FF2800ED84C}" dt="2023-04-21T03:02:56.257" v="26"/>
        <pc:sldMkLst>
          <pc:docMk/>
          <pc:sldMk cId="3438900767" sldId="707"/>
        </pc:sldMkLst>
      </pc:sldChg>
      <pc:sldChg chg="del">
        <pc:chgData name="Giri, Atanu" userId="S::agiri@miners.utep.edu::e0ae8cc7-49c3-42df-948f-23e195e4ba55" providerId="AD" clId="Web-{B4397868-A1C2-7157-5315-6FF2800ED84C}" dt="2023-04-21T03:02:56.257" v="25"/>
        <pc:sldMkLst>
          <pc:docMk/>
          <pc:sldMk cId="3956399978" sldId="708"/>
        </pc:sldMkLst>
      </pc:sldChg>
      <pc:sldChg chg="del">
        <pc:chgData name="Giri, Atanu" userId="S::agiri@miners.utep.edu::e0ae8cc7-49c3-42df-948f-23e195e4ba55" providerId="AD" clId="Web-{B4397868-A1C2-7157-5315-6FF2800ED84C}" dt="2023-04-21T03:02:56.241" v="23"/>
        <pc:sldMkLst>
          <pc:docMk/>
          <pc:sldMk cId="2014539444" sldId="709"/>
        </pc:sldMkLst>
      </pc:sldChg>
      <pc:sldChg chg="del">
        <pc:chgData name="Giri, Atanu" userId="S::agiri@miners.utep.edu::e0ae8cc7-49c3-42df-948f-23e195e4ba55" providerId="AD" clId="Web-{B4397868-A1C2-7157-5315-6FF2800ED84C}" dt="2023-04-21T03:02:56.241" v="24"/>
        <pc:sldMkLst>
          <pc:docMk/>
          <pc:sldMk cId="3625589847" sldId="710"/>
        </pc:sldMkLst>
      </pc:sldChg>
      <pc:sldChg chg="del">
        <pc:chgData name="Giri, Atanu" userId="S::agiri@miners.utep.edu::e0ae8cc7-49c3-42df-948f-23e195e4ba55" providerId="AD" clId="Web-{B4397868-A1C2-7157-5315-6FF2800ED84C}" dt="2023-04-21T03:02:56.241" v="22"/>
        <pc:sldMkLst>
          <pc:docMk/>
          <pc:sldMk cId="680871046" sldId="711"/>
        </pc:sldMkLst>
      </pc:sldChg>
      <pc:sldChg chg="del">
        <pc:chgData name="Giri, Atanu" userId="S::agiri@miners.utep.edu::e0ae8cc7-49c3-42df-948f-23e195e4ba55" providerId="AD" clId="Web-{B4397868-A1C2-7157-5315-6FF2800ED84C}" dt="2023-04-21T03:02:56.241" v="21"/>
        <pc:sldMkLst>
          <pc:docMk/>
          <pc:sldMk cId="373566896" sldId="712"/>
        </pc:sldMkLst>
      </pc:sldChg>
      <pc:sldChg chg="del">
        <pc:chgData name="Giri, Atanu" userId="S::agiri@miners.utep.edu::e0ae8cc7-49c3-42df-948f-23e195e4ba55" providerId="AD" clId="Web-{B4397868-A1C2-7157-5315-6FF2800ED84C}" dt="2023-04-21T03:02:56.241" v="20"/>
        <pc:sldMkLst>
          <pc:docMk/>
          <pc:sldMk cId="1151839139" sldId="713"/>
        </pc:sldMkLst>
      </pc:sldChg>
      <pc:sldChg chg="del">
        <pc:chgData name="Giri, Atanu" userId="S::agiri@miners.utep.edu::e0ae8cc7-49c3-42df-948f-23e195e4ba55" providerId="AD" clId="Web-{B4397868-A1C2-7157-5315-6FF2800ED84C}" dt="2023-04-21T03:02:56.241" v="19"/>
        <pc:sldMkLst>
          <pc:docMk/>
          <pc:sldMk cId="3421911136" sldId="714"/>
        </pc:sldMkLst>
      </pc:sldChg>
      <pc:sldChg chg="del">
        <pc:chgData name="Giri, Atanu" userId="S::agiri@miners.utep.edu::e0ae8cc7-49c3-42df-948f-23e195e4ba55" providerId="AD" clId="Web-{B4397868-A1C2-7157-5315-6FF2800ED84C}" dt="2023-04-21T03:02:56.241" v="18"/>
        <pc:sldMkLst>
          <pc:docMk/>
          <pc:sldMk cId="344238866" sldId="715"/>
        </pc:sldMkLst>
      </pc:sldChg>
      <pc:sldChg chg="del">
        <pc:chgData name="Giri, Atanu" userId="S::agiri@miners.utep.edu::e0ae8cc7-49c3-42df-948f-23e195e4ba55" providerId="AD" clId="Web-{B4397868-A1C2-7157-5315-6FF2800ED84C}" dt="2023-04-21T03:02:56.226" v="17"/>
        <pc:sldMkLst>
          <pc:docMk/>
          <pc:sldMk cId="3326038926" sldId="716"/>
        </pc:sldMkLst>
      </pc:sldChg>
      <pc:sldChg chg="del">
        <pc:chgData name="Giri, Atanu" userId="S::agiri@miners.utep.edu::e0ae8cc7-49c3-42df-948f-23e195e4ba55" providerId="AD" clId="Web-{B4397868-A1C2-7157-5315-6FF2800ED84C}" dt="2023-04-21T03:02:56.226" v="15"/>
        <pc:sldMkLst>
          <pc:docMk/>
          <pc:sldMk cId="660506638" sldId="717"/>
        </pc:sldMkLst>
      </pc:sldChg>
      <pc:sldChg chg="del">
        <pc:chgData name="Giri, Atanu" userId="S::agiri@miners.utep.edu::e0ae8cc7-49c3-42df-948f-23e195e4ba55" providerId="AD" clId="Web-{B4397868-A1C2-7157-5315-6FF2800ED84C}" dt="2023-04-20T21:33:58.973" v="0"/>
        <pc:sldMkLst>
          <pc:docMk/>
          <pc:sldMk cId="3852313465" sldId="718"/>
        </pc:sldMkLst>
      </pc:sldChg>
      <pc:sldChg chg="del">
        <pc:chgData name="Giri, Atanu" userId="S::agiri@miners.utep.edu::e0ae8cc7-49c3-42df-948f-23e195e4ba55" providerId="AD" clId="Web-{B4397868-A1C2-7157-5315-6FF2800ED84C}" dt="2023-04-21T03:02:56.226" v="14"/>
        <pc:sldMkLst>
          <pc:docMk/>
          <pc:sldMk cId="1529356597" sldId="719"/>
        </pc:sldMkLst>
      </pc:sldChg>
      <pc:sldChg chg="del">
        <pc:chgData name="Giri, Atanu" userId="S::agiri@miners.utep.edu::e0ae8cc7-49c3-42df-948f-23e195e4ba55" providerId="AD" clId="Web-{B4397868-A1C2-7157-5315-6FF2800ED84C}" dt="2023-04-21T03:02:56.226" v="13"/>
        <pc:sldMkLst>
          <pc:docMk/>
          <pc:sldMk cId="544365657" sldId="721"/>
        </pc:sldMkLst>
      </pc:sldChg>
      <pc:sldChg chg="del">
        <pc:chgData name="Giri, Atanu" userId="S::agiri@miners.utep.edu::e0ae8cc7-49c3-42df-948f-23e195e4ba55" providerId="AD" clId="Web-{B4397868-A1C2-7157-5315-6FF2800ED84C}" dt="2023-04-21T03:02:56.226" v="12"/>
        <pc:sldMkLst>
          <pc:docMk/>
          <pc:sldMk cId="3074704491" sldId="722"/>
        </pc:sldMkLst>
      </pc:sldChg>
      <pc:sldChg chg="del">
        <pc:chgData name="Giri, Atanu" userId="S::agiri@miners.utep.edu::e0ae8cc7-49c3-42df-948f-23e195e4ba55" providerId="AD" clId="Web-{B4397868-A1C2-7157-5315-6FF2800ED84C}" dt="2023-04-21T03:02:56.226" v="11"/>
        <pc:sldMkLst>
          <pc:docMk/>
          <pc:sldMk cId="2675264610" sldId="723"/>
        </pc:sldMkLst>
      </pc:sldChg>
      <pc:sldChg chg="del">
        <pc:chgData name="Giri, Atanu" userId="S::agiri@miners.utep.edu::e0ae8cc7-49c3-42df-948f-23e195e4ba55" providerId="AD" clId="Web-{B4397868-A1C2-7157-5315-6FF2800ED84C}" dt="2023-04-21T03:02:56.226" v="10"/>
        <pc:sldMkLst>
          <pc:docMk/>
          <pc:sldMk cId="2031826811" sldId="724"/>
        </pc:sldMkLst>
      </pc:sldChg>
      <pc:sldChg chg="del">
        <pc:chgData name="Giri, Atanu" userId="S::agiri@miners.utep.edu::e0ae8cc7-49c3-42df-948f-23e195e4ba55" providerId="AD" clId="Web-{B4397868-A1C2-7157-5315-6FF2800ED84C}" dt="2023-04-21T03:02:56.210" v="9"/>
        <pc:sldMkLst>
          <pc:docMk/>
          <pc:sldMk cId="2228859575" sldId="725"/>
        </pc:sldMkLst>
      </pc:sldChg>
      <pc:sldChg chg="del">
        <pc:chgData name="Giri, Atanu" userId="S::agiri@miners.utep.edu::e0ae8cc7-49c3-42df-948f-23e195e4ba55" providerId="AD" clId="Web-{B4397868-A1C2-7157-5315-6FF2800ED84C}" dt="2023-04-21T03:02:56.210" v="8"/>
        <pc:sldMkLst>
          <pc:docMk/>
          <pc:sldMk cId="1895241004" sldId="726"/>
        </pc:sldMkLst>
      </pc:sldChg>
      <pc:sldChg chg="del">
        <pc:chgData name="Giri, Atanu" userId="S::agiri@miners.utep.edu::e0ae8cc7-49c3-42df-948f-23e195e4ba55" providerId="AD" clId="Web-{B4397868-A1C2-7157-5315-6FF2800ED84C}" dt="2023-04-21T03:02:56.210" v="7"/>
        <pc:sldMkLst>
          <pc:docMk/>
          <pc:sldMk cId="3766735040" sldId="727"/>
        </pc:sldMkLst>
      </pc:sldChg>
      <pc:sldChg chg="del">
        <pc:chgData name="Giri, Atanu" userId="S::agiri@miners.utep.edu::e0ae8cc7-49c3-42df-948f-23e195e4ba55" providerId="AD" clId="Web-{B4397868-A1C2-7157-5315-6FF2800ED84C}" dt="2023-04-21T03:02:56.210" v="6"/>
        <pc:sldMkLst>
          <pc:docMk/>
          <pc:sldMk cId="3441460596" sldId="728"/>
        </pc:sldMkLst>
      </pc:sldChg>
      <pc:sldChg chg="del">
        <pc:chgData name="Giri, Atanu" userId="S::agiri@miners.utep.edu::e0ae8cc7-49c3-42df-948f-23e195e4ba55" providerId="AD" clId="Web-{B4397868-A1C2-7157-5315-6FF2800ED84C}" dt="2023-04-21T03:02:56.226" v="16"/>
        <pc:sldMkLst>
          <pc:docMk/>
          <pc:sldMk cId="1198209536" sldId="753"/>
        </pc:sldMkLst>
      </pc:sldChg>
      <pc:sldChg chg="del">
        <pc:chgData name="Giri, Atanu" userId="S::agiri@miners.utep.edu::e0ae8cc7-49c3-42df-948f-23e195e4ba55" providerId="AD" clId="Web-{B4397868-A1C2-7157-5315-6FF2800ED84C}" dt="2023-04-21T03:02:56.210" v="1"/>
        <pc:sldMkLst>
          <pc:docMk/>
          <pc:sldMk cId="588629879" sldId="754"/>
        </pc:sldMkLst>
      </pc:sldChg>
      <pc:sldChg chg="del">
        <pc:chgData name="Giri, Atanu" userId="S::agiri@miners.utep.edu::e0ae8cc7-49c3-42df-948f-23e195e4ba55" providerId="AD" clId="Web-{B4397868-A1C2-7157-5315-6FF2800ED84C}" dt="2023-04-21T03:02:56.210" v="2"/>
        <pc:sldMkLst>
          <pc:docMk/>
          <pc:sldMk cId="1748940210" sldId="755"/>
        </pc:sldMkLst>
      </pc:sldChg>
      <pc:sldChg chg="del">
        <pc:chgData name="Giri, Atanu" userId="S::agiri@miners.utep.edu::e0ae8cc7-49c3-42df-948f-23e195e4ba55" providerId="AD" clId="Web-{B4397868-A1C2-7157-5315-6FF2800ED84C}" dt="2023-04-21T03:33:00.043" v="54"/>
        <pc:sldMkLst>
          <pc:docMk/>
          <pc:sldMk cId="3976332010" sldId="756"/>
        </pc:sldMkLst>
      </pc:sldChg>
      <pc:sldChg chg="del">
        <pc:chgData name="Giri, Atanu" userId="S::agiri@miners.utep.edu::e0ae8cc7-49c3-42df-948f-23e195e4ba55" providerId="AD" clId="Web-{B4397868-A1C2-7157-5315-6FF2800ED84C}" dt="2023-04-21T03:09:12.818" v="33"/>
        <pc:sldMkLst>
          <pc:docMk/>
          <pc:sldMk cId="2530271792" sldId="757"/>
        </pc:sldMkLst>
      </pc:sldChg>
      <pc:sldChg chg="del">
        <pc:chgData name="Giri, Atanu" userId="S::agiri@miners.utep.edu::e0ae8cc7-49c3-42df-948f-23e195e4ba55" providerId="AD" clId="Web-{B4397868-A1C2-7157-5315-6FF2800ED84C}" dt="2023-04-21T03:09:12.818" v="32"/>
        <pc:sldMkLst>
          <pc:docMk/>
          <pc:sldMk cId="2243000984" sldId="759"/>
        </pc:sldMkLst>
      </pc:sldChg>
      <pc:sldChg chg="del">
        <pc:chgData name="Giri, Atanu" userId="S::agiri@miners.utep.edu::e0ae8cc7-49c3-42df-948f-23e195e4ba55" providerId="AD" clId="Web-{B4397868-A1C2-7157-5315-6FF2800ED84C}" dt="2023-04-21T03:09:12.818" v="31"/>
        <pc:sldMkLst>
          <pc:docMk/>
          <pc:sldMk cId="3683543856" sldId="760"/>
        </pc:sldMkLst>
      </pc:sldChg>
      <pc:sldChg chg="del">
        <pc:chgData name="Giri, Atanu" userId="S::agiri@miners.utep.edu::e0ae8cc7-49c3-42df-948f-23e195e4ba55" providerId="AD" clId="Web-{B4397868-A1C2-7157-5315-6FF2800ED84C}" dt="2023-04-21T03:09:12.818" v="30"/>
        <pc:sldMkLst>
          <pc:docMk/>
          <pc:sldMk cId="3401072709" sldId="761"/>
        </pc:sldMkLst>
      </pc:sldChg>
      <pc:sldChg chg="del">
        <pc:chgData name="Giri, Atanu" userId="S::agiri@miners.utep.edu::e0ae8cc7-49c3-42df-948f-23e195e4ba55" providerId="AD" clId="Web-{B4397868-A1C2-7157-5315-6FF2800ED84C}" dt="2023-04-21T03:09:12.818" v="29"/>
        <pc:sldMkLst>
          <pc:docMk/>
          <pc:sldMk cId="3596617455" sldId="762"/>
        </pc:sldMkLst>
      </pc:sldChg>
      <pc:sldChg chg="del">
        <pc:chgData name="Giri, Atanu" userId="S::agiri@miners.utep.edu::e0ae8cc7-49c3-42df-948f-23e195e4ba55" providerId="AD" clId="Web-{B4397868-A1C2-7157-5315-6FF2800ED84C}" dt="2023-04-21T03:09:12.818" v="28"/>
        <pc:sldMkLst>
          <pc:docMk/>
          <pc:sldMk cId="3757132907" sldId="763"/>
        </pc:sldMkLst>
      </pc:sldChg>
      <pc:sldChg chg="del">
        <pc:chgData name="Giri, Atanu" userId="S::agiri@miners.utep.edu::e0ae8cc7-49c3-42df-948f-23e195e4ba55" providerId="AD" clId="Web-{B4397868-A1C2-7157-5315-6FF2800ED84C}" dt="2023-04-21T03:09:12.818" v="27"/>
        <pc:sldMkLst>
          <pc:docMk/>
          <pc:sldMk cId="741643309" sldId="764"/>
        </pc:sldMkLst>
      </pc:sldChg>
      <pc:sldChg chg="del">
        <pc:chgData name="Giri, Atanu" userId="S::agiri@miners.utep.edu::e0ae8cc7-49c3-42df-948f-23e195e4ba55" providerId="AD" clId="Web-{B4397868-A1C2-7157-5315-6FF2800ED84C}" dt="2023-04-21T03:32:55.574" v="53"/>
        <pc:sldMkLst>
          <pc:docMk/>
          <pc:sldMk cId="2575799422" sldId="765"/>
        </pc:sldMkLst>
      </pc:sldChg>
      <pc:sldChg chg="del">
        <pc:chgData name="Giri, Atanu" userId="S::agiri@miners.utep.edu::e0ae8cc7-49c3-42df-948f-23e195e4ba55" providerId="AD" clId="Web-{B4397868-A1C2-7157-5315-6FF2800ED84C}" dt="2023-04-21T03:02:56.210" v="3"/>
        <pc:sldMkLst>
          <pc:docMk/>
          <pc:sldMk cId="780365858" sldId="766"/>
        </pc:sldMkLst>
      </pc:sldChg>
      <pc:sldChg chg="del">
        <pc:chgData name="Giri, Atanu" userId="S::agiri@miners.utep.edu::e0ae8cc7-49c3-42df-948f-23e195e4ba55" providerId="AD" clId="Web-{B4397868-A1C2-7157-5315-6FF2800ED84C}" dt="2023-04-21T03:02:56.210" v="4"/>
        <pc:sldMkLst>
          <pc:docMk/>
          <pc:sldMk cId="639619783" sldId="767"/>
        </pc:sldMkLst>
      </pc:sldChg>
    </pc:docChg>
  </pc:docChgLst>
  <pc:docChgLst>
    <pc:chgData name="Giri, Atanu" userId="S::agiri@miners.utep.edu::e0ae8cc7-49c3-42df-948f-23e195e4ba55" providerId="AD" clId="Web-{0FF60288-F6E8-B3B7-7521-0DB233BBD90F}"/>
    <pc:docChg chg="addSld modSld">
      <pc:chgData name="Giri, Atanu" userId="S::agiri@miners.utep.edu::e0ae8cc7-49c3-42df-948f-23e195e4ba55" providerId="AD" clId="Web-{0FF60288-F6E8-B3B7-7521-0DB233BBD90F}" dt="2023-02-24T17:13:03.107" v="79"/>
      <pc:docMkLst>
        <pc:docMk/>
      </pc:docMkLst>
      <pc:sldChg chg="addSp modSp mod setBg">
        <pc:chgData name="Giri, Atanu" userId="S::agiri@miners.utep.edu::e0ae8cc7-49c3-42df-948f-23e195e4ba55" providerId="AD" clId="Web-{0FF60288-F6E8-B3B7-7521-0DB233BBD90F}" dt="2023-02-24T16:52:22.941" v="6"/>
        <pc:sldMkLst>
          <pc:docMk/>
          <pc:sldMk cId="3846042982" sldId="561"/>
        </pc:sldMkLst>
        <pc:picChg chg="mod ord">
          <ac:chgData name="Giri, Atanu" userId="S::agiri@miners.utep.edu::e0ae8cc7-49c3-42df-948f-23e195e4ba55" providerId="AD" clId="Web-{0FF60288-F6E8-B3B7-7521-0DB233BBD90F}" dt="2023-02-24T16:52:22.941" v="6"/>
          <ac:picMkLst>
            <pc:docMk/>
            <pc:sldMk cId="3846042982" sldId="561"/>
            <ac:picMk id="2" creationId="{ACFA0B9C-C5C8-EFF8-6101-9C282C9ACBC2}"/>
          </ac:picMkLst>
        </pc:picChg>
        <pc:picChg chg="mod">
          <ac:chgData name="Giri, Atanu" userId="S::agiri@miners.utep.edu::e0ae8cc7-49c3-42df-948f-23e195e4ba55" providerId="AD" clId="Web-{0FF60288-F6E8-B3B7-7521-0DB233BBD90F}" dt="2023-02-24T16:52:22.941" v="6"/>
          <ac:picMkLst>
            <pc:docMk/>
            <pc:sldMk cId="3846042982" sldId="561"/>
            <ac:picMk id="3" creationId="{07D7E8DF-173D-E94D-94BC-FFD7221EE42D}"/>
          </ac:picMkLst>
        </pc:picChg>
        <pc:picChg chg="mod">
          <ac:chgData name="Giri, Atanu" userId="S::agiri@miners.utep.edu::e0ae8cc7-49c3-42df-948f-23e195e4ba55" providerId="AD" clId="Web-{0FF60288-F6E8-B3B7-7521-0DB233BBD90F}" dt="2023-02-24T16:52:22.941" v="6"/>
          <ac:picMkLst>
            <pc:docMk/>
            <pc:sldMk cId="3846042982" sldId="561"/>
            <ac:picMk id="4" creationId="{FAB2809A-7C3D-2A1A-7BB4-9A58A84D2CE8}"/>
          </ac:picMkLst>
        </pc:picChg>
        <pc:cxnChg chg="add">
          <ac:chgData name="Giri, Atanu" userId="S::agiri@miners.utep.edu::e0ae8cc7-49c3-42df-948f-23e195e4ba55" providerId="AD" clId="Web-{0FF60288-F6E8-B3B7-7521-0DB233BBD90F}" dt="2023-02-24T16:52:22.941" v="6"/>
          <ac:cxnSpMkLst>
            <pc:docMk/>
            <pc:sldMk cId="3846042982" sldId="561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6:52:22.941" v="6"/>
          <ac:cxnSpMkLst>
            <pc:docMk/>
            <pc:sldMk cId="3846042982" sldId="561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0FF60288-F6E8-B3B7-7521-0DB233BBD90F}" dt="2023-02-24T16:56:58.762" v="10"/>
        <pc:sldMkLst>
          <pc:docMk/>
          <pc:sldMk cId="3490222160" sldId="562"/>
        </pc:sldMkLst>
        <pc:picChg chg="add mod">
          <ac:chgData name="Giri, Atanu" userId="S::agiri@miners.utep.edu::e0ae8cc7-49c3-42df-948f-23e195e4ba55" providerId="AD" clId="Web-{0FF60288-F6E8-B3B7-7521-0DB233BBD90F}" dt="2023-02-24T16:56:58.762" v="10"/>
          <ac:picMkLst>
            <pc:docMk/>
            <pc:sldMk cId="3490222160" sldId="562"/>
            <ac:picMk id="2" creationId="{50AC2DE6-8AEF-D843-6B9B-06758F9ACF24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6:56:58.762" v="10"/>
          <ac:picMkLst>
            <pc:docMk/>
            <pc:sldMk cId="3490222160" sldId="562"/>
            <ac:picMk id="3" creationId="{CCFCC732-8C49-95AA-32CD-30A970FF8FFF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6:56:58.762" v="10"/>
          <ac:picMkLst>
            <pc:docMk/>
            <pc:sldMk cId="3490222160" sldId="562"/>
            <ac:picMk id="4" creationId="{0A2FE9A5-37A3-9F33-6616-C18A5FF4B476}"/>
          </ac:picMkLst>
        </pc:picChg>
        <pc:cxnChg chg="add">
          <ac:chgData name="Giri, Atanu" userId="S::agiri@miners.utep.edu::e0ae8cc7-49c3-42df-948f-23e195e4ba55" providerId="AD" clId="Web-{0FF60288-F6E8-B3B7-7521-0DB233BBD90F}" dt="2023-02-24T16:56:58.762" v="10"/>
          <ac:cxnSpMkLst>
            <pc:docMk/>
            <pc:sldMk cId="3490222160" sldId="562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6:56:58.762" v="10"/>
          <ac:cxnSpMkLst>
            <pc:docMk/>
            <pc:sldMk cId="3490222160" sldId="562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0FF60288-F6E8-B3B7-7521-0DB233BBD90F}" dt="2023-02-24T16:57:14.279" v="15"/>
        <pc:sldMkLst>
          <pc:docMk/>
          <pc:sldMk cId="2847249113" sldId="563"/>
        </pc:sldMkLst>
        <pc:picChg chg="add mod">
          <ac:chgData name="Giri, Atanu" userId="S::agiri@miners.utep.edu::e0ae8cc7-49c3-42df-948f-23e195e4ba55" providerId="AD" clId="Web-{0FF60288-F6E8-B3B7-7521-0DB233BBD90F}" dt="2023-02-24T16:57:14.279" v="15"/>
          <ac:picMkLst>
            <pc:docMk/>
            <pc:sldMk cId="2847249113" sldId="563"/>
            <ac:picMk id="2" creationId="{77862ADA-8A62-744C-3F77-68E27415D234}"/>
          </ac:picMkLst>
        </pc:picChg>
        <pc:picChg chg="add mod ord">
          <ac:chgData name="Giri, Atanu" userId="S::agiri@miners.utep.edu::e0ae8cc7-49c3-42df-948f-23e195e4ba55" providerId="AD" clId="Web-{0FF60288-F6E8-B3B7-7521-0DB233BBD90F}" dt="2023-02-24T16:57:14.279" v="15"/>
          <ac:picMkLst>
            <pc:docMk/>
            <pc:sldMk cId="2847249113" sldId="563"/>
            <ac:picMk id="3" creationId="{5B90E34D-AB87-F1C4-B360-6E977A67ECE5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6:57:14.279" v="15"/>
          <ac:picMkLst>
            <pc:docMk/>
            <pc:sldMk cId="2847249113" sldId="563"/>
            <ac:picMk id="4" creationId="{21BA5913-23D3-6308-7CDC-1CB279AB4434}"/>
          </ac:picMkLst>
        </pc:picChg>
        <pc:cxnChg chg="add">
          <ac:chgData name="Giri, Atanu" userId="S::agiri@miners.utep.edu::e0ae8cc7-49c3-42df-948f-23e195e4ba55" providerId="AD" clId="Web-{0FF60288-F6E8-B3B7-7521-0DB233BBD90F}" dt="2023-02-24T16:57:14.279" v="15"/>
          <ac:cxnSpMkLst>
            <pc:docMk/>
            <pc:sldMk cId="2847249113" sldId="563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6:57:14.279" v="15"/>
          <ac:cxnSpMkLst>
            <pc:docMk/>
            <pc:sldMk cId="2847249113" sldId="563"/>
            <ac:cxnSpMk id="11" creationId="{20F1788F-A5AE-4188-8274-F7F2E3833ECD}"/>
          </ac:cxnSpMkLst>
        </pc:cxnChg>
      </pc:sldChg>
      <pc:sldChg chg="addSp delSp modSp new mod setBg">
        <pc:chgData name="Giri, Atanu" userId="S::agiri@miners.utep.edu::e0ae8cc7-49c3-42df-948f-23e195e4ba55" providerId="AD" clId="Web-{0FF60288-F6E8-B3B7-7521-0DB233BBD90F}" dt="2023-02-24T17:07:42.971" v="55"/>
        <pc:sldMkLst>
          <pc:docMk/>
          <pc:sldMk cId="2799346773" sldId="564"/>
        </pc:sldMkLst>
        <pc:picChg chg="add del mod ord">
          <ac:chgData name="Giri, Atanu" userId="S::agiri@miners.utep.edu::e0ae8cc7-49c3-42df-948f-23e195e4ba55" providerId="AD" clId="Web-{0FF60288-F6E8-B3B7-7521-0DB233BBD90F}" dt="2023-02-24T17:07:30.190" v="47"/>
          <ac:picMkLst>
            <pc:docMk/>
            <pc:sldMk cId="2799346773" sldId="564"/>
            <ac:picMk id="2" creationId="{54809AED-7812-83CF-7B26-99C876488823}"/>
          </ac:picMkLst>
        </pc:picChg>
        <pc:picChg chg="add del mod">
          <ac:chgData name="Giri, Atanu" userId="S::agiri@miners.utep.edu::e0ae8cc7-49c3-42df-948f-23e195e4ba55" providerId="AD" clId="Web-{0FF60288-F6E8-B3B7-7521-0DB233BBD90F}" dt="2023-02-24T17:07:30.190" v="51"/>
          <ac:picMkLst>
            <pc:docMk/>
            <pc:sldMk cId="2799346773" sldId="564"/>
            <ac:picMk id="3" creationId="{61BB2159-A81B-6741-C28E-1DD95112E87E}"/>
          </ac:picMkLst>
        </pc:picChg>
        <pc:picChg chg="add del mod">
          <ac:chgData name="Giri, Atanu" userId="S::agiri@miners.utep.edu::e0ae8cc7-49c3-42df-948f-23e195e4ba55" providerId="AD" clId="Web-{0FF60288-F6E8-B3B7-7521-0DB233BBD90F}" dt="2023-02-24T17:07:30.190" v="49"/>
          <ac:picMkLst>
            <pc:docMk/>
            <pc:sldMk cId="2799346773" sldId="564"/>
            <ac:picMk id="4" creationId="{79257EA3-1BD3-B1E7-2B94-6AD4762D7055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7:42.971" v="55"/>
          <ac:picMkLst>
            <pc:docMk/>
            <pc:sldMk cId="2799346773" sldId="564"/>
            <ac:picMk id="5" creationId="{29A9C237-EA32-731F-DBF2-06BE99D648FB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7:42.971" v="55"/>
          <ac:picMkLst>
            <pc:docMk/>
            <pc:sldMk cId="2799346773" sldId="564"/>
            <ac:picMk id="6" creationId="{02809489-2874-625E-6024-A2F50BB9932E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7:42.971" v="55"/>
          <ac:picMkLst>
            <pc:docMk/>
            <pc:sldMk cId="2799346773" sldId="564"/>
            <ac:picMk id="7" creationId="{8B2FF19B-F5AC-329E-4252-C4D11D498F84}"/>
          </ac:picMkLst>
        </pc:picChg>
        <pc:cxnChg chg="add del">
          <ac:chgData name="Giri, Atanu" userId="S::agiri@miners.utep.edu::e0ae8cc7-49c3-42df-948f-23e195e4ba55" providerId="AD" clId="Web-{0FF60288-F6E8-B3B7-7521-0DB233BBD90F}" dt="2023-02-24T17:07:30.190" v="50"/>
          <ac:cxnSpMkLst>
            <pc:docMk/>
            <pc:sldMk cId="2799346773" sldId="564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0FF60288-F6E8-B3B7-7521-0DB233BBD90F}" dt="2023-02-24T17:07:30.190" v="48"/>
          <ac:cxnSpMkLst>
            <pc:docMk/>
            <pc:sldMk cId="2799346773" sldId="564"/>
            <ac:cxnSpMk id="11" creationId="{20F1788F-A5AE-4188-8274-F7F2E3833ECD}"/>
          </ac:cxnSpMkLst>
        </pc:cxnChg>
        <pc:cxnChg chg="add">
          <ac:chgData name="Giri, Atanu" userId="S::agiri@miners.utep.edu::e0ae8cc7-49c3-42df-948f-23e195e4ba55" providerId="AD" clId="Web-{0FF60288-F6E8-B3B7-7521-0DB233BBD90F}" dt="2023-02-24T17:07:42.971" v="55"/>
          <ac:cxnSpMkLst>
            <pc:docMk/>
            <pc:sldMk cId="2799346773" sldId="564"/>
            <ac:cxnSpMk id="12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7:07:42.971" v="55"/>
          <ac:cxnSpMkLst>
            <pc:docMk/>
            <pc:sldMk cId="2799346773" sldId="564"/>
            <ac:cxnSpMk id="14" creationId="{20F1788F-A5AE-4188-8274-F7F2E3833ECD}"/>
          </ac:cxnSpMkLst>
        </pc:cxnChg>
      </pc:sldChg>
      <pc:sldChg chg="addSp delSp modSp new mod setBg">
        <pc:chgData name="Giri, Atanu" userId="S::agiri@miners.utep.edu::e0ae8cc7-49c3-42df-948f-23e195e4ba55" providerId="AD" clId="Web-{0FF60288-F6E8-B3B7-7521-0DB233BBD90F}" dt="2023-02-24T17:07:57.753" v="64"/>
        <pc:sldMkLst>
          <pc:docMk/>
          <pc:sldMk cId="1637521120" sldId="565"/>
        </pc:sldMkLst>
        <pc:picChg chg="add del mod ord">
          <ac:chgData name="Giri, Atanu" userId="S::agiri@miners.utep.edu::e0ae8cc7-49c3-42df-948f-23e195e4ba55" providerId="AD" clId="Web-{0FF60288-F6E8-B3B7-7521-0DB233BBD90F}" dt="2023-02-24T17:07:47.159" v="58"/>
          <ac:picMkLst>
            <pc:docMk/>
            <pc:sldMk cId="1637521120" sldId="565"/>
            <ac:picMk id="2" creationId="{0F57A08D-F489-1DD3-5194-4D204B4CB4CE}"/>
          </ac:picMkLst>
        </pc:picChg>
        <pc:picChg chg="add del mod">
          <ac:chgData name="Giri, Atanu" userId="S::agiri@miners.utep.edu::e0ae8cc7-49c3-42df-948f-23e195e4ba55" providerId="AD" clId="Web-{0FF60288-F6E8-B3B7-7521-0DB233BBD90F}" dt="2023-02-24T17:07:47.159" v="60"/>
          <ac:picMkLst>
            <pc:docMk/>
            <pc:sldMk cId="1637521120" sldId="565"/>
            <ac:picMk id="3" creationId="{102F0A5D-C607-BDC7-00C0-6E537CD626A7}"/>
          </ac:picMkLst>
        </pc:picChg>
        <pc:picChg chg="add del mod">
          <ac:chgData name="Giri, Atanu" userId="S::agiri@miners.utep.edu::e0ae8cc7-49c3-42df-948f-23e195e4ba55" providerId="AD" clId="Web-{0FF60288-F6E8-B3B7-7521-0DB233BBD90F}" dt="2023-02-24T17:07:47.159" v="56"/>
          <ac:picMkLst>
            <pc:docMk/>
            <pc:sldMk cId="1637521120" sldId="565"/>
            <ac:picMk id="4" creationId="{63980327-D980-BB21-A5DB-039EC78D8BA9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7:57.753" v="64"/>
          <ac:picMkLst>
            <pc:docMk/>
            <pc:sldMk cId="1637521120" sldId="565"/>
            <ac:picMk id="5" creationId="{56F15EFD-2821-8A61-9330-1BEF924BAB71}"/>
          </ac:picMkLst>
        </pc:picChg>
        <pc:picChg chg="add mod ord">
          <ac:chgData name="Giri, Atanu" userId="S::agiri@miners.utep.edu::e0ae8cc7-49c3-42df-948f-23e195e4ba55" providerId="AD" clId="Web-{0FF60288-F6E8-B3B7-7521-0DB233BBD90F}" dt="2023-02-24T17:07:57.753" v="64"/>
          <ac:picMkLst>
            <pc:docMk/>
            <pc:sldMk cId="1637521120" sldId="565"/>
            <ac:picMk id="6" creationId="{C5BB1C37-E269-E73A-50E0-AC741BF3CCD0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7:57.753" v="64"/>
          <ac:picMkLst>
            <pc:docMk/>
            <pc:sldMk cId="1637521120" sldId="565"/>
            <ac:picMk id="7" creationId="{A77BA977-3829-862F-9A1D-CBF0F4AF4699}"/>
          </ac:picMkLst>
        </pc:picChg>
        <pc:cxnChg chg="add del">
          <ac:chgData name="Giri, Atanu" userId="S::agiri@miners.utep.edu::e0ae8cc7-49c3-42df-948f-23e195e4ba55" providerId="AD" clId="Web-{0FF60288-F6E8-B3B7-7521-0DB233BBD90F}" dt="2023-02-24T17:07:47.159" v="59"/>
          <ac:cxnSpMkLst>
            <pc:docMk/>
            <pc:sldMk cId="1637521120" sldId="565"/>
            <ac:cxnSpMk id="9" creationId="{DCD67800-37AC-4E14-89B0-F79DCB3FB86D}"/>
          </ac:cxnSpMkLst>
        </pc:cxnChg>
        <pc:cxnChg chg="add del">
          <ac:chgData name="Giri, Atanu" userId="S::agiri@miners.utep.edu::e0ae8cc7-49c3-42df-948f-23e195e4ba55" providerId="AD" clId="Web-{0FF60288-F6E8-B3B7-7521-0DB233BBD90F}" dt="2023-02-24T17:07:47.159" v="57"/>
          <ac:cxnSpMkLst>
            <pc:docMk/>
            <pc:sldMk cId="1637521120" sldId="565"/>
            <ac:cxnSpMk id="11" creationId="{20F1788F-A5AE-4188-8274-F7F2E3833ECD}"/>
          </ac:cxnSpMkLst>
        </pc:cxnChg>
        <pc:cxnChg chg="add">
          <ac:chgData name="Giri, Atanu" userId="S::agiri@miners.utep.edu::e0ae8cc7-49c3-42df-948f-23e195e4ba55" providerId="AD" clId="Web-{0FF60288-F6E8-B3B7-7521-0DB233BBD90F}" dt="2023-02-24T17:07:57.753" v="64"/>
          <ac:cxnSpMkLst>
            <pc:docMk/>
            <pc:sldMk cId="1637521120" sldId="565"/>
            <ac:cxnSpMk id="12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7:07:57.753" v="64"/>
          <ac:cxnSpMkLst>
            <pc:docMk/>
            <pc:sldMk cId="1637521120" sldId="565"/>
            <ac:cxnSpMk id="14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0FF60288-F6E8-B3B7-7521-0DB233BBD90F}" dt="2023-02-24T17:01:45.506" v="30"/>
        <pc:sldMkLst>
          <pc:docMk/>
          <pc:sldMk cId="3086956542" sldId="566"/>
        </pc:sldMkLst>
        <pc:picChg chg="add mod ord">
          <ac:chgData name="Giri, Atanu" userId="S::agiri@miners.utep.edu::e0ae8cc7-49c3-42df-948f-23e195e4ba55" providerId="AD" clId="Web-{0FF60288-F6E8-B3B7-7521-0DB233BBD90F}" dt="2023-02-24T17:01:45.506" v="30"/>
          <ac:picMkLst>
            <pc:docMk/>
            <pc:sldMk cId="3086956542" sldId="566"/>
            <ac:picMk id="2" creationId="{BA1B8778-A6D1-957E-C714-896B4FB1D176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1:45.506" v="30"/>
          <ac:picMkLst>
            <pc:docMk/>
            <pc:sldMk cId="3086956542" sldId="566"/>
            <ac:picMk id="3" creationId="{D112631C-1B06-9A25-2AC8-5EA7C228E5C1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1:45.506" v="30"/>
          <ac:picMkLst>
            <pc:docMk/>
            <pc:sldMk cId="3086956542" sldId="566"/>
            <ac:picMk id="4" creationId="{EB7BDD9E-6D0D-AC8C-B8A1-F7325E2D32E9}"/>
          </ac:picMkLst>
        </pc:picChg>
        <pc:cxnChg chg="add">
          <ac:chgData name="Giri, Atanu" userId="S::agiri@miners.utep.edu::e0ae8cc7-49c3-42df-948f-23e195e4ba55" providerId="AD" clId="Web-{0FF60288-F6E8-B3B7-7521-0DB233BBD90F}" dt="2023-02-24T17:01:45.506" v="30"/>
          <ac:cxnSpMkLst>
            <pc:docMk/>
            <pc:sldMk cId="3086956542" sldId="566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7:01:45.506" v="30"/>
          <ac:cxnSpMkLst>
            <pc:docMk/>
            <pc:sldMk cId="3086956542" sldId="566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0FF60288-F6E8-B3B7-7521-0DB233BBD90F}" dt="2023-02-24T17:01:59.429" v="35"/>
        <pc:sldMkLst>
          <pc:docMk/>
          <pc:sldMk cId="3495640707" sldId="567"/>
        </pc:sldMkLst>
        <pc:picChg chg="add mod ord">
          <ac:chgData name="Giri, Atanu" userId="S::agiri@miners.utep.edu::e0ae8cc7-49c3-42df-948f-23e195e4ba55" providerId="AD" clId="Web-{0FF60288-F6E8-B3B7-7521-0DB233BBD90F}" dt="2023-02-24T17:01:59.429" v="35"/>
          <ac:picMkLst>
            <pc:docMk/>
            <pc:sldMk cId="3495640707" sldId="567"/>
            <ac:picMk id="2" creationId="{73647291-C714-0064-BEF5-D14729D49D5F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1:59.429" v="35"/>
          <ac:picMkLst>
            <pc:docMk/>
            <pc:sldMk cId="3495640707" sldId="567"/>
            <ac:picMk id="3" creationId="{E810EAC0-A551-2117-7687-B9CC0283B30E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1:59.429" v="35"/>
          <ac:picMkLst>
            <pc:docMk/>
            <pc:sldMk cId="3495640707" sldId="567"/>
            <ac:picMk id="4" creationId="{C91E1222-3155-BB3E-C015-1070AEB9E14F}"/>
          </ac:picMkLst>
        </pc:picChg>
        <pc:cxnChg chg="add">
          <ac:chgData name="Giri, Atanu" userId="S::agiri@miners.utep.edu::e0ae8cc7-49c3-42df-948f-23e195e4ba55" providerId="AD" clId="Web-{0FF60288-F6E8-B3B7-7521-0DB233BBD90F}" dt="2023-02-24T17:01:59.429" v="35"/>
          <ac:cxnSpMkLst>
            <pc:docMk/>
            <pc:sldMk cId="3495640707" sldId="567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7:01:59.429" v="35"/>
          <ac:cxnSpMkLst>
            <pc:docMk/>
            <pc:sldMk cId="3495640707" sldId="567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0FF60288-F6E8-B3B7-7521-0DB233BBD90F}" dt="2023-02-24T17:04:53.200" v="40"/>
        <pc:sldMkLst>
          <pc:docMk/>
          <pc:sldMk cId="1770298246" sldId="568"/>
        </pc:sldMkLst>
        <pc:picChg chg="add mod">
          <ac:chgData name="Giri, Atanu" userId="S::agiri@miners.utep.edu::e0ae8cc7-49c3-42df-948f-23e195e4ba55" providerId="AD" clId="Web-{0FF60288-F6E8-B3B7-7521-0DB233BBD90F}" dt="2023-02-24T17:04:53.200" v="40"/>
          <ac:picMkLst>
            <pc:docMk/>
            <pc:sldMk cId="1770298246" sldId="568"/>
            <ac:picMk id="2" creationId="{0BB7D17D-5CB5-E3AD-1E63-FCA3FD4CAF90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4:53.200" v="40"/>
          <ac:picMkLst>
            <pc:docMk/>
            <pc:sldMk cId="1770298246" sldId="568"/>
            <ac:picMk id="3" creationId="{DCB12212-0548-D0E4-E3ED-00222449D410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4:53.200" v="40"/>
          <ac:picMkLst>
            <pc:docMk/>
            <pc:sldMk cId="1770298246" sldId="568"/>
            <ac:picMk id="4" creationId="{D835A4BC-34CD-C5CB-F018-A3289047475F}"/>
          </ac:picMkLst>
        </pc:picChg>
        <pc:cxnChg chg="add">
          <ac:chgData name="Giri, Atanu" userId="S::agiri@miners.utep.edu::e0ae8cc7-49c3-42df-948f-23e195e4ba55" providerId="AD" clId="Web-{0FF60288-F6E8-B3B7-7521-0DB233BBD90F}" dt="2023-02-24T17:04:53.200" v="40"/>
          <ac:cxnSpMkLst>
            <pc:docMk/>
            <pc:sldMk cId="1770298246" sldId="568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7:04:53.200" v="40"/>
          <ac:cxnSpMkLst>
            <pc:docMk/>
            <pc:sldMk cId="1770298246" sldId="568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0FF60288-F6E8-B3B7-7521-0DB233BBD90F}" dt="2023-02-24T17:05:13.576" v="45"/>
        <pc:sldMkLst>
          <pc:docMk/>
          <pc:sldMk cId="3085135524" sldId="569"/>
        </pc:sldMkLst>
        <pc:picChg chg="add mod">
          <ac:chgData name="Giri, Atanu" userId="S::agiri@miners.utep.edu::e0ae8cc7-49c3-42df-948f-23e195e4ba55" providerId="AD" clId="Web-{0FF60288-F6E8-B3B7-7521-0DB233BBD90F}" dt="2023-02-24T17:05:13.576" v="45"/>
          <ac:picMkLst>
            <pc:docMk/>
            <pc:sldMk cId="3085135524" sldId="569"/>
            <ac:picMk id="2" creationId="{65193CDC-8905-AAB5-BEE6-B72E629E564F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05:13.576" v="45"/>
          <ac:picMkLst>
            <pc:docMk/>
            <pc:sldMk cId="3085135524" sldId="569"/>
            <ac:picMk id="3" creationId="{5EFF6711-789D-6523-114F-0F0C27B00626}"/>
          </ac:picMkLst>
        </pc:picChg>
        <pc:picChg chg="add mod ord">
          <ac:chgData name="Giri, Atanu" userId="S::agiri@miners.utep.edu::e0ae8cc7-49c3-42df-948f-23e195e4ba55" providerId="AD" clId="Web-{0FF60288-F6E8-B3B7-7521-0DB233BBD90F}" dt="2023-02-24T17:05:13.576" v="45"/>
          <ac:picMkLst>
            <pc:docMk/>
            <pc:sldMk cId="3085135524" sldId="569"/>
            <ac:picMk id="4" creationId="{9DBC4EB9-F82A-991A-F316-23D0CBD0F12C}"/>
          </ac:picMkLst>
        </pc:picChg>
        <pc:cxnChg chg="add">
          <ac:chgData name="Giri, Atanu" userId="S::agiri@miners.utep.edu::e0ae8cc7-49c3-42df-948f-23e195e4ba55" providerId="AD" clId="Web-{0FF60288-F6E8-B3B7-7521-0DB233BBD90F}" dt="2023-02-24T17:05:13.576" v="45"/>
          <ac:cxnSpMkLst>
            <pc:docMk/>
            <pc:sldMk cId="3085135524" sldId="569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7:05:13.576" v="45"/>
          <ac:cxnSpMkLst>
            <pc:docMk/>
            <pc:sldMk cId="3085135524" sldId="569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0FF60288-F6E8-B3B7-7521-0DB233BBD90F}" dt="2023-02-24T17:11:03.009" v="68"/>
        <pc:sldMkLst>
          <pc:docMk/>
          <pc:sldMk cId="1482756572" sldId="570"/>
        </pc:sldMkLst>
        <pc:picChg chg="add mod">
          <ac:chgData name="Giri, Atanu" userId="S::agiri@miners.utep.edu::e0ae8cc7-49c3-42df-948f-23e195e4ba55" providerId="AD" clId="Web-{0FF60288-F6E8-B3B7-7521-0DB233BBD90F}" dt="2023-02-24T17:11:03.009" v="68"/>
          <ac:picMkLst>
            <pc:docMk/>
            <pc:sldMk cId="1482756572" sldId="570"/>
            <ac:picMk id="2" creationId="{B9300763-C453-89EF-A383-437FDB91CD54}"/>
          </ac:picMkLst>
        </pc:picChg>
        <pc:picChg chg="add mod ord">
          <ac:chgData name="Giri, Atanu" userId="S::agiri@miners.utep.edu::e0ae8cc7-49c3-42df-948f-23e195e4ba55" providerId="AD" clId="Web-{0FF60288-F6E8-B3B7-7521-0DB233BBD90F}" dt="2023-02-24T17:11:03.009" v="68"/>
          <ac:picMkLst>
            <pc:docMk/>
            <pc:sldMk cId="1482756572" sldId="570"/>
            <ac:picMk id="3" creationId="{1A03C67C-F86F-AA5B-59C1-66250D65AF09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11:03.009" v="68"/>
          <ac:picMkLst>
            <pc:docMk/>
            <pc:sldMk cId="1482756572" sldId="570"/>
            <ac:picMk id="4" creationId="{E514A976-8696-5D76-9578-1BF859BA0789}"/>
          </ac:picMkLst>
        </pc:picChg>
        <pc:cxnChg chg="add">
          <ac:chgData name="Giri, Atanu" userId="S::agiri@miners.utep.edu::e0ae8cc7-49c3-42df-948f-23e195e4ba55" providerId="AD" clId="Web-{0FF60288-F6E8-B3B7-7521-0DB233BBD90F}" dt="2023-02-24T17:11:03.009" v="68"/>
          <ac:cxnSpMkLst>
            <pc:docMk/>
            <pc:sldMk cId="1482756572" sldId="570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7:11:03.009" v="68"/>
          <ac:cxnSpMkLst>
            <pc:docMk/>
            <pc:sldMk cId="1482756572" sldId="570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0FF60288-F6E8-B3B7-7521-0DB233BBD90F}" dt="2023-02-24T17:11:16.260" v="73"/>
        <pc:sldMkLst>
          <pc:docMk/>
          <pc:sldMk cId="3882652950" sldId="571"/>
        </pc:sldMkLst>
        <pc:picChg chg="add mod">
          <ac:chgData name="Giri, Atanu" userId="S::agiri@miners.utep.edu::e0ae8cc7-49c3-42df-948f-23e195e4ba55" providerId="AD" clId="Web-{0FF60288-F6E8-B3B7-7521-0DB233BBD90F}" dt="2023-02-24T17:11:16.260" v="73"/>
          <ac:picMkLst>
            <pc:docMk/>
            <pc:sldMk cId="3882652950" sldId="571"/>
            <ac:picMk id="2" creationId="{5484F626-22DB-A565-5CE0-FBF86ED7DCC4}"/>
          </ac:picMkLst>
        </pc:picChg>
        <pc:picChg chg="add mod ord">
          <ac:chgData name="Giri, Atanu" userId="S::agiri@miners.utep.edu::e0ae8cc7-49c3-42df-948f-23e195e4ba55" providerId="AD" clId="Web-{0FF60288-F6E8-B3B7-7521-0DB233BBD90F}" dt="2023-02-24T17:11:16.260" v="73"/>
          <ac:picMkLst>
            <pc:docMk/>
            <pc:sldMk cId="3882652950" sldId="571"/>
            <ac:picMk id="3" creationId="{AB9974B2-37E9-C9BF-6D73-7CD721AC7634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11:16.260" v="73"/>
          <ac:picMkLst>
            <pc:docMk/>
            <pc:sldMk cId="3882652950" sldId="571"/>
            <ac:picMk id="4" creationId="{48D9D97D-EE82-0625-B338-16A4714CB5F1}"/>
          </ac:picMkLst>
        </pc:picChg>
        <pc:cxnChg chg="add">
          <ac:chgData name="Giri, Atanu" userId="S::agiri@miners.utep.edu::e0ae8cc7-49c3-42df-948f-23e195e4ba55" providerId="AD" clId="Web-{0FF60288-F6E8-B3B7-7521-0DB233BBD90F}" dt="2023-02-24T17:11:16.260" v="73"/>
          <ac:cxnSpMkLst>
            <pc:docMk/>
            <pc:sldMk cId="3882652950" sldId="571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7:11:16.260" v="73"/>
          <ac:cxnSpMkLst>
            <pc:docMk/>
            <pc:sldMk cId="3882652950" sldId="571"/>
            <ac:cxnSpMk id="11" creationId="{20F1788F-A5AE-4188-8274-F7F2E3833ECD}"/>
          </ac:cxnSpMkLst>
        </pc:cxnChg>
      </pc:sldChg>
      <pc:sldChg chg="addSp modSp new mod setBg">
        <pc:chgData name="Giri, Atanu" userId="S::agiri@miners.utep.edu::e0ae8cc7-49c3-42df-948f-23e195e4ba55" providerId="AD" clId="Web-{0FF60288-F6E8-B3B7-7521-0DB233BBD90F}" dt="2023-02-24T17:13:03.107" v="79"/>
        <pc:sldMkLst>
          <pc:docMk/>
          <pc:sldMk cId="2902166337" sldId="572"/>
        </pc:sldMkLst>
        <pc:picChg chg="add mod">
          <ac:chgData name="Giri, Atanu" userId="S::agiri@miners.utep.edu::e0ae8cc7-49c3-42df-948f-23e195e4ba55" providerId="AD" clId="Web-{0FF60288-F6E8-B3B7-7521-0DB233BBD90F}" dt="2023-02-24T17:13:03.107" v="79"/>
          <ac:picMkLst>
            <pc:docMk/>
            <pc:sldMk cId="2902166337" sldId="572"/>
            <ac:picMk id="2" creationId="{0291BD0F-5E83-1460-843F-B2981C86C85A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13:03.107" v="79"/>
          <ac:picMkLst>
            <pc:docMk/>
            <pc:sldMk cId="2902166337" sldId="572"/>
            <ac:picMk id="3" creationId="{9731D1EA-9F75-C8D7-7F70-DA5AB8789D50}"/>
          </ac:picMkLst>
        </pc:picChg>
        <pc:picChg chg="add mod">
          <ac:chgData name="Giri, Atanu" userId="S::agiri@miners.utep.edu::e0ae8cc7-49c3-42df-948f-23e195e4ba55" providerId="AD" clId="Web-{0FF60288-F6E8-B3B7-7521-0DB233BBD90F}" dt="2023-02-24T17:13:03.107" v="79"/>
          <ac:picMkLst>
            <pc:docMk/>
            <pc:sldMk cId="2902166337" sldId="572"/>
            <ac:picMk id="4" creationId="{81A2301C-8DCA-2E53-8A07-3467AF2C0F56}"/>
          </ac:picMkLst>
        </pc:picChg>
        <pc:cxnChg chg="add">
          <ac:chgData name="Giri, Atanu" userId="S::agiri@miners.utep.edu::e0ae8cc7-49c3-42df-948f-23e195e4ba55" providerId="AD" clId="Web-{0FF60288-F6E8-B3B7-7521-0DB233BBD90F}" dt="2023-02-24T17:13:03.107" v="79"/>
          <ac:cxnSpMkLst>
            <pc:docMk/>
            <pc:sldMk cId="2902166337" sldId="572"/>
            <ac:cxnSpMk id="9" creationId="{DCD67800-37AC-4E14-89B0-F79DCB3FB86D}"/>
          </ac:cxnSpMkLst>
        </pc:cxnChg>
        <pc:cxnChg chg="add">
          <ac:chgData name="Giri, Atanu" userId="S::agiri@miners.utep.edu::e0ae8cc7-49c3-42df-948f-23e195e4ba55" providerId="AD" clId="Web-{0FF60288-F6E8-B3B7-7521-0DB233BBD90F}" dt="2023-02-24T17:13:03.107" v="79"/>
          <ac:cxnSpMkLst>
            <pc:docMk/>
            <pc:sldMk cId="2902166337" sldId="572"/>
            <ac:cxnSpMk id="11" creationId="{20F1788F-A5AE-4188-8274-F7F2E3833ECD}"/>
          </ac:cxnSpMkLst>
        </pc:cxnChg>
      </pc:sldChg>
      <pc:sldChg chg="new">
        <pc:chgData name="Giri, Atanu" userId="S::agiri@miners.utep.edu::e0ae8cc7-49c3-42df-948f-23e195e4ba55" providerId="AD" clId="Web-{0FF60288-F6E8-B3B7-7521-0DB233BBD90F}" dt="2023-02-24T17:12:57.451" v="78"/>
        <pc:sldMkLst>
          <pc:docMk/>
          <pc:sldMk cId="3335177547" sldId="57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6T15:59:52.3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91 151,'10'45,"-1"-7,-7-27,-1-2,-1 27,0-1,-2 31,-2-6,-1 8,-2 5,2 6,1 5,2 0,2-1,0-2,0-1,0 1,0 5,0-36,0 2,0 5,0 4,-1 8,2 4,-1 12,3 2,2 9,3 1,-1-30,1 0,1-1,6 31,0-4,-2-19,-4-6,-6-15,-4-4,-17 30,-11-11,1 10,5 3,8-2,5-2,1 1,2-6,0-5,-1-10,2-11,2-6,2-5,-2 2,2 1,-1 2,1 1,1-4,1-2,0-5,0-2,0-3,0-5,0-3,0-4,0 5,2-1,1 7,1-1,3 0,-1-3,-1-4,1-4,10-5,2-2,5-2,-6 0,-4-1,5 0,-2 1,8-1,-4 2,5 2,2 0,3 0,3 1,0-3,6-1,2-1,7-2,5 0,1 0,2 0,-3 0,-1 0,1 0,5 0,9 0,8 0,3 0,-1 0,-6 0,-3 0,-1 0,0 0,2 0,4 0,5 0,3 0,6 0,1-1,-3-2,-15 1,-22-1,-5 2,23-6,-12 0,5 0,20-2,6 1,9-1,2 1,1 3,-1 1,-3 2,-3 1,-7 1,-3 0,-8 0,-2 0,-9 0,-2 0,-6 0,-3 0,40 0,-11 0,-8 0,-3 0,2 0,-2-1,-6-2,-12-2,-11-1,-11-1,-3 2,2 0,4 1,7 2,5 0,4 2,1 0,3 0,-1 4,3 2,0 4,-3 1,-2-4,-1 0,-4-3,-6-1,-8-1,-7-2,-8 0,2 3,4 3,-2 2,6 2,-3-1,3-1,3-1,1 1,-1-3,-3-1,-1 0,-2-2,-3 2,1-2,-1 0,1-1,-1 0,-1 1,-1 0,0 0,0-1,-1-1,3 0,1 0,-1 0,0 0,-3 0,1 0,-2 0,7-2,-5-4,5 0,-7-3,-3 2,1-3,2 5,2-2,2 3,-5-1,0-4,-7-9,0-1,-6-9,0 3,0 0,0 1,0 4,0 2,0 2,0 1,0-1,0 2,0-3,0-2,0 3,0 0,0 0,0 3,0-9,0 3,0-2,0-1,0-1,0 1,0 2,0 4,0 0,0 2,0-8,0 5,0-4,0 5,0 0,0 0,-3-2,-4 6,-8 2,-10 7,-7 5,-14 0,-6 3,-5-1,4-2,7 2,2-1,3-1,0 0,3-2,1 0,-6 2,-5 1,-7 1,1 1,1-1,3 1,3-2,3-1,1-2,0 0,0 1,-2 1,-3 1,-4 1,-5-1,-4-1,0 3,0-2,1 2,-3-1,-5-1,-10-2,-9-1,-11-2,45-1,0-1,-3-2,0 0,-2 0,-1 1,-2-1,-2 0,-4 2,-1 0,-5 0,-1 1,-2 0,1 0,2 2,1 0,3 1,3 0,6 0,2 0,3 0,2 0,-46 0,8 0,6 0,4 0,7 0,13 6,19 6,18 0,6-2,-11-10,-21-10,-19-6,-11-1,4 3,4 7,8 2,2 3,1-1,5 2,1 1,0 0,1 0,-1 0,0 2,0 3,0 2,4 0,4-3,4-3,0-1,3-1,4-2,8-2,11 1,7 0,-7 20,7-10,-6 16,3-16,5-3,-15-2,8-2,-8-3,9-6,0-5,2-5,0-3,0-1,1 0,0 1,2 3,2 4,2 3,0-2,4-5,-4 0,3-2,0 5,0-3,2-3,0 0,0-1,0 5,0 3,0 0,0 2,0-3,0 0,0 0,0-1,0-1,0 2,0 3,0-4,0 4,0-5,0 1,0 0,0-1,0-1,0-1,0-1,0 0,0 1,0 3,0 1,0 2,0 1,0-3,0 2,25 4,3 8,22 10,-7 7,-5 1,-9-2,-6-2,-2-2,-2-1,3-1,3 0,2 0,4-1,4 0,5 1,6 0,6 3,3 0,5 0,1 0,3 2,5-1,4 1,3-3,2-2,2-2,3 0,-2 2,1 1,-1 2,-7 0,-4 0,-11-2,-8-1,-5-1,-4 0,0 2,2-2,7-2,14-2,16-2,16 0,-45 0,0 0,0 0,-2 0,37 0,-21 0,-24 0,-16 0,6 0,31 0,-13 0,5 0,15 0,4 0,5 0,2 0,-5 0,-1 0,-4 0,-3 0,-9 0,-1 0,-8 0,0 0,38 0,-10 0,-3 0,-5 0,-3 0,-4 0,0-1,2-2,5 0,6 1,2 1,-1 1,-6 0,-9 0,-9-2,-13-3,-9-3,-6 0,-5 3,-3 2,-5 2,14 1,1 0,17 0,-3 0,-1-1,-5-2,-4-1,-4 0,-1 1,-3 1,-3 2,-5 0,-1 0,2 0,4 0,4 0,-1 0,-4 0,-5 0,3 0,-7-12,1-3,-8-10,-3 2,0 3,0 0,0 0,0 0,0-5,0-1,0-2,0 0,0 2,0 0,0 1,0 2,0 4,0 3,0 0,0 0,0 1,0-2,0 5,0-6,0 1,0 4,0-7,0 7,-4-3,-9 2,-15 1,-15 2,-16-4,-12 1,-6 0,-8 4,-10 1,-4 1,47 4,1-1,1 0,0-1,-47-5,0-1,0 1,0 2,1 2,4 3,7 2,1 2,5 0,0 0,-7 0,-1-3,-6-1,-3-1,1-1,7 4,13 0,19 2,17 0,13 0,5 0,-10 0,-40 1,10 1,-6 2,-20 2,-4 1,23-2,-2 1,2-1,-31 3,4-1,14-2,5-1,15-2,5-1,-25 0,23-1,6 0,0 0,-9 0,-10 0,-12 0,-14-1,45 0,-1-1,0-2,-1 0,4-2,1 1,-35-7,23 3,21 2,15 3,11 1,1 0,-11 1,3-2,-12 0,4 1,1-1,-3 0,-1 0,-3-1,-4-2,-2-2,0-3,4-1,4 0,9 2,7 2,8 2,-2-5,1 2,-2-5,-4 9,1 7,-9 16,-1 13,1 4,6-3,9-9,3-19,4-85,1 4,1 7,0 0,0-20,0 21,0 19,0 11,0 7,0 3,0 0,0 4,0 2,0 3,0 1,0-2,0-1,0 0,0 2,0 4,0 3,0-2,0 0,0 0,21 3,7 15,24 12,4 11,2 3,3-1,2-2,4 0,3-2,0-3,4-5,7-5,8-4,10-4,-45-1,-1 1,2-1,1 1,0-1,1 1,0-1,0 0,0-1,0 0,0 0,0 0,-1 1,-1 0,-1 1,1 1,-2 1,0 1,-1-1,-1 0,1 0,-1 0,-1-1,0-1,2-1,0 1,6-1,1 1,4-1,1 1,3-1,0 1,0 0,-1 1,-6 1,-2 1,38 8,-32 3,-18-5,24-4,-13-7,8 0,20 0,7 0,-23 0,2 1,0 0,0 2,-1 0,-2 0,28 3,-3 1,-8 1,-5 0,-11-1,-5 1,-12-3,-3 1,25 3,-21-1,-14-2,-8 0,-6-2,-4-1,-4 0,-5 0,9-1,-1 2,11-2,-6 0,-2 2,-7-2,-2 0,10 3,1-4,12 3,-2-4,0 2,-3 0,-4 0,-6 0,-4-2,-4 0,2 0,1-7,-4-5,0-11,-8-22,0-15,-3-9,0 0,-2 12,0 5,0 7,0 6,0 8,0 7,0 1,0 3,2-1,2-2,3 2,2 1,-2 3,-1 5,0-5,-1 1,-1-3,0 2,-4 4,0-5,0 4,0-5,0 5,-26 17,-6 7,-29 17,-4-3,-6 0,-8-9,-7-6,-5-5,-3-4,3 0,0-4,1-6,-5-6,42 5,-2 0,-4 1,-1 0,-2 1,0 1,0 2,2 1,5 2,1 0,-40 1,12 2,9 0,7 0,6 0,7 0,1 0,-1 0,-3 0,-5 0,-5 0,-6 0,-13 0,-14 0,42 0,-3 0,-10 0,-4 0,-8-1,-2-1,-2-1,-1 0,0-2,0 0,6 0,2-1,5 2,3 0,8 0,5 2,-24-1,32 1,-6 3,-35 8,27-1,-6 1,-12 4,-3 1,0 2,1 0,6-3,1-2,9-2,4-2,12-2,4-3,-22 0,23-2,17 0,12 0,6 0,-7 0,5 0,-5 0,-2-2,6 0,-11-2,0-2,-7-1,-6-5,-3-2,2-1,6 0,7 4,8 3,7 2,-1-4,0 0,-3-1,2-3,3 2,1-4,3 0,2-1,3 1,2 2,0-9,0 3,2-5,1 4,3 3,0 2,1 2,-2-3,-1 1,1-5,-1 2,-1 2,1 4,-3-5,1 6,2-7,-1 6,5-4,-2 3,2 2,10 3,4 6,18 1,7 2,10 0,4 4,1 5,-6 3,-7 0,-5-3,-3-4,0-1,1 0,3 0,1-1,4 2,2 1,3-1,3 2,0-3,0 1,1 2,-4-2,-2 1,-4 0,-4-1,-3 1,-3 0,-2 0,0-2,2-2,1-2,3 0,1 2,2 3,0-1,2 0,3-2,3-2,5 0,3 0,3 0,6 0,5 0,3 0,1 0,-1 0,-3 0,-3 0,-8 0,-4 0,-5 0,-6 0,-4 0,-5 0,0 0,-3 0,-4 0,-4 0,-3 0,-1 0,1 0,3 0,1 0,1 0,-3 0,-5 1,-4 3,-9 9,-6 1,-61-2,-2-5,-8-8,-6-3,9-1,1-1,3-2,2-1,-35-13,45 3,11 1,8 0,2 1,0-2,-1 0,-3 1,-4 3,-7-1,-11 2,-11 1,-9 1,-4-1,3-1,6 0,5 1,7 2,8 1,7 1,7-1,5 1,3 0,2 1,2 4,3 1,2 0,0 0,-2 1,-4 1,-5 1,-6 0,0 0,2 0,4 1,4 1,5 0,8 9,43 13,21 9,-7-10,6 0,2 0,1-1,0 0,-1 0,-3-1,-2-1,40 14,-11-6,-3-5,-4-9,-3-6,-4-5,0-3,6 0,9 0,11 0,7 0,-47 0,-1 0,48 0,-5-2,-2-1,1-2,3 0,4 1,-46 3,0 0,2 1,1 0,2 0,-1 0,1 0,-1 0,-5 0,0 0,45 0,-12 0,-8 0,-9 0,-6-3,-1-3,-3-5,-1-3,-1-3,-5 1,-3-1,-5 3,-1 0,3 1,7 2,9 5,6 3,1 3,-6 0,-11 0,-10 0,-10 0,-7 0,-6 0,-3 0,0 0,0 0,1 0,3 0,-98 3,7-4,-10-1,-7-1,14-4,-1-4,-15-4,-2-4,3-2,2-1,10 0,4 0,13 4,8 1,-6-2,15 8,7 8,0 2,-4 1,-2 0,-1 0,3 0,5 0,3 0,3 0,-1 0,-5 0,-10 0,-9 1,-5 4,-4 4,1 5,-2 1,-2 0,-5 0,-6 1,-4 3,-5 2,-1 1,18-4,33-3,53 2,75 4,-18-8,8-2,-17-3,2-2,3 0,8-2,2-2,0-2,-4-2,0-1,-2-1,-4-1,0-1,-3 0,26-2,-4 0,-18 2,-4 1,-8 2,-3 2,31 0,-18 2,-13 4,-11 4,-10 4,-9 1,-6 0,-5-1,-1 0,-5 0,-4 6,-5 2,-11 13,-11 9,-4 13,0 6,10 3,8-4,10-4,10-4,5-8,3-12,-2-8,-17-12,-37-5,-15-7,-11-2,1 0,-7-1,-4 1,2-1,-5 1,-2 0,-2 0,-10 0,-2-1,-2 1,1 1,1-1,0 1,1-1,0 1,2 0,0 0,2 0,2 0,-15 0,3 0,4 0,15 0,2 0,4 0,-21 0,6 0,21 0,5 0,-39 0,7 0,-1 0,-1 2,2 3,8 3,12 2,11-2,9-4,8-2,1 0,-3 2,-2 1,0-1,4-2,7 0,0 1,2 3,-3 2,-8 5,-6 9,-4 4,3 5,7 1,13-7,9-4,9-3,6-2,4 0,3-1,2 1,12 0,19-1,28 0,33 1,-38-8,3 0,3 1,0 0,0 1,1 0,-3 0,1 0,4 2,1-1,5 1,2 0,5 1,2-1,4 0,0 1,-1-1,0 1,-2-1,0 1,-4-2,0 1,-4-2,-1-1,-6-1,-2-1,-4-2,-2-1,-3 0,-1-2,42 0,-15-1,-19 0,-22 2,-17 2,-12 1,-99 12,28-8,-8-1,-8 2,-8 0,-2-1,-2 0,-1-1,-1-1,2-1,-1 0,2-1,7-2,1 0,3-1,-23 0,5-2,15-1,5 0,10-1,4-1,10 0,3-2,-32-5,16-3,13 1,10 2,11 1,8 1,9 1,55 2,50 11,-30-2,8 2,6 3,-2 1,6 2,3 2,3 1,0 2,4 1,3 2,1 0,-1 1,2 0,1 0,1 1,-2 0,-1 0,-7-1,-1 0,-1 0,-3 0,-3-2,26 8,-5-2,-10-3,-5-3,-11-3,-19-5,-5-2,19 3,-19-4,-4 0,10 3,21 4,-26-7,3 2,8 0,1 1,2-1,1 1,-2 0,0-1,-4 1,-1-1,-5 0,-2 0,37 10,-21-3,-23-4,-17-4,-14-2,-48 3,-33 2,2-3,-7 1,-14 2,-4 0,22-2,-1-1,-1 1,-2-2,-1 1,3-1,-21 2,2-1,25-6,-1 0,-1-2,-6-1,-2 0,-1-2,-5 0,-2-2,-2 0,-8-1,-2 0,3-1,11-1,2 0,3 1,-24-4,3 1,10 2,3 0,9 0,2 0,6-1,2 1,7-1,3 0,-38-7,22 4,12-1,9 0,3-1,-2 0,2 2,-3 1,-4 1,5 2,5 2,14 1,13 3,6 0,-4 20,1 3,-10 26,1 9,-6 14,-5 9,-2 0,4-10,5-17,8-16,6-14,2-8,-1-5,-1-4,-2-1,1-2,0-2,0 8,2 1,0 12,-1 6,-2 6,-2 2,3-4,0-5,0-2,2-1,0 0,4 1,4 5,2 4,2 4,1 1,4-3,7-7,9-6,12-5,9-6,11-4,11-6,11-3,8 0,0 0,-2 0,1 0,0 0,7 0,4 0,3 0,0 2,-4 3,-6 3,-7 0,-3-3,-4-3,-1-2,3 0,6 0,10 0,-38 0,2 0,5 0,2-1,7-1,1-1,3-1,0-1,1-1,-1-2,-3-1,-2 0,-8 0,-1 0,-5 0,-2 1,42-5,-4 4,0 1,1-1,2-2,1-1,-4 2,-10 3,-13 5,-20 2,-13 0,-2 0,16 3,23 9,18 11,-37-8,1 2,35 16,-21-8,-24-12,-26-9,-5-3,8-1,-2 0,13 0,-1 0,1 0,-2 0,-6 0,-3 0,0 0,0 0,3 0,0 0,-3 0,0 0,-2 0,-2 0,7 1,-6 1,6 1,-6-2,-1-1,2 0,1 0,0 0,0 0,1 0,-7 0,13-3,-15 2,5-14,-10-5,-5-9,-6-12,0-7,1-20,5-27,0 37,2-2,-1-5,2-1,1-3,2 0,2 6,1 2,1 5,1 3,8-37,-5 19,-4 15,-5 11,-2 6,-1 4,-1 2,0 0,0-2,0-3,0-8,0-2,0 1,0 3,0 3,-1-2,-3-2,-5-5,-3-2,-2-3,-3 3,0-1,0 1,1 0,1 3,3 6,1 6,1 5,2 4,0 0,2-3,-1-1,1-1,-3 3,0 3,1 3,1 1,0 0,0 0,1-1,-1 1,3 6,1 5,-7 59,1 9,-1 0,0 6,0-6,0 1,-1 6,-1 1,1 4,1 1,1 3,2 0,1 0,2-1,2-9,1-3,1 35,0-31,0-23,0-14,0-6,0-2,0 1,0-1,0-3,0 0,0 4,-2-5,0 4,0-4,0 2,2 3,0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994AB-1C84-9245-BCCB-7CE01B38FD32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33497-B4B4-1E4E-B395-7632B7A12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1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Refer </a:t>
            </a:r>
            <a:r>
              <a:rPr lang="en-US" b="1"/>
              <a:t>featureComparisonL1VsL3</a:t>
            </a:r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30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Pre-Feeding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1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134891: FD L1, 137351: FD L1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09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121633: Pre-FeedingL1, 121518: </a:t>
            </a:r>
            <a:r>
              <a:rPr lang="en-US"/>
              <a:t>Pre-FeedingL1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1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Id: 92597, 135600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27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Id: 88385, 91303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87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Id: 200894, 206523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01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Id: 91864, 137421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83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2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40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2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Refer </a:t>
            </a:r>
            <a:r>
              <a:rPr lang="en-US" b="1"/>
              <a:t>featureComparisonL1VsL3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56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Female has been affected more in </a:t>
            </a:r>
            <a:r>
              <a:rPr lang="en-US" err="1">
                <a:cs typeface="Calibri"/>
              </a:rPr>
              <a:t>Oxycodon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9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Refer </a:t>
            </a:r>
            <a:r>
              <a:rPr lang="en-US" b="1" err="1"/>
              <a:t>featuresComparisonSalineVsGhrelinForMaleAndFemale</a:t>
            </a:r>
            <a:endParaRPr lang="en-US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88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Refer </a:t>
            </a:r>
            <a:r>
              <a:rPr lang="en-US" b="1" err="1"/>
              <a:t>featuresComparisonSalineVsGhrelinForMaleAndFemale</a:t>
            </a:r>
            <a:endParaRPr lang="en-US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94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8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Refer to </a:t>
            </a:r>
            <a:r>
              <a:rPr lang="en-US" b="1" err="1"/>
              <a:t>featureComparisonAllExperiments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9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Refer to </a:t>
            </a:r>
            <a:r>
              <a:rPr lang="en-US" b="1" err="1"/>
              <a:t>featureComparisonAllExperiments</a:t>
            </a:r>
            <a:endParaRPr lang="en-US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1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Saline Ghrelin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6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Food Deprivation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33497-B4B4-1E4E-B395-7632B7A12DA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4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6B8D4-C427-4E42-B102-52E77E1AC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FF365-82A8-AA43-B21A-1238C44CF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B56E6-BDD6-0543-A36B-36043093B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54A13-0E0F-164B-AAA3-006E32413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0B7F1-4BB5-954C-9C46-6B31F90E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0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B7E7-C4D9-814D-915E-5B2DA49C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346B1-2ABD-4743-A4A0-E2ED77771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3BA5-48D8-D545-8337-7EF5A3C1A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2682-D6F1-1E4A-82A3-78874ABC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7EDE-266A-E44D-B6C3-481A557B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0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207EC-F4A7-024C-A423-33ADE8E3C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3E68F-F682-694F-AC47-41C274DCF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AF3BE-B521-BE4E-B0B3-A58CC419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6908C-FE99-4D46-8680-D62E708F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74F4B-984D-384F-B82D-E5A50F1C1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7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EA3C-6CFD-084F-B2A4-8CA3D8E8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0269A-3FDF-814F-B4FF-BC24EFE8B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E7C54-8C09-854C-95F9-FF3F8E19D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BC-5DCE-6C4F-B2A5-C68452D6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63C4C-78A4-E14F-A4D4-82FB7CDF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0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DAC6-54B3-3246-BE94-01E411E8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E14AF-715E-7447-AD8A-1CF69FB77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4404A-D3C4-0C4D-9ED0-63CF7B91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D8B68-AF56-4040-BA38-2249C731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2E263-717D-2A47-87F5-5B121F61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846B-140A-DA4F-BAF2-FF980416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D798-04B2-A145-8417-C11D1E7A5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1BB21-9F96-3446-93F2-A916CD3E5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A8C6A-85DE-8E4E-8032-1B856B0A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FA0F3-2238-4F47-89EF-8C8011A26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B26EE-E947-9F4B-A8F2-486A8DD7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2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8F4AE-3B02-6C4E-AB4B-108898ED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2EEC7-8BFD-7A45-8A72-DBDEB38AD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99610-D0D2-9F45-9382-60695A041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77C8A-4F4B-4B42-B28D-AFB212E21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D20410-B0E9-194D-918D-6EF93E7DA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BE7CC8-533A-FB4A-84DC-D6DC8353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9887D-4C06-024C-90D2-947017F4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56288-4FC0-6B48-9ECD-721A72C7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D85A-B6BD-7E46-8DA7-833B7133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C03A1C-5232-2445-9789-50D8226C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58C24-C5AC-4242-97D6-2A55E87D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7ED9B-03A7-0144-AE44-9E7114A52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9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719FF2-D4F6-CD4A-BD6D-82C6F8E2D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DF11B-A7E7-D446-B81D-F0943A13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27B0D-D78C-E04D-A241-8F45E870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1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DDB0-A559-FA44-80C2-A295B186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B52A-8C5F-4549-8410-6D0AAECB7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D0AF4-BB44-8942-BB98-4CAFB82B09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43E35-19BC-F243-BBD7-2A1C5D0C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ED66C-35F4-2B47-8D2A-6327E174E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E0035-0636-A244-9ACA-DBA6F739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3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85066-0950-0A4C-881C-97A347A7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69409-3CA3-6045-A7F9-74BE072D0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64D25-13FF-4047-8253-4220A162D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7E4C5-CF00-8D4B-86BE-0BD40C9A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F839E-27D7-C944-9F22-45E83633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0F2C4-48EF-2A44-8091-AF6F8618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6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5590E1-961A-E443-8199-F29B5BA21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2BBFE-5170-DC47-BF3C-513BE3E2D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F8894-A3D0-DA41-962A-959DA6A8C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E8AB8-28F1-604F-94A5-A8BE8803376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D59E-3EE5-564F-AC4B-798F55480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08563-B0A8-7149-9140-A0C726CFF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149E4-BA58-C34C-A3B0-9CF2DF05E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79.png"/><Relationship Id="rId7" Type="http://schemas.openxmlformats.org/officeDocument/2006/relationships/image" Target="../media/image483.png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4" Type="http://schemas.openxmlformats.org/officeDocument/2006/relationships/image" Target="../media/image480.png"/><Relationship Id="rId9" Type="http://schemas.openxmlformats.org/officeDocument/2006/relationships/image" Target="../media/image48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9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3" Type="http://schemas.openxmlformats.org/officeDocument/2006/relationships/image" Target="../media/image501.png"/><Relationship Id="rId7" Type="http://schemas.openxmlformats.org/officeDocument/2006/relationships/image" Target="../media/image505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4" Type="http://schemas.openxmlformats.org/officeDocument/2006/relationships/image" Target="../media/image50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1.png"/><Relationship Id="rId5" Type="http://schemas.openxmlformats.org/officeDocument/2006/relationships/image" Target="../media/image510.png"/><Relationship Id="rId4" Type="http://schemas.openxmlformats.org/officeDocument/2006/relationships/image" Target="../media/image50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15.png"/><Relationship Id="rId7" Type="http://schemas.openxmlformats.org/officeDocument/2006/relationships/image" Target="../media/image519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8.png"/><Relationship Id="rId5" Type="http://schemas.openxmlformats.org/officeDocument/2006/relationships/image" Target="../media/image517.png"/><Relationship Id="rId4" Type="http://schemas.openxmlformats.org/officeDocument/2006/relationships/image" Target="../media/image51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1.png"/><Relationship Id="rId7" Type="http://schemas.openxmlformats.org/officeDocument/2006/relationships/image" Target="../media/image5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4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7" Type="http://schemas.openxmlformats.org/officeDocument/2006/relationships/image" Target="../media/image542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1.png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6.png"/><Relationship Id="rId4" Type="http://schemas.openxmlformats.org/officeDocument/2006/relationships/image" Target="../media/image5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0.png"/><Relationship Id="rId4" Type="http://schemas.openxmlformats.org/officeDocument/2006/relationships/image" Target="../media/image54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7" Type="http://schemas.openxmlformats.org/officeDocument/2006/relationships/image" Target="../media/image556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5.png"/><Relationship Id="rId5" Type="http://schemas.openxmlformats.org/officeDocument/2006/relationships/image" Target="../media/image554.png"/><Relationship Id="rId4" Type="http://schemas.openxmlformats.org/officeDocument/2006/relationships/image" Target="../media/image55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558.png"/><Relationship Id="rId7" Type="http://schemas.openxmlformats.org/officeDocument/2006/relationships/image" Target="../media/image562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4" Type="http://schemas.openxmlformats.org/officeDocument/2006/relationships/image" Target="../media/image55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65.png"/><Relationship Id="rId7" Type="http://schemas.openxmlformats.org/officeDocument/2006/relationships/image" Target="../media/image569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8.png"/><Relationship Id="rId5" Type="http://schemas.openxmlformats.org/officeDocument/2006/relationships/image" Target="../media/image567.png"/><Relationship Id="rId4" Type="http://schemas.openxmlformats.org/officeDocument/2006/relationships/image" Target="../media/image56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3" Type="http://schemas.openxmlformats.org/officeDocument/2006/relationships/image" Target="../media/image572.png"/><Relationship Id="rId7" Type="http://schemas.openxmlformats.org/officeDocument/2006/relationships/image" Target="../media/image576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5.png"/><Relationship Id="rId3" Type="http://schemas.openxmlformats.org/officeDocument/2006/relationships/image" Target="../media/image580.png"/><Relationship Id="rId7" Type="http://schemas.openxmlformats.org/officeDocument/2006/relationships/image" Target="../media/image584.png"/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3.png"/><Relationship Id="rId5" Type="http://schemas.openxmlformats.org/officeDocument/2006/relationships/image" Target="../media/image582.png"/><Relationship Id="rId4" Type="http://schemas.openxmlformats.org/officeDocument/2006/relationships/image" Target="../media/image58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3" Type="http://schemas.openxmlformats.org/officeDocument/2006/relationships/image" Target="../media/image587.png"/><Relationship Id="rId7" Type="http://schemas.openxmlformats.org/officeDocument/2006/relationships/image" Target="../media/image591.png"/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9.png"/><Relationship Id="rId4" Type="http://schemas.openxmlformats.org/officeDocument/2006/relationships/image" Target="../media/image588.png"/><Relationship Id="rId9" Type="http://schemas.openxmlformats.org/officeDocument/2006/relationships/image" Target="../media/image593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95.png"/><Relationship Id="rId7" Type="http://schemas.openxmlformats.org/officeDocument/2006/relationships/image" Target="../media/image599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8.png"/><Relationship Id="rId5" Type="http://schemas.openxmlformats.org/officeDocument/2006/relationships/image" Target="../media/image597.png"/><Relationship Id="rId4" Type="http://schemas.openxmlformats.org/officeDocument/2006/relationships/image" Target="../media/image596.png"/><Relationship Id="rId9" Type="http://schemas.openxmlformats.org/officeDocument/2006/relationships/image" Target="../media/image60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6.png"/><Relationship Id="rId5" Type="http://schemas.openxmlformats.org/officeDocument/2006/relationships/image" Target="../media/image605.png"/><Relationship Id="rId4" Type="http://schemas.openxmlformats.org/officeDocument/2006/relationships/image" Target="../media/image60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0.png"/><Relationship Id="rId4" Type="http://schemas.openxmlformats.org/officeDocument/2006/relationships/image" Target="../media/image60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4.png"/><Relationship Id="rId4" Type="http://schemas.openxmlformats.org/officeDocument/2006/relationships/image" Target="../media/image61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8.png"/><Relationship Id="rId4" Type="http://schemas.openxmlformats.org/officeDocument/2006/relationships/image" Target="../media/image61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2.png"/><Relationship Id="rId5" Type="http://schemas.openxmlformats.org/officeDocument/2006/relationships/image" Target="../media/image621.png"/><Relationship Id="rId4" Type="http://schemas.openxmlformats.org/officeDocument/2006/relationships/image" Target="../media/image62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0.png"/><Relationship Id="rId4" Type="http://schemas.openxmlformats.org/officeDocument/2006/relationships/image" Target="../media/image62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0.png"/><Relationship Id="rId4" Type="http://schemas.openxmlformats.org/officeDocument/2006/relationships/image" Target="../media/image63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4.png"/><Relationship Id="rId4" Type="http://schemas.openxmlformats.org/officeDocument/2006/relationships/image" Target="../media/image6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8.png"/><Relationship Id="rId4" Type="http://schemas.openxmlformats.org/officeDocument/2006/relationships/image" Target="../media/image6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2.png"/><Relationship Id="rId4" Type="http://schemas.openxmlformats.org/officeDocument/2006/relationships/image" Target="../media/image65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53.tiff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7.png"/><Relationship Id="rId4" Type="http://schemas.openxmlformats.org/officeDocument/2006/relationships/image" Target="../media/image65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9.png"/><Relationship Id="rId7" Type="http://schemas.openxmlformats.org/officeDocument/2006/relationships/image" Target="../media/image263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261.png"/><Relationship Id="rId10" Type="http://schemas.openxmlformats.org/officeDocument/2006/relationships/image" Target="../media/image266.png"/><Relationship Id="rId4" Type="http://schemas.openxmlformats.org/officeDocument/2006/relationships/image" Target="../media/image260.png"/><Relationship Id="rId9" Type="http://schemas.openxmlformats.org/officeDocument/2006/relationships/image" Target="../media/image26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2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1.png"/><Relationship Id="rId5" Type="http://schemas.openxmlformats.org/officeDocument/2006/relationships/image" Target="../media/image360.png"/><Relationship Id="rId4" Type="http://schemas.openxmlformats.org/officeDocument/2006/relationships/image" Target="../media/image3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368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7" Type="http://schemas.openxmlformats.org/officeDocument/2006/relationships/image" Target="../media/image380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7" Type="http://schemas.openxmlformats.org/officeDocument/2006/relationships/image" Target="../media/image386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4" Type="http://schemas.openxmlformats.org/officeDocument/2006/relationships/image" Target="../media/image38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Relationship Id="rId9" Type="http://schemas.openxmlformats.org/officeDocument/2006/relationships/image" Target="../media/image4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9.png"/><Relationship Id="rId5" Type="http://schemas.openxmlformats.org/officeDocument/2006/relationships/image" Target="../media/image418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4.png"/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12" Type="http://schemas.openxmlformats.org/officeDocument/2006/relationships/customXml" Target="../ink/ink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427.png"/><Relationship Id="rId10" Type="http://schemas.openxmlformats.org/officeDocument/2006/relationships/image" Target="../media/image432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10" Type="http://schemas.openxmlformats.org/officeDocument/2006/relationships/image" Target="../media/image443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9.png"/><Relationship Id="rId11" Type="http://schemas.openxmlformats.org/officeDocument/2006/relationships/image" Target="../media/image454.png"/><Relationship Id="rId5" Type="http://schemas.openxmlformats.org/officeDocument/2006/relationships/image" Target="../media/image448.png"/><Relationship Id="rId10" Type="http://schemas.openxmlformats.org/officeDocument/2006/relationships/image" Target="../media/image453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13" Type="http://schemas.openxmlformats.org/officeDocument/2006/relationships/image" Target="../media/image469.png"/><Relationship Id="rId3" Type="http://schemas.openxmlformats.org/officeDocument/2006/relationships/image" Target="../media/image459.png"/><Relationship Id="rId7" Type="http://schemas.openxmlformats.org/officeDocument/2006/relationships/image" Target="../media/image463.png"/><Relationship Id="rId12" Type="http://schemas.openxmlformats.org/officeDocument/2006/relationships/image" Target="../media/image468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2.pn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0" Type="http://schemas.openxmlformats.org/officeDocument/2006/relationships/image" Target="../media/image466.png"/><Relationship Id="rId4" Type="http://schemas.openxmlformats.org/officeDocument/2006/relationships/image" Target="../media/image460.png"/><Relationship Id="rId9" Type="http://schemas.openxmlformats.org/officeDocument/2006/relationships/image" Target="../media/image46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3" Type="http://schemas.openxmlformats.org/officeDocument/2006/relationships/image" Target="../media/image471.png"/><Relationship Id="rId7" Type="http://schemas.openxmlformats.org/officeDocument/2006/relationships/image" Target="../media/image475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4.png"/><Relationship Id="rId5" Type="http://schemas.openxmlformats.org/officeDocument/2006/relationships/image" Target="../media/image473.png"/><Relationship Id="rId4" Type="http://schemas.openxmlformats.org/officeDocument/2006/relationships/image" Target="../media/image472.png"/><Relationship Id="rId9" Type="http://schemas.openxmlformats.org/officeDocument/2006/relationships/image" Target="../media/image4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4189C3D6-F9EA-2333-D052-86F739FD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4C15977C-A80A-2631-42DF-A4CAF333B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C023982D-4D90-B02C-50F7-A8D3CF0D8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335EED67-8B88-571B-64AA-AC92B5559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0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39265FD-80E8-FF77-E770-508DDC11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811106"/>
            <a:ext cx="3278292" cy="2458717"/>
          </a:xfrm>
          <a:prstGeom prst="rect">
            <a:avLst/>
          </a:prstGeom>
        </p:spPr>
      </p:pic>
      <p:pic>
        <p:nvPicPr>
          <p:cNvPr id="2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BEA35ADF-F1DA-6763-C7BF-F6B559FC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6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72A8AD0C-0FBA-671D-001A-D968C9D78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97" y="3591329"/>
            <a:ext cx="3239769" cy="2429824"/>
          </a:xfrm>
          <a:prstGeom prst="rect">
            <a:avLst/>
          </a:prstGeom>
        </p:spPr>
      </p:pic>
      <p:pic>
        <p:nvPicPr>
          <p:cNvPr id="3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DE68CBFD-1CEE-AE63-7770-5AC7603E8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134" y="730670"/>
            <a:ext cx="3278292" cy="2458717"/>
          </a:xfrm>
          <a:prstGeom prst="rect">
            <a:avLst/>
          </a:prstGeom>
        </p:spPr>
      </p:pic>
      <p:pic>
        <p:nvPicPr>
          <p:cNvPr id="5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54F1C59A-0378-2E41-1548-42FC6E36B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7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2657D135-512F-AEA3-C200-733FDC7CDC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55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0DFD216-29B3-57C9-2D8F-CD8B7435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45A6EF4-64E3-CCBD-1F15-D72DD358F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061A406-2EA7-F1E0-37A4-C5FDA5D92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6586EFA-BEF9-E6C0-703A-C12ECAB70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2E0815B-5789-D09F-A76B-32F32F7CD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F5A8403-8684-5B8A-F948-E776BE5A8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8AC8EF6-5CB0-5F81-D42A-CAC888BF0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9" name="Picture 9" descr="Chart, diagram, line chart&#10;&#10;Description automatically generated">
            <a:extLst>
              <a:ext uri="{FF2B5EF4-FFF2-40B4-BE49-F238E27FC236}">
                <a16:creationId xmlns:a16="http://schemas.microsoft.com/office/drawing/2014/main" id="{3875E028-47EF-DD50-BBC8-813B423837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61217"/>
            <a:ext cx="2366963" cy="175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F6530-20D7-CC2C-0C32-0103F47B03AD}"/>
              </a:ext>
            </a:extLst>
          </p:cNvPr>
          <p:cNvSpPr txBox="1"/>
          <p:nvPr/>
        </p:nvSpPr>
        <p:spPr>
          <a:xfrm>
            <a:off x="1040290" y="689528"/>
            <a:ext cx="19170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Barbie: Incubation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988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16D5BDC-2720-6AC7-7605-992C8433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  <a:ln>
            <a:noFill/>
          </a:ln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37C2513-D4C0-2212-BCD2-D52323D1C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015E9EC8-05E3-488F-6F98-1CDC51BCF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6B32595-BD42-51B9-1474-A571FDD9E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648123C-2205-4E49-8BD2-20ADC3B71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E76615E8-EDE1-7905-5F63-742D50905F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99A9A06-7978-194B-BE0F-9AC1778FC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9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7E367FEE-73D1-1A4A-358D-8F07B514D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929095-AFE8-D7DB-0A92-6C27106E70F9}"/>
              </a:ext>
            </a:extLst>
          </p:cNvPr>
          <p:cNvSpPr txBox="1"/>
          <p:nvPr/>
        </p:nvSpPr>
        <p:spPr>
          <a:xfrm>
            <a:off x="1040290" y="689528"/>
            <a:ext cx="3283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Barbie: Incubation (GS:</a:t>
            </a:r>
            <a:r>
              <a:rPr lang="en-US">
                <a:ea typeface="+mn-lt"/>
                <a:cs typeface="+mn-lt"/>
              </a:rPr>
              <a:t> 0.3750</a:t>
            </a:r>
            <a:r>
              <a:rPr lang="en-US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10507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E52EA34-1D5A-B7D1-7F79-F9F800BF3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20" y="1834939"/>
            <a:ext cx="2742636" cy="2056976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673D6D4-68A8-B33B-C2FD-9C8335DF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55" y="1834939"/>
            <a:ext cx="2742636" cy="2056976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852B3F7-C547-39B4-DE46-D85244594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112" y="1834939"/>
            <a:ext cx="2742636" cy="2056976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0D20B81-DA0F-270D-DA26-5ECCBDF27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20" y="4063630"/>
            <a:ext cx="2742636" cy="20569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5D6ACA-57B8-22C7-4B03-0308E6233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755" y="4063630"/>
            <a:ext cx="2742636" cy="2056976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5D320C42-EBAF-DA1E-D7F3-40375810D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3112" y="4063630"/>
            <a:ext cx="2742636" cy="2056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087614-4096-EA12-0F79-F4C0A62D2343}"/>
              </a:ext>
            </a:extLst>
          </p:cNvPr>
          <p:cNvSpPr txBox="1"/>
          <p:nvPr/>
        </p:nvSpPr>
        <p:spPr>
          <a:xfrm>
            <a:off x="845067" y="380950"/>
            <a:ext cx="39802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Slinky: Oxy (Good Sigmoid: </a:t>
            </a:r>
            <a:r>
              <a:rPr lang="en-US">
                <a:ea typeface="+mn-lt"/>
                <a:cs typeface="+mn-lt"/>
              </a:rPr>
              <a:t>0.3333</a:t>
            </a:r>
            <a:r>
              <a:rPr lang="en-US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84947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36732-1A9C-A259-17C4-C63A7CDD57D3}"/>
              </a:ext>
            </a:extLst>
          </p:cNvPr>
          <p:cNvSpPr txBox="1"/>
          <p:nvPr/>
        </p:nvSpPr>
        <p:spPr>
          <a:xfrm>
            <a:off x="845067" y="192024"/>
            <a:ext cx="285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Slinky: Incubation (P2L1L2)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0405C1D-6D61-0DFD-C7D5-FD1B79C85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14" y="936538"/>
            <a:ext cx="2743200" cy="2057694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376316D-EA0E-1607-572B-72C839D4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14" y="936538"/>
            <a:ext cx="2743200" cy="2057694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2476A6C-2435-C228-7CA8-FD09F0F94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814" y="936538"/>
            <a:ext cx="2743200" cy="2057694"/>
          </a:xfrm>
          <a:prstGeom prst="rect">
            <a:avLst/>
          </a:prstGeom>
        </p:spPr>
      </p:pic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1300C53B-4107-39D3-46A9-78766241C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014" y="936538"/>
            <a:ext cx="2743200" cy="2057694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FD57D5D-AA7C-C058-E3CB-711B2A6E7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960" y="3679738"/>
            <a:ext cx="2743200" cy="2057694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96A20A4A-0F62-F761-F458-A0B122433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3679738"/>
            <a:ext cx="2743200" cy="2057694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A42E878-BE68-F7BC-7C64-0F167E655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3232" y="3680032"/>
            <a:ext cx="274280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450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F3F4E33-79D2-AB0B-9DEE-0D95A42A6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88" y="1285875"/>
            <a:ext cx="2317750" cy="1722438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555FB2F-B62A-2CF8-496F-6C0D26A64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1285875"/>
            <a:ext cx="2317750" cy="1722438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EF80979-42F4-A9DE-5B48-526D74DB6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163" y="1285875"/>
            <a:ext cx="2317750" cy="1722438"/>
          </a:xfrm>
          <a:prstGeom prst="rect">
            <a:avLst/>
          </a:prstGeom>
        </p:spPr>
      </p:pic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7AB9F4B-D20A-A163-8FBB-F4B11097F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1285875"/>
            <a:ext cx="2317750" cy="172243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C262175-2BF9-0249-464A-86D591E27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488" y="3071813"/>
            <a:ext cx="3113088" cy="2317750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CAAF1C10-DB2D-F557-DDF6-7F1697834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8663" y="3071813"/>
            <a:ext cx="3113088" cy="2317750"/>
          </a:xfrm>
          <a:prstGeom prst="rect">
            <a:avLst/>
          </a:prstGeom>
        </p:spPr>
      </p:pic>
      <p:pic>
        <p:nvPicPr>
          <p:cNvPr id="8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FA587D6E-BCF5-F9F2-F5BC-25FD73C15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0" y="3071813"/>
            <a:ext cx="3113088" cy="231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A5BE63-B781-68A2-8288-E89BB3C9A81D}"/>
              </a:ext>
            </a:extLst>
          </p:cNvPr>
          <p:cNvSpPr txBox="1"/>
          <p:nvPr/>
        </p:nvSpPr>
        <p:spPr>
          <a:xfrm>
            <a:off x="845067" y="380950"/>
            <a:ext cx="4497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Slinky: Incubation (Good Sigmoid: 0.</a:t>
            </a:r>
            <a:r>
              <a:rPr lang="en-US">
                <a:ea typeface="+mn-lt"/>
                <a:cs typeface="+mn-lt"/>
              </a:rPr>
              <a:t>7143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566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375B2-5E88-ECDD-5D97-A3CF84A10EA6}"/>
              </a:ext>
            </a:extLst>
          </p:cNvPr>
          <p:cNvSpPr txBox="1"/>
          <p:nvPr/>
        </p:nvSpPr>
        <p:spPr>
          <a:xfrm>
            <a:off x="838200" y="552355"/>
            <a:ext cx="6869336" cy="5501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latin typeface="+mj-lt"/>
                <a:ea typeface="+mj-ea"/>
                <a:cs typeface="+mj-cs"/>
              </a:rPr>
              <a:t>Ken: Oxy (P2L1L2) (GS: </a:t>
            </a:r>
            <a:r>
              <a:rPr lang="en-US" sz="5200">
                <a:latin typeface="+mj-lt"/>
                <a:ea typeface="+mj-ea"/>
                <a:cs typeface="+mj-cs"/>
              </a:rPr>
              <a:t>0.</a:t>
            </a:r>
            <a:r>
              <a:rPr lang="en-US" sz="5200">
                <a:latin typeface="Calibri Light"/>
                <a:ea typeface="+mn-lt"/>
                <a:cs typeface="Calibri Light"/>
              </a:rPr>
              <a:t>1429</a:t>
            </a:r>
            <a:r>
              <a:rPr lang="en-US" sz="5200" kern="1200"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7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23FED046-D5CB-196C-ACF6-A06CCA90F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06" y="1468120"/>
            <a:ext cx="2743200" cy="2057694"/>
          </a:xfrm>
          <a:prstGeom prst="rect">
            <a:avLst/>
          </a:prstGeom>
        </p:spPr>
      </p:pic>
      <p:pic>
        <p:nvPicPr>
          <p:cNvPr id="18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A388EC54-5BFD-2CF6-F4F3-B9293B33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69" y="1468120"/>
            <a:ext cx="2743200" cy="2057694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B8EF3CA-A7F6-1AEB-B369-4065CFAC8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788" y="1468120"/>
            <a:ext cx="2743200" cy="2057694"/>
          </a:xfrm>
          <a:prstGeom prst="rect">
            <a:avLst/>
          </a:prstGeom>
          <a:ln>
            <a:noFill/>
          </a:ln>
        </p:spPr>
      </p:pic>
      <p:pic>
        <p:nvPicPr>
          <p:cNvPr id="20" name="Picture 21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092BC9-5D6F-B290-1CD4-E32E3A54C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813" y="1487013"/>
            <a:ext cx="2743200" cy="2057694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4C89BA0E-4515-27E5-2744-E7A5B4055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6945" y="4339789"/>
            <a:ext cx="2743200" cy="2057694"/>
          </a:xfrm>
          <a:prstGeom prst="rect">
            <a:avLst/>
          </a:prstGeom>
        </p:spPr>
      </p:pic>
      <p:pic>
        <p:nvPicPr>
          <p:cNvPr id="23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A199E93D-DF3A-05C5-72E5-EEA8B3007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921" y="4302004"/>
            <a:ext cx="2743200" cy="2057694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F3F1A576-0373-8107-A646-EF8DF2D01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8896" y="4270517"/>
            <a:ext cx="2743200" cy="20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679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337F51B-7D13-6A2F-289D-C74D2D1D6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E9AD7222-7F4D-F12B-7957-9487FFDA3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B5DE322-0B28-56D0-19A6-7DC7D2458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1C2C4B1-37F6-EF88-13E3-BB725D9F0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6" name="Picture 6" descr="Chart, diagram, line chart&#10;&#10;Description automatically generated">
            <a:extLst>
              <a:ext uri="{FF2B5EF4-FFF2-40B4-BE49-F238E27FC236}">
                <a16:creationId xmlns:a16="http://schemas.microsoft.com/office/drawing/2014/main" id="{9B39186A-96D9-AEA0-7B6D-6D4EFD667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50B3283-C2B7-54C1-8621-07C1F2B92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6343B27-7C76-B53E-A17C-E0253898C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FA9BE02-4261-E604-3F83-D0ECE63F88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DDF162-595E-D3FD-8CA1-48F4A1359ECA}"/>
              </a:ext>
            </a:extLst>
          </p:cNvPr>
          <p:cNvSpPr txBox="1"/>
          <p:nvPr/>
        </p:nvSpPr>
        <p:spPr>
          <a:xfrm>
            <a:off x="580571" y="229809"/>
            <a:ext cx="25985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Ken: Incubation (P2L1L2)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196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8623613-564F-8E34-913C-A7B0C843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11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04214CDC-45E3-5F55-FAE1-599F96C9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7905CB8-4CC2-6712-FC88-409400D6D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13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82AEE108-1537-4114-F9A0-EC83F2311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15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99A24B66-2FBB-3E87-7DDA-BB5A2EE4D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17" name="Picture 18" descr="Chart&#10;&#10;Description automatically generated">
            <a:extLst>
              <a:ext uri="{FF2B5EF4-FFF2-40B4-BE49-F238E27FC236}">
                <a16:creationId xmlns:a16="http://schemas.microsoft.com/office/drawing/2014/main" id="{ADF3F9AB-7904-2B66-25C9-01BA22A78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6132D168-4EBB-3436-8876-87281C21B7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20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A7E9B4F9-74FB-686A-3407-C5717EA7CC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3709C9-158C-D64A-6E22-5941DA70ABD4}"/>
              </a:ext>
            </a:extLst>
          </p:cNvPr>
          <p:cNvSpPr txBox="1"/>
          <p:nvPr/>
        </p:nvSpPr>
        <p:spPr>
          <a:xfrm>
            <a:off x="580571" y="229809"/>
            <a:ext cx="37069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Ken: Incubation (P2L1L2) (GS: 0.</a:t>
            </a:r>
            <a:r>
              <a:rPr lang="en-US">
                <a:ea typeface="+mn-lt"/>
                <a:cs typeface="+mn-lt"/>
              </a:rPr>
              <a:t>7500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277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91DCA60-B33A-9601-AD1B-0C75552B5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20" y="1834939"/>
            <a:ext cx="2742636" cy="2056976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BD0E829-A520-E4BA-76D2-1B31BB0E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55" y="1834939"/>
            <a:ext cx="2742636" cy="205697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D9E2F7A-D44A-9D9F-09A5-E71F5E14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112" y="1834939"/>
            <a:ext cx="2742636" cy="2056976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E69202B-AF9B-2C62-EAEE-3CEAF727C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20" y="4063630"/>
            <a:ext cx="2742636" cy="2056976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98BE9E3-C5EA-6E64-2DCB-9CAE055FA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755" y="4063630"/>
            <a:ext cx="2742636" cy="2056976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BD8BD7C-AEA0-778F-177B-2853EBFD9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3112" y="4063630"/>
            <a:ext cx="2742636" cy="2056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9AB032-754A-B316-75A9-7583CB42AD15}"/>
              </a:ext>
            </a:extLst>
          </p:cNvPr>
          <p:cNvSpPr txBox="1"/>
          <p:nvPr/>
        </p:nvSpPr>
        <p:spPr>
          <a:xfrm>
            <a:off x="845067" y="380950"/>
            <a:ext cx="39802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Wanda: Oxy (Good Sigmoid: </a:t>
            </a:r>
            <a:r>
              <a:rPr lang="en-US">
                <a:ea typeface="+mn-lt"/>
                <a:cs typeface="+mn-lt"/>
              </a:rPr>
              <a:t>0.1667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117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A64BB-3138-3D51-45BC-9629AF92661C}"/>
              </a:ext>
            </a:extLst>
          </p:cNvPr>
          <p:cNvSpPr txBox="1"/>
          <p:nvPr/>
        </p:nvSpPr>
        <p:spPr>
          <a:xfrm>
            <a:off x="454467" y="2023110"/>
            <a:ext cx="2469624" cy="28460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Wanda: Incubation (P2L1L2)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66F169B-D614-9293-AA1A-72336B45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14" y="883463"/>
            <a:ext cx="3364994" cy="2523744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7680B1D-5229-6333-4289-D1DB30DF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894" y="3471863"/>
            <a:ext cx="3364994" cy="2523744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6B29AAA-99E2-0774-5228-1FF4F1CCC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414" y="3564974"/>
            <a:ext cx="3364994" cy="2523744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9B24E91-14F5-A6A1-44A8-87C730ADD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894" y="904938"/>
            <a:ext cx="3364994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1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AA561E67-54FE-00E0-87CD-D784DA0C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549" y="3617001"/>
            <a:ext cx="3278292" cy="2458717"/>
          </a:xfrm>
          <a:prstGeom prst="rect">
            <a:avLst/>
          </a:prstGeom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7BE29467-272A-2945-FF99-EB740121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91B56B9C-E990-CE51-BEC3-AC0826A32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14" y="967596"/>
            <a:ext cx="3239769" cy="2429824"/>
          </a:xfrm>
          <a:prstGeom prst="rect">
            <a:avLst/>
          </a:prstGeom>
        </p:spPr>
      </p:pic>
      <p:pic>
        <p:nvPicPr>
          <p:cNvPr id="3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2F09B89-6C62-49E0-9814-AD6968C25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550" y="788573"/>
            <a:ext cx="3278292" cy="2458717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5982F05F-F363-28C5-88F8-01AE3986E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D229468-A343-4749-EFFF-AA87A0D98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13" y="3646567"/>
            <a:ext cx="3239769" cy="242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658777-AF1A-BC7D-F2DE-6B5CF5C92D48}"/>
              </a:ext>
            </a:extLst>
          </p:cNvPr>
          <p:cNvSpPr txBox="1"/>
          <p:nvPr/>
        </p:nvSpPr>
        <p:spPr>
          <a:xfrm>
            <a:off x="967618" y="223761"/>
            <a:ext cx="46385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Control vs Manipulation: going through center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231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8ED5DE8-CA8B-4332-9D76-60AD9B818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983B4D-AA9E-4FCA-A321-B87362793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2446384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2432161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2446384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7417" y="679731"/>
            <a:ext cx="6875958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D4C23D8-12F2-F811-7664-59923B153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472" y="984595"/>
            <a:ext cx="3118104" cy="2338576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2044E46-8791-DE9E-69E6-D6CBB409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330" y="984595"/>
            <a:ext cx="3118104" cy="2338576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46F33EB-2DF3-97E0-C9FF-9D7CEE650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472" y="3693890"/>
            <a:ext cx="3118104" cy="2338576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7C91748-EBB9-7A26-A77A-3F3E54972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330" y="3693890"/>
            <a:ext cx="3118104" cy="2338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0014B-4C78-05F8-ADB2-3BF5EC6F35BE}"/>
              </a:ext>
            </a:extLst>
          </p:cNvPr>
          <p:cNvSpPr txBox="1"/>
          <p:nvPr/>
        </p:nvSpPr>
        <p:spPr>
          <a:xfrm>
            <a:off x="454467" y="2023110"/>
            <a:ext cx="2800303" cy="28460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Wanda: Incubation (P2L1L2)</a:t>
            </a:r>
            <a:br>
              <a:rPr lang="en-US" sz="3700">
                <a:latin typeface="+mj-lt"/>
                <a:ea typeface="+mj-ea"/>
                <a:cs typeface="+mj-cs"/>
              </a:rPr>
            </a:br>
            <a:r>
              <a:rPr lang="en-US" sz="3700">
                <a:latin typeface="+mj-lt"/>
                <a:ea typeface="+mj-ea"/>
                <a:cs typeface="Calibri Light"/>
              </a:rPr>
              <a:t>(GS: </a:t>
            </a:r>
            <a:r>
              <a:rPr lang="en-US" sz="3700">
                <a:latin typeface="Calibri Light"/>
                <a:ea typeface="+mn-lt"/>
                <a:cs typeface="Calibri Light"/>
              </a:rPr>
              <a:t>0.2500</a:t>
            </a:r>
            <a:r>
              <a:rPr lang="en-US" sz="3700">
                <a:latin typeface="+mj-lt"/>
                <a:ea typeface="+mj-ea"/>
                <a:cs typeface="Calibri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5294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C6BB25-66FF-0BE2-FF3F-4BE1D597D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20" y="1834939"/>
            <a:ext cx="2742636" cy="2056976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36BDE63-745F-730B-A657-8621A161A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55" y="1834939"/>
            <a:ext cx="2742636" cy="2056976"/>
          </a:xfrm>
          <a:prstGeom prst="rect">
            <a:avLst/>
          </a:prstGeom>
        </p:spPr>
      </p:pic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B88DF9-5A1A-1C9B-C6CF-D427B199A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112" y="1834939"/>
            <a:ext cx="2742636" cy="20569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F536D96-7B2D-092F-3341-81439BA56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20" y="4063630"/>
            <a:ext cx="2742636" cy="2056976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238822-0151-9AC2-4BB2-49198A836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755" y="4063630"/>
            <a:ext cx="2742636" cy="2056976"/>
          </a:xfrm>
          <a:prstGeom prst="rect">
            <a:avLst/>
          </a:prstGeom>
        </p:spPr>
      </p:pic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F4795839-56B7-0EE4-BEF0-9B8423D42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3112" y="4063630"/>
            <a:ext cx="2742636" cy="2056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314693-C762-4E44-93DD-8A90367A9931}"/>
              </a:ext>
            </a:extLst>
          </p:cNvPr>
          <p:cNvSpPr txBox="1"/>
          <p:nvPr/>
        </p:nvSpPr>
        <p:spPr>
          <a:xfrm>
            <a:off x="845067" y="261297"/>
            <a:ext cx="285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Vision: Oxy (GS: </a:t>
            </a:r>
            <a:r>
              <a:rPr lang="en-US">
                <a:ea typeface="+mn-lt"/>
                <a:cs typeface="+mn-lt"/>
              </a:rPr>
              <a:t>0.5000</a:t>
            </a:r>
            <a:r>
              <a:rPr lang="en-US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58076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5672BED-F5FB-3417-31BB-2F710266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88" y="1285875"/>
            <a:ext cx="2317750" cy="1722438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9870E30-13A7-8CF7-C6D4-4BCACDA2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1285875"/>
            <a:ext cx="2317750" cy="1722438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7EB1523-A72D-A1CE-9B21-5C4CEE446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163" y="1285875"/>
            <a:ext cx="2317750" cy="1722438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FAEA306-70E9-A21F-847C-CDFB90965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1285875"/>
            <a:ext cx="2317750" cy="1722438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CA5A876-F2E1-9A44-2369-A9505E482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488" y="3071813"/>
            <a:ext cx="3113088" cy="2317750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B4C9101-4F7C-EC17-1337-437DC8A81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8663" y="3071813"/>
            <a:ext cx="3113088" cy="2317750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1210A97-5A57-3E05-9B4A-8F6C2AB7A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0" y="3071813"/>
            <a:ext cx="3113088" cy="231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263858-1849-315D-3C95-6BAEC834B838}"/>
              </a:ext>
            </a:extLst>
          </p:cNvPr>
          <p:cNvSpPr txBox="1"/>
          <p:nvPr/>
        </p:nvSpPr>
        <p:spPr>
          <a:xfrm>
            <a:off x="845067" y="192024"/>
            <a:ext cx="285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Vision: Incubation (P1L1L2)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188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36D6CE6-F6FD-B732-17CB-31BF93C13ACF}"/>
              </a:ext>
            </a:extLst>
          </p:cNvPr>
          <p:cNvSpPr txBox="1"/>
          <p:nvPr/>
        </p:nvSpPr>
        <p:spPr>
          <a:xfrm>
            <a:off x="845067" y="192024"/>
            <a:ext cx="40141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Vision: Incubation (P1L1L2) (GS: </a:t>
            </a:r>
            <a:r>
              <a:rPr lang="en-US">
                <a:ea typeface="+mn-lt"/>
                <a:cs typeface="+mn-lt"/>
              </a:rPr>
              <a:t>0.5714</a:t>
            </a:r>
            <a:r>
              <a:rPr lang="en-US">
                <a:cs typeface="Calibri"/>
              </a:rPr>
              <a:t>)</a:t>
            </a:r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C8044E82-CD4F-5754-DD1A-5D405A7D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218" y="1512203"/>
            <a:ext cx="2743200" cy="2057694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1DEDBA1-5150-1448-534C-1AFDBF8F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06" y="1512203"/>
            <a:ext cx="2743200" cy="2057694"/>
          </a:xfrm>
          <a:prstGeom prst="rect">
            <a:avLst/>
          </a:prstGeom>
        </p:spPr>
      </p:pic>
      <p:pic>
        <p:nvPicPr>
          <p:cNvPr id="4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9A213AD-2EBB-13E1-CFC9-6AEF4FB46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243" y="1512203"/>
            <a:ext cx="2743200" cy="2057694"/>
          </a:xfrm>
          <a:prstGeom prst="rect">
            <a:avLst/>
          </a:prstGeom>
        </p:spPr>
      </p:pic>
      <p:pic>
        <p:nvPicPr>
          <p:cNvPr id="7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5D45C76-94AE-14F3-9AB6-4478B4816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2" y="4043806"/>
            <a:ext cx="2743200" cy="205769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E65AE8FB-615C-2BA3-2ED4-730B6DCE3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441" y="4043806"/>
            <a:ext cx="2743200" cy="2057694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121FE5DE-5CCB-1AAB-C29C-F85F25DAD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921" y="4043806"/>
            <a:ext cx="2743200" cy="2057694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B30C593-F423-389F-7C04-397DA5C2D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185" y="4043806"/>
            <a:ext cx="2743200" cy="20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572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63328" y="974523"/>
            <a:ext cx="631038" cy="5240010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462744" y="728946"/>
            <a:ext cx="375612" cy="506609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7634" y="728946"/>
            <a:ext cx="9770841" cy="4818568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4C4B520-B8E5-6849-33C3-012FB045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89" y="1535706"/>
            <a:ext cx="2115262" cy="1571904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CE452211-D996-879B-3C15-9C86472E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416" y="1535706"/>
            <a:ext cx="2115262" cy="157190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6CA5C6-7246-78B1-0C15-15690B97D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262" y="1535706"/>
            <a:ext cx="2115262" cy="1571904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1032F4F-9E6B-6818-23F1-5BF533FE0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689" y="1535706"/>
            <a:ext cx="2115262" cy="1571904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2EEBA80-91BE-3BE9-B80E-E4D6D4917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989" y="3167195"/>
            <a:ext cx="2115262" cy="1571904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2EC4D4E-F41C-52E3-3896-A814493A5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416" y="3167195"/>
            <a:ext cx="2115262" cy="1571904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6D98E08-CEAA-7D5F-9A14-2BB754DBE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3262" y="3167195"/>
            <a:ext cx="2115262" cy="1571904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D04E322-2DA8-1C3B-789D-2A805113D8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6689" y="3167195"/>
            <a:ext cx="2115262" cy="1571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57F73A-F18E-EF34-A490-C4F114C2022E}"/>
              </a:ext>
            </a:extLst>
          </p:cNvPr>
          <p:cNvSpPr txBox="1"/>
          <p:nvPr/>
        </p:nvSpPr>
        <p:spPr>
          <a:xfrm>
            <a:off x="1095682" y="-161666"/>
            <a:ext cx="4599479" cy="13724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03200" defTabSz="813816">
              <a:lnSpc>
                <a:spcPct val="90000"/>
              </a:lnSpc>
              <a:spcAft>
                <a:spcPts val="534"/>
              </a:spcAft>
              <a:buFont typeface="Arial" panose="020B0604020202020204" pitchFamily="34" charset="0"/>
              <a:buChar char="•"/>
            </a:pPr>
            <a:r>
              <a:rPr lang="en-US" sz="1750"/>
              <a:t>Bopeep</a:t>
            </a:r>
            <a:r>
              <a:rPr lang="en-US" sz="1750" kern="1200">
                <a:latin typeface="+mn-lt"/>
                <a:ea typeface="+mn-ea"/>
                <a:cs typeface="+mn-cs"/>
              </a:rPr>
              <a:t>: Oxy (Good Sigmoid: </a:t>
            </a:r>
            <a:r>
              <a:rPr lang="en-US" sz="1750"/>
              <a:t>0.5000)</a:t>
            </a:r>
            <a:endParaRPr lang="en-US" sz="175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257205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312EFAD-097B-C58D-1922-BA9E5A6A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88" y="1285875"/>
            <a:ext cx="2317750" cy="1722438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524E85C-1545-F6E8-C1F4-13C75CDE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5" y="1285875"/>
            <a:ext cx="2317750" cy="1722438"/>
          </a:xfrm>
          <a:prstGeom prst="rect">
            <a:avLst/>
          </a:prstGeom>
        </p:spPr>
      </p:pic>
      <p:pic>
        <p:nvPicPr>
          <p:cNvPr id="4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74783D3B-018F-9B7B-DD4D-D6581D985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163" y="1285875"/>
            <a:ext cx="2317750" cy="1722438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70A55B8-1591-E89C-F2F0-FCFFF8E88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0" y="1285875"/>
            <a:ext cx="2317750" cy="1722438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58C202F-5803-A901-A364-5E1C64DEE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488" y="3071813"/>
            <a:ext cx="3113088" cy="2317750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1D3002F7-5B9A-2759-E7EC-24396C74C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8663" y="3071813"/>
            <a:ext cx="3113088" cy="2317750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9309706-217C-5516-C61B-7FEDB9128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250" y="3071813"/>
            <a:ext cx="3113088" cy="2317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A83310-E506-D9A3-A73F-BBD3FC91A3B9}"/>
              </a:ext>
            </a:extLst>
          </p:cNvPr>
          <p:cNvSpPr txBox="1"/>
          <p:nvPr/>
        </p:nvSpPr>
        <p:spPr>
          <a:xfrm>
            <a:off x="845067" y="380950"/>
            <a:ext cx="4497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Bopeep: Incubation (Good Sigmoid: 1.000)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41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B7516BE-FBFE-9F52-564E-BFDABAC5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3E85F532-C317-51C5-CFC3-5CEA2EC50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4A7891F-1FF3-6762-2B9B-D5D3D4ED5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9EAA249-BDAA-995D-0736-9F7549B0F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A95A7F7-DAA1-197A-C4B6-33C0DA8D3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5F0036E-9F81-7BAF-4696-A92F60659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EC92BA57-115C-EA55-F9AC-F58444FA7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507BF91-7AA9-17B9-F20C-0187B1CFF0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84DD01-ACF9-9DB8-7426-15B3525DB7FF}"/>
              </a:ext>
            </a:extLst>
          </p:cNvPr>
          <p:cNvSpPr txBox="1"/>
          <p:nvPr/>
        </p:nvSpPr>
        <p:spPr>
          <a:xfrm>
            <a:off x="845067" y="380950"/>
            <a:ext cx="4497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Trixie: Oxy (Good Sigmoid: 0.3750)</a:t>
            </a:r>
          </a:p>
        </p:txBody>
      </p:sp>
    </p:spTree>
    <p:extLst>
      <p:ext uri="{BB962C8B-B14F-4D97-AF65-F5344CB8AC3E}">
        <p14:creationId xmlns:p14="http://schemas.microsoft.com/office/powerpoint/2010/main" val="39573336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E2CF3C8-8816-75CE-CE9E-5A1C59FF5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CCFEB28-1F79-111C-B334-F0C35AF30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0683C6E-5516-9F24-FA96-ABF6B5C5F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335AFA91-6508-9232-5CB7-EE2795622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5D8D179-95CA-7730-F63B-389EAE693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B36CFB4-54B6-41FE-E4F7-3CDC086E23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A791F2F-992C-B259-3FD9-911599A502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CFA8582A-E20D-9FFF-1016-B1456F704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116FAC-F9BC-D41E-464D-2AF08EBE3D81}"/>
              </a:ext>
            </a:extLst>
          </p:cNvPr>
          <p:cNvSpPr txBox="1"/>
          <p:nvPr/>
        </p:nvSpPr>
        <p:spPr>
          <a:xfrm>
            <a:off x="845067" y="380950"/>
            <a:ext cx="4497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Trixie: Incubation (Good Sigmoid: 0.</a:t>
            </a:r>
            <a:r>
              <a:rPr lang="en-US">
                <a:ea typeface="+mn-lt"/>
                <a:cs typeface="+mn-lt"/>
              </a:rPr>
              <a:t>8750</a:t>
            </a:r>
            <a:r>
              <a:rPr lang="en-US">
                <a:cs typeface="Calibri" panose="020F050202020403020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5554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2892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E700A8-AE52-4017-8C7E-C20956F7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F530DA-C7D1-4968-8F8A-8700C2BB2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C26E25BC-DA7D-3560-5C09-F112F48390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904"/>
          <a:stretch/>
        </p:blipFill>
        <p:spPr>
          <a:xfrm>
            <a:off x="4717218" y="895610"/>
            <a:ext cx="3278286" cy="2436578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922716F-7964-58CD-99AD-CDA9363631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0" r="3" b="144"/>
          <a:stretch/>
        </p:blipFill>
        <p:spPr>
          <a:xfrm>
            <a:off x="8188031" y="895610"/>
            <a:ext cx="3278286" cy="2436578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F2C9A35-EF20-F28C-B045-9BCBDB474C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7" r="3" b="536"/>
          <a:stretch/>
        </p:blipFill>
        <p:spPr>
          <a:xfrm>
            <a:off x="4723813" y="3510473"/>
            <a:ext cx="3278286" cy="2436578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FA96E41-67A6-3BBE-D281-27A9FB7AFB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86" r="3" b="18"/>
          <a:stretch/>
        </p:blipFill>
        <p:spPr>
          <a:xfrm>
            <a:off x="8188031" y="3510473"/>
            <a:ext cx="3278286" cy="2436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0DDC17-6470-DAE5-E3CC-6A9DCBCE4BBD}"/>
              </a:ext>
            </a:extLst>
          </p:cNvPr>
          <p:cNvSpPr txBox="1"/>
          <p:nvPr/>
        </p:nvSpPr>
        <p:spPr>
          <a:xfrm>
            <a:off x="1210169" y="2023110"/>
            <a:ext cx="2469624" cy="28460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Fiona: N/A(P2L1)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>
                <a:latin typeface="Calibri"/>
                <a:ea typeface="+mj-ea"/>
                <a:cs typeface="Calibri"/>
              </a:rPr>
              <a:t>Sigmoid Frac: 0.75</a:t>
            </a:r>
            <a:endParaRPr lang="en-US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486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0807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7CDD4-72B2-C574-0DCC-538686D6ACDE}"/>
              </a:ext>
            </a:extLst>
          </p:cNvPr>
          <p:cNvSpPr txBox="1"/>
          <p:nvPr/>
        </p:nvSpPr>
        <p:spPr>
          <a:xfrm>
            <a:off x="454467" y="2023110"/>
            <a:ext cx="2469624" cy="28460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Juana: N/A(P2L1)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Sigmoid Frac: 1.0</a:t>
            </a: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E3D500-2489-C178-CA69-C3A3750A5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14" y="883463"/>
            <a:ext cx="3364994" cy="2523744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8F19D66-22B2-1CB2-CF05-935FC82B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35" y="883463"/>
            <a:ext cx="3364994" cy="2523744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437C406-3FA7-9300-9954-A8C746C2C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414" y="3564974"/>
            <a:ext cx="3364994" cy="252374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E31D94E-30B0-92D9-D4DD-68AAB773B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161" y="3564973"/>
            <a:ext cx="3364994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47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2D91A80-424C-43FF-B36B-58B851DC5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8163D-E17D-695E-6864-128A991B8901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Kryssia: N/A(P2L1)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Sigmoid Frac: 1.0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47E3C1B-163D-BE9D-9BE0-C71E8C91E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25" y="883463"/>
            <a:ext cx="3364994" cy="2523744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46134C6F-919A-E712-56CD-801D1E79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617" y="883463"/>
            <a:ext cx="3364994" cy="2523744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3AC71A5-FC7C-F8C6-2EE6-55047ABDC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99" y="3556660"/>
            <a:ext cx="3364994" cy="2523744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169B28D-3156-1967-6AA5-28814C82C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617" y="3556661"/>
            <a:ext cx="3364994" cy="252374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577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0F32C-6B44-3015-B17B-E3049D9EC424}"/>
              </a:ext>
            </a:extLst>
          </p:cNvPr>
          <p:cNvSpPr txBox="1"/>
          <p:nvPr/>
        </p:nvSpPr>
        <p:spPr>
          <a:xfrm>
            <a:off x="454467" y="2023110"/>
            <a:ext cx="2469624" cy="28460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Neftali: N/A(P2L1)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Sigmoid Frac: 0.75</a:t>
            </a:r>
            <a:endParaRPr lang="en-US" sz="3700">
              <a:latin typeface="+mj-lt"/>
              <a:ea typeface="+mj-ea"/>
              <a:cs typeface="Calibri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372D619-B4F7-7CFB-500C-080F7AD3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14" y="883463"/>
            <a:ext cx="3364994" cy="2523744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5C4BB5C4-29B0-9E59-6C00-0375321B0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35" y="883463"/>
            <a:ext cx="3364994" cy="252374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95D6218-C5A5-8A5B-D3F4-DBFF82942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414" y="3564974"/>
            <a:ext cx="3364994" cy="2523744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785BE95-30ED-86D6-40AF-90E0BD4FF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161" y="3564973"/>
            <a:ext cx="3364994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095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E700A8-AE52-4017-8C7E-C20956F7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F530DA-C7D1-4968-8F8A-8700C2BB2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C9803-4435-0FDD-780D-FC55523B2C20}"/>
              </a:ext>
            </a:extLst>
          </p:cNvPr>
          <p:cNvSpPr txBox="1"/>
          <p:nvPr/>
        </p:nvSpPr>
        <p:spPr>
          <a:xfrm>
            <a:off x="1198181" y="2951485"/>
            <a:ext cx="3163672" cy="27862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Raven</a:t>
            </a:r>
            <a:r>
              <a:rPr lang="en-US" sz="4400" kern="1200">
                <a:latin typeface="+mj-lt"/>
                <a:ea typeface="+mj-ea"/>
                <a:cs typeface="+mj-cs"/>
              </a:rPr>
              <a:t>: N/A(P2L1)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latin typeface="+mj-lt"/>
                <a:ea typeface="+mj-ea"/>
                <a:cs typeface="+mj-cs"/>
              </a:rPr>
              <a:t>Sigmoid Frac: 1.0</a:t>
            </a:r>
            <a:endParaRPr lang="en-US" sz="4400" kern="1200">
              <a:latin typeface="+mj-lt"/>
              <a:ea typeface="+mj-ea"/>
              <a:cs typeface="Calibri Ligh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1E25907-0FEB-8751-A235-230BE696E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" r="3" b="891"/>
          <a:stretch/>
        </p:blipFill>
        <p:spPr>
          <a:xfrm>
            <a:off x="4717218" y="895610"/>
            <a:ext cx="3278286" cy="243657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E52F3B9-D036-E7E5-2C41-B65E1E17B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904"/>
          <a:stretch/>
        </p:blipFill>
        <p:spPr>
          <a:xfrm>
            <a:off x="8188031" y="895610"/>
            <a:ext cx="3278286" cy="2436578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8EB0447-37FF-D593-E303-FF16B06D04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8" r="3" b="496"/>
          <a:stretch/>
        </p:blipFill>
        <p:spPr>
          <a:xfrm>
            <a:off x="4723813" y="3510473"/>
            <a:ext cx="3278286" cy="2436578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53F6889-74AA-8F46-6279-AC30795241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3" r="3" b="161"/>
          <a:stretch/>
        </p:blipFill>
        <p:spPr>
          <a:xfrm>
            <a:off x="8188031" y="3510473"/>
            <a:ext cx="3278286" cy="243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587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21A0650-043D-8C2B-AA09-C05E891D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14" y="883463"/>
            <a:ext cx="3364994" cy="2523744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DF9934C-E486-D64B-E5DF-823A8837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35" y="883463"/>
            <a:ext cx="3364994" cy="2523744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586F91A0-F09F-B707-1A67-0D2B08C3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414" y="3564974"/>
            <a:ext cx="3364994" cy="2523744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1287966-57B9-3E2A-A0C5-BD2D26277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161" y="3564973"/>
            <a:ext cx="3364994" cy="2523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6BA09-011D-514E-DF5A-172757C8F64C}"/>
              </a:ext>
            </a:extLst>
          </p:cNvPr>
          <p:cNvSpPr txBox="1"/>
          <p:nvPr/>
        </p:nvSpPr>
        <p:spPr>
          <a:xfrm>
            <a:off x="133653" y="2078024"/>
            <a:ext cx="3163672" cy="27862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Alexis</a:t>
            </a:r>
            <a:r>
              <a:rPr lang="en-US" sz="4400" kern="1200">
                <a:latin typeface="+mj-lt"/>
                <a:ea typeface="+mj-ea"/>
                <a:cs typeface="+mj-cs"/>
              </a:rPr>
              <a:t>: N/A(P2L1)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latin typeface="+mj-lt"/>
                <a:ea typeface="+mj-ea"/>
                <a:cs typeface="+mj-cs"/>
              </a:rPr>
              <a:t>Sigmoid Frac: 1.0</a:t>
            </a:r>
            <a:endParaRPr lang="en-US" sz="4400" kern="1200">
              <a:latin typeface="+mj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7861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E6A74AF-A528-9E47-BB2E-77ECA0ED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14" y="883463"/>
            <a:ext cx="3364994" cy="2523744"/>
          </a:xfrm>
          <a:prstGeom prst="rect">
            <a:avLst/>
          </a:prstGeom>
        </p:spPr>
      </p:pic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71F2583-64B0-6331-8950-F49180053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35" y="883463"/>
            <a:ext cx="3364994" cy="252374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BFD2B91-B023-74DD-6FC7-8AEA5600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414" y="3564974"/>
            <a:ext cx="3364994" cy="2523744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B7F039F-2C50-751E-B1EF-4589726EE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161" y="3564973"/>
            <a:ext cx="3364994" cy="2523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7B349A-60B2-CF86-085E-6591CDD28E89}"/>
              </a:ext>
            </a:extLst>
          </p:cNvPr>
          <p:cNvSpPr txBox="1"/>
          <p:nvPr/>
        </p:nvSpPr>
        <p:spPr>
          <a:xfrm>
            <a:off x="454467" y="2023110"/>
            <a:ext cx="2469624" cy="28460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Andrea: N/A(P2L1)</a:t>
            </a:r>
          </a:p>
        </p:txBody>
      </p:sp>
    </p:spTree>
    <p:extLst>
      <p:ext uri="{BB962C8B-B14F-4D97-AF65-F5344CB8AC3E}">
        <p14:creationId xmlns:p14="http://schemas.microsoft.com/office/powerpoint/2010/main" val="42672467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DF8DF4C-C40C-415A-9FAB-EA8589383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3D28-9A7B-4B20-B69F-12D108C99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704CDC-BD4D-AA3F-3170-62352EF8D549}"/>
              </a:ext>
            </a:extLst>
          </p:cNvPr>
          <p:cNvSpPr txBox="1"/>
          <p:nvPr/>
        </p:nvSpPr>
        <p:spPr>
          <a:xfrm>
            <a:off x="731520" y="1170431"/>
            <a:ext cx="5362863" cy="21308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Aladdin: N/A(P2L1)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43D8FC-4039-4458-A5EF-9FE922977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FC7B556-881B-4C4F-BD4C-2876A9193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29853" y="3157023"/>
            <a:ext cx="338328" cy="182880"/>
            <a:chOff x="4089400" y="933450"/>
            <a:chExt cx="338328" cy="341938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3558C0E-36FA-4A49-B2DE-32831EC1F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CB282B-1AFF-41D3-90A9-A182B7770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5CF9E4F-F0C8-BDD5-1309-36EF01B65540}"/>
              </a:ext>
            </a:extLst>
          </p:cNvPr>
          <p:cNvSpPr txBox="1"/>
          <p:nvPr/>
        </p:nvSpPr>
        <p:spPr>
          <a:xfrm>
            <a:off x="6367774" y="1170432"/>
            <a:ext cx="5362863" cy="21308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Aladdin: N/A(P2L1)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Sigmoid Frac: 1.0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BE7D05D-A4AC-B979-84E2-431B69071A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</a:blip>
          <a:stretch>
            <a:fillRect/>
          </a:stretch>
        </p:blipFill>
        <p:spPr>
          <a:xfrm>
            <a:off x="588577" y="3390744"/>
            <a:ext cx="3589281" cy="2691959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F0AAA7-F6C7-8B7E-7F68-70FFF70008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tretch>
            <a:fillRect/>
          </a:stretch>
        </p:blipFill>
        <p:spPr>
          <a:xfrm>
            <a:off x="4268321" y="3390744"/>
            <a:ext cx="3589281" cy="2691959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4C6F5E5-995E-79B7-4F77-FC8C0B2A389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prstClr val="white"/>
            </a:duotone>
          </a:blip>
          <a:stretch>
            <a:fillRect/>
          </a:stretch>
        </p:blipFill>
        <p:spPr>
          <a:xfrm>
            <a:off x="7948062" y="3390744"/>
            <a:ext cx="3589281" cy="269195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43840B7-D0A1-4DFE-9D8A-1C820751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E30A42-69E7-4A69-888D-4A519299A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EDEEB1-A36D-40C5-B339-F4FDFC3AF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451480-5295-4D4D-97D5-5C8460B01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32482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F28E8-7373-4A37-C3BC-90E442C40664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Jafar: N/A(P2L1)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>
                <a:latin typeface="+mj-lt"/>
                <a:ea typeface="+mj-ea"/>
                <a:cs typeface="+mj-cs"/>
              </a:rPr>
              <a:t>Sigmoid Frac: 1.0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2C8549C4-170A-ECB3-7F3A-D62E95F9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3010487"/>
            <a:ext cx="3758184" cy="2818635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CD43609-1C9F-88E2-2A82-4D0DB963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3010487"/>
            <a:ext cx="3758184" cy="2818635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AB44AC0-8FCF-B5AD-5E60-BA627FA26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3010487"/>
            <a:ext cx="3758184" cy="28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969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962AA-987D-2C52-891F-E9DC30BF32DB}"/>
              </a:ext>
            </a:extLst>
          </p:cNvPr>
          <p:cNvSpPr txBox="1"/>
          <p:nvPr/>
        </p:nvSpPr>
        <p:spPr>
          <a:xfrm>
            <a:off x="454467" y="2023110"/>
            <a:ext cx="2469624" cy="28460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Jimi: N/A(P2L1)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Sigmoid Frac: 1.0</a:t>
            </a:r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EFD02A80-A756-C0C5-8CC7-3F019631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14" y="883463"/>
            <a:ext cx="3364994" cy="2523744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8C1E537-976C-A400-F8AD-79A4E6FE8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35" y="883463"/>
            <a:ext cx="3364994" cy="252374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17F952-9F08-1725-9A57-78A3D7B0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414" y="3564974"/>
            <a:ext cx="3364994" cy="2523744"/>
          </a:xfrm>
          <a:prstGeom prst="rect">
            <a:avLst/>
          </a:prstGeom>
        </p:spPr>
      </p:pic>
      <p:pic>
        <p:nvPicPr>
          <p:cNvPr id="2" name="Picture 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2F83906-16F2-B054-F993-ADB45B960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161" y="3564973"/>
            <a:ext cx="3364994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694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709C1-BCDA-D95A-762B-FF8BE6EE19A1}"/>
              </a:ext>
            </a:extLst>
          </p:cNvPr>
          <p:cNvSpPr txBox="1"/>
          <p:nvPr/>
        </p:nvSpPr>
        <p:spPr>
          <a:xfrm>
            <a:off x="454467" y="2023110"/>
            <a:ext cx="2469624" cy="28460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Scar: N/A(P2L1)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Sigmoid Frac: 1.0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A4C0132-BDA5-10CE-34F5-C5790087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14" y="883463"/>
            <a:ext cx="3364994" cy="2523744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42403BD-2C84-64EB-FB75-66DCE4E35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35" y="883463"/>
            <a:ext cx="3364994" cy="252374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8F3F014-A4F3-F3B9-8B64-7D1494ED0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414" y="3564974"/>
            <a:ext cx="3364994" cy="2523744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183B66C-CE07-0E34-0D04-E2D9AE3B6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161" y="3564973"/>
            <a:ext cx="3364994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5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8143A641-8428-83BB-1BFB-019C4A73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62" y="794607"/>
            <a:ext cx="3390954" cy="2543217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C6BE28F5-9C05-9E96-DB02-4835BFB03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159" y="3671316"/>
            <a:ext cx="3394481" cy="2545862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88D58F5E-2ACB-CE38-CB0A-D0F9EA175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" r="8097" b="-1"/>
          <a:stretch/>
        </p:blipFill>
        <p:spPr>
          <a:xfrm>
            <a:off x="7161094" y="3671316"/>
            <a:ext cx="3087383" cy="2553469"/>
          </a:xfrm>
          <a:prstGeom prst="rect">
            <a:avLst/>
          </a:prstGeom>
        </p:spPr>
      </p:pic>
      <p:pic>
        <p:nvPicPr>
          <p:cNvPr id="8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79E115C3-A90C-D4E5-AD35-74B5BF929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648" y="782230"/>
            <a:ext cx="3410737" cy="2560417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7274890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BCCEA-1CB7-A1DE-00A7-C29840D71ED8}"/>
              </a:ext>
            </a:extLst>
          </p:cNvPr>
          <p:cNvSpPr txBox="1"/>
          <p:nvPr/>
        </p:nvSpPr>
        <p:spPr>
          <a:xfrm>
            <a:off x="454467" y="2023110"/>
            <a:ext cx="2469624" cy="28460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Simba: N/A(P2L1)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>
                <a:latin typeface="+mj-lt"/>
                <a:ea typeface="+mj-ea"/>
                <a:cs typeface="+mj-cs"/>
              </a:rPr>
              <a:t>Sigmoid Frac: 1.0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DFC8D1-EB54-C1AE-F1E2-73412910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14" y="883463"/>
            <a:ext cx="3364994" cy="2523744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8C75EF0-7A40-8899-B51B-93A5542F5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35" y="883463"/>
            <a:ext cx="3364994" cy="252374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7958B75-68F4-BBED-8FA6-264BF0341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414" y="3564974"/>
            <a:ext cx="3364994" cy="2523744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A3021EA-E0CA-3FAD-46D6-6F77B58E2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161" y="3564973"/>
            <a:ext cx="3364994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67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157F82C-2A20-13BD-C779-313CB0C5D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14" y="883463"/>
            <a:ext cx="3364994" cy="2523744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2D6CBB5-D635-2717-9222-8965AB0B7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35" y="883463"/>
            <a:ext cx="3364994" cy="252374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81F8A4E-52C3-9359-EE10-87C45F2D8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414" y="3564974"/>
            <a:ext cx="3364994" cy="2523744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553F475-1CF5-D3FD-2A80-76D059485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161" y="3564973"/>
            <a:ext cx="3364994" cy="2523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F214F-8E8E-16DD-7645-0A8E40AA7359}"/>
              </a:ext>
            </a:extLst>
          </p:cNvPr>
          <p:cNvSpPr txBox="1"/>
          <p:nvPr/>
        </p:nvSpPr>
        <p:spPr>
          <a:xfrm>
            <a:off x="133653" y="2078024"/>
            <a:ext cx="3163672" cy="27862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Carl</a:t>
            </a:r>
            <a:r>
              <a:rPr lang="en-US" sz="4400" kern="1200">
                <a:latin typeface="+mj-lt"/>
                <a:ea typeface="+mj-ea"/>
                <a:cs typeface="+mj-cs"/>
              </a:rPr>
              <a:t>: N/A(P2L1)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latin typeface="+mj-lt"/>
                <a:ea typeface="+mj-ea"/>
                <a:cs typeface="+mj-cs"/>
              </a:rPr>
              <a:t>Sigmoid Frac: 1.0</a:t>
            </a:r>
            <a:endParaRPr lang="en-US" sz="4400" kern="1200">
              <a:latin typeface="+mj-l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888473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899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73012-1289-99DF-27EB-2777EC6B4DA0}"/>
              </a:ext>
            </a:extLst>
          </p:cNvPr>
          <p:cNvSpPr txBox="1"/>
          <p:nvPr/>
        </p:nvSpPr>
        <p:spPr>
          <a:xfrm>
            <a:off x="1198181" y="560881"/>
            <a:ext cx="9795638" cy="11143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>
                <a:latin typeface="+mj-lt"/>
                <a:ea typeface="+mj-ea"/>
                <a:cs typeface="+mj-cs"/>
              </a:rPr>
              <a:t>Fraction of Sigmoid Plot:</a:t>
            </a:r>
            <a:br>
              <a:rPr lang="en-US" sz="2500">
                <a:latin typeface="+mj-lt"/>
                <a:ea typeface="+mj-ea"/>
                <a:cs typeface="+mj-cs"/>
              </a:rPr>
            </a:br>
            <a:r>
              <a:rPr lang="en-US" sz="2500">
                <a:latin typeface="+mj-lt"/>
                <a:ea typeface="+mj-ea"/>
                <a:cs typeface="+mj-cs"/>
              </a:rPr>
              <a:t>Baseline vs Oxycodon vs Incubation vs Before Alcohol vs Post Alcohol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E40B6-F106-DA5B-EEAB-01306880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962513"/>
            <a:ext cx="5828261" cy="3336679"/>
          </a:xfrm>
          <a:prstGeom prst="rect">
            <a:avLst/>
          </a:prstGeom>
        </p:spPr>
      </p:pic>
      <p:pic>
        <p:nvPicPr>
          <p:cNvPr id="2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1102512-8B7A-02FB-DF5B-22673290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385062"/>
            <a:ext cx="5828261" cy="249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842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9452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F1697-C5BC-C76C-A8AC-55A437177692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latin typeface="+mj-lt"/>
                <a:ea typeface="+mj-ea"/>
                <a:cs typeface="+mj-cs"/>
              </a:rPr>
              <a:t>Oxycodon vs Incubation: approachavoid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92BCBD2-AE91-E966-1238-33F85561F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418" y="3017113"/>
            <a:ext cx="3758184" cy="2818635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00AE9C9-CB1D-FDDD-B834-6C1DABFA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908" y="3010487"/>
            <a:ext cx="3758184" cy="2818635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66227C9-69B0-9266-2EFA-8EA8E6D9C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02" y="3475561"/>
            <a:ext cx="3758184" cy="18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641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4B833-9C2F-27A2-B5C9-9136441E7F8A}"/>
              </a:ext>
            </a:extLst>
          </p:cNvPr>
          <p:cNvSpPr txBox="1"/>
          <p:nvPr/>
        </p:nvSpPr>
        <p:spPr>
          <a:xfrm>
            <a:off x="1198181" y="557189"/>
            <a:ext cx="9795637" cy="11048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Oxycodon vs Incubation: passing central zone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2FB5783-B5C7-BB23-497B-A3222C6B6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570" y="3094113"/>
            <a:ext cx="3797536" cy="2848149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BD41AFB-A989-0E60-8AAD-88F8B9960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386" y="3119303"/>
            <a:ext cx="3797536" cy="2848149"/>
          </a:xfrm>
          <a:prstGeom prst="rect">
            <a:avLst/>
          </a:prstGeom>
        </p:spPr>
      </p:pic>
      <p:pic>
        <p:nvPicPr>
          <p:cNvPr id="6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DA09ED76-77F4-3A00-C1AC-9FE038883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19" y="3910515"/>
            <a:ext cx="3797536" cy="18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613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DFF94-B843-77B9-8C65-A6CDC9333C6A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latin typeface="+mj-lt"/>
                <a:ea typeface="+mj-ea"/>
                <a:cs typeface="+mj-cs"/>
              </a:rPr>
              <a:t>Oxycodon vs Incubation: approach time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9514A21A-E7CA-A6DC-40D7-F1E999C3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963" y="2916024"/>
            <a:ext cx="3758184" cy="2818635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8CF1D0A-BB73-CB58-FBAB-3DC96F64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685" y="2916024"/>
            <a:ext cx="3758184" cy="2818635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7F9454F-F097-3750-78E0-D62B59247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55" y="3431478"/>
            <a:ext cx="3758184" cy="18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5978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B72E2-85E6-6803-6F57-7E19FF551EE2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>
                <a:latin typeface="+mj-lt"/>
                <a:ea typeface="+mj-ea"/>
                <a:cs typeface="+mj-cs"/>
              </a:rPr>
              <a:t>Oxycodon vs Incubation: Distance travelled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FC438EB-7030-51E1-0DB4-A0A62C4B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963" y="2934917"/>
            <a:ext cx="3758184" cy="2818635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3B05F9C-3239-1C32-2E23-8E85B67F9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197" y="2934917"/>
            <a:ext cx="3758184" cy="2818635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9EBABE4-8B4F-F909-A9BD-EDBB4CB1D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20" y="3360605"/>
            <a:ext cx="3758184" cy="18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16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936DF-26BD-562B-1E86-C4FDA229950B}"/>
              </a:ext>
            </a:extLst>
          </p:cNvPr>
          <p:cNvSpPr txBox="1"/>
          <p:nvPr/>
        </p:nvSpPr>
        <p:spPr>
          <a:xfrm>
            <a:off x="1198181" y="557189"/>
            <a:ext cx="9795637" cy="11048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Oxycodon vs Incubation: acceleration outliers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C2948D1-ED77-E427-B308-972EC7D4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59" y="3119303"/>
            <a:ext cx="3797536" cy="2848149"/>
          </a:xfrm>
          <a:prstGeom prst="rect">
            <a:avLst/>
          </a:prstGeom>
        </p:spPr>
      </p:pic>
      <p:pic>
        <p:nvPicPr>
          <p:cNvPr id="3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DFC364D7-1ED5-CBF8-887A-1BC960C55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386" y="3119303"/>
            <a:ext cx="3797536" cy="2848149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8471925-EED6-A811-925E-869DBE604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87" y="3522790"/>
            <a:ext cx="3797536" cy="20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0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FC598972-BFD1-E44A-2A00-5D4149187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42" y="3710360"/>
            <a:ext cx="3390954" cy="2543217"/>
          </a:xfrm>
          <a:prstGeom prst="rect">
            <a:avLst/>
          </a:prstGeom>
        </p:spPr>
      </p:pic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913A546D-B130-98C1-437A-1DDB861F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9" y="643467"/>
            <a:ext cx="3390954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Chart&#10;&#10;Description automatically generated">
            <a:extLst>
              <a:ext uri="{FF2B5EF4-FFF2-40B4-BE49-F238E27FC236}">
                <a16:creationId xmlns:a16="http://schemas.microsoft.com/office/drawing/2014/main" id="{6EB1BD76-7C2D-54B3-6635-C00A4E865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506" y="3620936"/>
            <a:ext cx="3394481" cy="2545862"/>
          </a:xfrm>
          <a:prstGeom prst="rect">
            <a:avLst/>
          </a:prstGeom>
        </p:spPr>
      </p:pic>
      <p:pic>
        <p:nvPicPr>
          <p:cNvPr id="6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CBA14230-A1C1-5646-FD57-593D30593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044" y="579233"/>
            <a:ext cx="340462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51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8BC10-5905-EB28-E79B-E9C2DFB91A1C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latin typeface="+mj-lt"/>
                <a:ea typeface="+mj-ea"/>
                <a:cs typeface="+mj-cs"/>
              </a:rPr>
              <a:t>Oxycodon vs Incubation: stopping points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E701DE37-84D0-B46C-FF50-EB573E7F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079" y="3010487"/>
            <a:ext cx="3758184" cy="2818635"/>
          </a:xfrm>
          <a:prstGeom prst="rect">
            <a:avLst/>
          </a:prstGeom>
        </p:spPr>
      </p:pic>
      <p:pic>
        <p:nvPicPr>
          <p:cNvPr id="2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DECECE42-17B8-41AD-D4DE-B5973C39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892" y="2846751"/>
            <a:ext cx="3758184" cy="2818635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B48BC0-E3D2-5299-E8F8-EAC0FEB7E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77" y="3447375"/>
            <a:ext cx="3758184" cy="19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727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B71DFF-6983-7E81-C1FE-669A6619CCD3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latin typeface="+mj-lt"/>
                <a:ea typeface="+mj-ea"/>
                <a:cs typeface="+mj-cs"/>
              </a:rPr>
              <a:t>Oxycodon vs Incubation: rotation points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diagram, line chart&#10;&#10;Description automatically generated">
            <a:extLst>
              <a:ext uri="{FF2B5EF4-FFF2-40B4-BE49-F238E27FC236}">
                <a16:creationId xmlns:a16="http://schemas.microsoft.com/office/drawing/2014/main" id="{82DE0413-C3CD-9D43-03BC-47301554D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175" y="2447392"/>
            <a:ext cx="4807715" cy="3605784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9EFC8D0-CA1F-382E-A9DF-20F0C543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61" y="2447393"/>
            <a:ext cx="480771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219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C5A4881C-22E9-F74D-734D-AE9D3636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157390"/>
            <a:ext cx="5431536" cy="4073649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C5AE534B-163C-4584-CBA9-B3562B5D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152376"/>
            <a:ext cx="5431536" cy="4073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2EA5C-7346-A639-130A-008449B8A669}"/>
              </a:ext>
            </a:extLst>
          </p:cNvPr>
          <p:cNvSpPr txBox="1"/>
          <p:nvPr/>
        </p:nvSpPr>
        <p:spPr>
          <a:xfrm>
            <a:off x="1215421" y="743107"/>
            <a:ext cx="54851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P2L1L2 vs (P1L1 + P2L1L2)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246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055BF-D1AE-D1C7-1EDF-2B3698FA5942}"/>
              </a:ext>
            </a:extLst>
          </p:cNvPr>
          <p:cNvSpPr txBox="1"/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Female vs Male</a:t>
            </a:r>
            <a:endParaRPr lang="en-US" sz="3600">
              <a:latin typeface="+mj-lt"/>
              <a:ea typeface="+mj-ea"/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EF25978-E198-B887-87B6-9A041EDE7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157390"/>
            <a:ext cx="5431536" cy="4073649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63D2326-9EF5-773C-F651-89627256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152376"/>
            <a:ext cx="5431536" cy="407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27">
            <a:extLst>
              <a:ext uri="{FF2B5EF4-FFF2-40B4-BE49-F238E27FC236}">
                <a16:creationId xmlns:a16="http://schemas.microsoft.com/office/drawing/2014/main" id="{7BE265E6-D012-42B3-A7DE-C8FEED40D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24917" y="3131936"/>
            <a:ext cx="1240640" cy="1240638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29">
            <a:extLst>
              <a:ext uri="{FF2B5EF4-FFF2-40B4-BE49-F238E27FC236}">
                <a16:creationId xmlns:a16="http://schemas.microsoft.com/office/drawing/2014/main" id="{6EB9A5AE-0A9C-4EB1-9569-A44D89EFC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0306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Chart, diagram, line chart&#10;&#10;Description automatically generated">
            <a:extLst>
              <a:ext uri="{FF2B5EF4-FFF2-40B4-BE49-F238E27FC236}">
                <a16:creationId xmlns:a16="http://schemas.microsoft.com/office/drawing/2014/main" id="{914887D1-08C5-5965-8533-0DAADCA8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763" y="965200"/>
            <a:ext cx="2182813" cy="1604963"/>
          </a:xfrm>
          <a:prstGeom prst="rect">
            <a:avLst/>
          </a:prstGeom>
        </p:spPr>
      </p:pic>
      <p:pic>
        <p:nvPicPr>
          <p:cNvPr id="10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B9071545-6168-7635-B383-E439C5F45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13" y="965200"/>
            <a:ext cx="2160588" cy="1604963"/>
          </a:xfrm>
          <a:prstGeom prst="rect">
            <a:avLst/>
          </a:prstGeom>
        </p:spPr>
      </p:pic>
      <p:pic>
        <p:nvPicPr>
          <p:cNvPr id="8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1989E19B-3591-E9EC-6A08-1B3D80EC4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225" y="965200"/>
            <a:ext cx="2182813" cy="1604963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E586AE0-9148-8AE3-16C0-073736BD8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763" y="2630488"/>
            <a:ext cx="2173288" cy="1601788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077926E-A465-A607-AA5D-44D0E54A2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375" y="2630488"/>
            <a:ext cx="2174875" cy="1601788"/>
          </a:xfrm>
          <a:prstGeom prst="rect">
            <a:avLst/>
          </a:prstGeom>
        </p:spPr>
      </p:pic>
      <p:pic>
        <p:nvPicPr>
          <p:cNvPr id="7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5DEEB01A-61D0-E325-EF9D-B5B780A49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8575" y="2630488"/>
            <a:ext cx="2176463" cy="1601788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E4ACE7D-3870-4ECB-0A9A-CEBEDFB76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763" y="4291013"/>
            <a:ext cx="2174875" cy="1601788"/>
          </a:xfrm>
          <a:prstGeom prst="rect">
            <a:avLst/>
          </a:prstGeom>
        </p:spPr>
      </p:pic>
      <p:pic>
        <p:nvPicPr>
          <p:cNvPr id="5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31C0B894-B485-B2FA-A9D1-9EDC2B497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4963" y="4291013"/>
            <a:ext cx="2173288" cy="1601788"/>
          </a:xfrm>
          <a:prstGeom prst="rect">
            <a:avLst/>
          </a:prstGeom>
        </p:spPr>
      </p:pic>
      <p:pic>
        <p:nvPicPr>
          <p:cNvPr id="9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26DAB90-90B6-F709-878E-E6AA5FBB31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8575" y="4291013"/>
            <a:ext cx="2176463" cy="160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1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E265E6-D012-42B3-A7DE-C8FEED40D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24917" y="3131936"/>
            <a:ext cx="1240640" cy="1240638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B9A5AE-0A9C-4EB1-9569-A44D89EFC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0306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293F14B0-EC15-EB9D-BAAF-29E1D4EA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965200"/>
            <a:ext cx="2157413" cy="1601788"/>
          </a:xfrm>
          <a:prstGeom prst="rect">
            <a:avLst/>
          </a:prstGeom>
        </p:spPr>
      </p:pic>
      <p:pic>
        <p:nvPicPr>
          <p:cNvPr id="8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FE33549A-516B-7CE4-0A06-6EFBC1F23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2627313"/>
            <a:ext cx="2157413" cy="1601788"/>
          </a:xfrm>
          <a:prstGeom prst="rect">
            <a:avLst/>
          </a:prstGeom>
        </p:spPr>
      </p:pic>
      <p:pic>
        <p:nvPicPr>
          <p:cNvPr id="4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F2DFC2F1-D994-068A-3AB7-4DA732C9C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0" y="4289425"/>
            <a:ext cx="2157413" cy="1601788"/>
          </a:xfrm>
          <a:prstGeom prst="rect">
            <a:avLst/>
          </a:prstGeom>
        </p:spPr>
      </p:pic>
      <p:pic>
        <p:nvPicPr>
          <p:cNvPr id="6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2A9526A2-F4FD-8630-AD77-780E3AF3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00" y="965200"/>
            <a:ext cx="2157413" cy="1601788"/>
          </a:xfrm>
          <a:prstGeom prst="rect">
            <a:avLst/>
          </a:prstGeom>
        </p:spPr>
      </p:pic>
      <p:pic>
        <p:nvPicPr>
          <p:cNvPr id="10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07E5B501-88C3-8942-9479-A9BBCB528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900" y="2627313"/>
            <a:ext cx="2157413" cy="1601788"/>
          </a:xfrm>
          <a:prstGeom prst="rect">
            <a:avLst/>
          </a:prstGeom>
        </p:spPr>
      </p:pic>
      <p:pic>
        <p:nvPicPr>
          <p:cNvPr id="7" name="Picture 7" descr="Chart, diagram, line chart&#10;&#10;Description automatically generated">
            <a:extLst>
              <a:ext uri="{FF2B5EF4-FFF2-40B4-BE49-F238E27FC236}">
                <a16:creationId xmlns:a16="http://schemas.microsoft.com/office/drawing/2014/main" id="{1D0A8AED-B91A-FF7D-5EA7-D987A7008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900" y="4289425"/>
            <a:ext cx="2157413" cy="1601788"/>
          </a:xfrm>
          <a:prstGeom prst="rect">
            <a:avLst/>
          </a:prstGeom>
        </p:spPr>
      </p:pic>
      <p:pic>
        <p:nvPicPr>
          <p:cNvPr id="5" name="Picture 5" descr="Chart, diagram, line chart&#10;&#10;Description automatically generated">
            <a:extLst>
              <a:ext uri="{FF2B5EF4-FFF2-40B4-BE49-F238E27FC236}">
                <a16:creationId xmlns:a16="http://schemas.microsoft.com/office/drawing/2014/main" id="{BC47B336-463A-3C34-0495-09F86AEEE7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638" y="965200"/>
            <a:ext cx="2157413" cy="1601788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70163CCD-1B00-DFD3-08F0-0E0C2F8A88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0638" y="2627313"/>
            <a:ext cx="2157413" cy="1601788"/>
          </a:xfrm>
          <a:prstGeom prst="rect">
            <a:avLst/>
          </a:prstGeom>
        </p:spPr>
      </p:pic>
      <p:pic>
        <p:nvPicPr>
          <p:cNvPr id="3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9470307F-B1A4-94AB-E2A2-A07681385F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0638" y="4289425"/>
            <a:ext cx="2157413" cy="160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45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CA91CA1B-4E9F-CCAB-DDA9-85233E6E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2" y="643467"/>
            <a:ext cx="3390954" cy="2543217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9" descr="Chart, diagram&#10;&#10;Description automatically generated">
            <a:extLst>
              <a:ext uri="{FF2B5EF4-FFF2-40B4-BE49-F238E27FC236}">
                <a16:creationId xmlns:a16="http://schemas.microsoft.com/office/drawing/2014/main" id="{3527D7E6-4E28-0EB3-F6BB-E9A09CAE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9" y="643467"/>
            <a:ext cx="3390954" cy="2543217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1" descr="Chart, diagram&#10;&#10;Description automatically generated">
            <a:extLst>
              <a:ext uri="{FF2B5EF4-FFF2-40B4-BE49-F238E27FC236}">
                <a16:creationId xmlns:a16="http://schemas.microsoft.com/office/drawing/2014/main" id="{D1186851-EF8F-B80F-21DC-920B341CE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9" y="3671316"/>
            <a:ext cx="3394481" cy="2545862"/>
          </a:xfrm>
          <a:prstGeom prst="rect">
            <a:avLst/>
          </a:prstGeom>
        </p:spPr>
      </p:pic>
      <p:pic>
        <p:nvPicPr>
          <p:cNvPr id="7" name="Picture 7" descr="Chart, diagram, line chart&#10;&#10;Description automatically generated">
            <a:extLst>
              <a:ext uri="{FF2B5EF4-FFF2-40B4-BE49-F238E27FC236}">
                <a16:creationId xmlns:a16="http://schemas.microsoft.com/office/drawing/2014/main" id="{BC072B99-31FB-9E71-C533-D4337D779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3" y="3671316"/>
            <a:ext cx="3404625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45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B72C1855-2041-1C39-D562-98CDABD9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3480"/>
            <a:ext cx="5294716" cy="397103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CA884BA-709B-A8FF-60BE-BA2925F4E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443481"/>
            <a:ext cx="5294715" cy="3971037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212368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F8C26C6-CD44-A321-327E-5C6798B2A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7"/>
            <a:ext cx="3278292" cy="2458720"/>
          </a:xfrm>
          <a:prstGeom prst="rect">
            <a:avLst/>
          </a:prstGeom>
        </p:spPr>
      </p:pic>
      <p:pic>
        <p:nvPicPr>
          <p:cNvPr id="7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03E9C56E-B055-A5AA-1B44-19F61553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8" y="643466"/>
            <a:ext cx="3499547" cy="262466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6838AEA9-8001-4F03-B9B6-90ACFC21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3"/>
            <a:ext cx="3239769" cy="2429827"/>
          </a:xfrm>
          <a:prstGeom prst="rect">
            <a:avLst/>
          </a:prstGeom>
        </p:spPr>
      </p:pic>
      <p:pic>
        <p:nvPicPr>
          <p:cNvPr id="5" name="Picture 5" descr="Chart, diagram, line chart&#10;&#10;Description automatically generated">
            <a:extLst>
              <a:ext uri="{FF2B5EF4-FFF2-40B4-BE49-F238E27FC236}">
                <a16:creationId xmlns:a16="http://schemas.microsoft.com/office/drawing/2014/main" id="{CACD6143-CFD0-7169-FAA9-292EC08B6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5"/>
            <a:ext cx="3278292" cy="2458720"/>
          </a:xfrm>
          <a:prstGeom prst="rect">
            <a:avLst/>
          </a:prstGeom>
        </p:spPr>
      </p:pic>
      <p:pic>
        <p:nvPicPr>
          <p:cNvPr id="3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6B41F99D-678D-7F5F-6680-3A9A8AA82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2" y="3589863"/>
            <a:ext cx="3525322" cy="2643993"/>
          </a:xfrm>
          <a:prstGeom prst="rect">
            <a:avLst/>
          </a:prstGeom>
        </p:spPr>
      </p:pic>
      <p:pic>
        <p:nvPicPr>
          <p:cNvPr id="4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BB513863-AB71-3783-B4E5-CD60A29C8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5"/>
            <a:ext cx="3239769" cy="24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1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65C2666F-73F9-38A1-CD24-F31F0CF26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D56BB530-5941-82F6-72C6-1758BB380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927911AC-F69B-BFC5-DB7A-5A020C5BE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12165F3-8996-30BC-8E27-0052D74C7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36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ADD07342-F777-B72B-8B58-116F6235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7"/>
            <a:ext cx="3278292" cy="2458720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18293BC3-11FB-D695-7827-01A1C487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8" y="643466"/>
            <a:ext cx="3499547" cy="2624662"/>
          </a:xfrm>
          <a:prstGeom prst="rect">
            <a:avLst/>
          </a:prstGeom>
        </p:spPr>
      </p:pic>
      <p:pic>
        <p:nvPicPr>
          <p:cNvPr id="4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31113936-5B1F-9B6B-F66E-17087DE9B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3"/>
            <a:ext cx="3239769" cy="2429827"/>
          </a:xfrm>
          <a:prstGeom prst="rect">
            <a:avLst/>
          </a:prstGeom>
        </p:spPr>
      </p:pic>
      <p:pic>
        <p:nvPicPr>
          <p:cNvPr id="7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AC39BE3F-6C8E-5D42-B9D9-0A8AEA00C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5"/>
            <a:ext cx="3278292" cy="2458720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3D5084F-0891-B6A0-C87C-DA0E012F0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2" y="3589863"/>
            <a:ext cx="3525322" cy="2643993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pic>
        <p:nvPicPr>
          <p:cNvPr id="2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047045F7-3812-7D56-AAED-D29EC7D44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5"/>
            <a:ext cx="3239769" cy="24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08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diagram, line chart&#10;&#10;Description automatically generated">
            <a:extLst>
              <a:ext uri="{FF2B5EF4-FFF2-40B4-BE49-F238E27FC236}">
                <a16:creationId xmlns:a16="http://schemas.microsoft.com/office/drawing/2014/main" id="{23EB689D-1F56-ED27-0713-0A06941F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2" y="643467"/>
            <a:ext cx="3390954" cy="25432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E52965BD-FFB2-096A-AF8D-1252C2E1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9" y="643467"/>
            <a:ext cx="3390954" cy="2543217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D1D56C1-5BE6-E4AB-754D-9BC2804A8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9" y="3671316"/>
            <a:ext cx="3394481" cy="2545862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8CE02B7-F548-A53E-5EDD-27F32B6C1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4" y="3671316"/>
            <a:ext cx="340462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60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BCBE495B-581E-AEEA-5060-06AEA994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8011"/>
            <a:ext cx="5291666" cy="3981978"/>
          </a:xfrm>
          <a:prstGeom prst="rect">
            <a:avLst/>
          </a:prstGeom>
        </p:spPr>
      </p:pic>
      <p:pic>
        <p:nvPicPr>
          <p:cNvPr id="2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1B9408E5-4422-0F73-3D11-CDE0607F9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4"/>
            <a:ext cx="5291667" cy="39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08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605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5CF73-B0C9-518A-67C4-0D2125DCB246}"/>
              </a:ext>
            </a:extLst>
          </p:cNvPr>
          <p:cNvSpPr txBox="1"/>
          <p:nvPr/>
        </p:nvSpPr>
        <p:spPr>
          <a:xfrm>
            <a:off x="838200" y="557189"/>
            <a:ext cx="10515600" cy="111053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Baseline vs Food Deprivation: Feature demonstration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8BBEAD7-7011-C81A-8CA5-D41A265DA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5" y="1834939"/>
            <a:ext cx="3592972" cy="2056976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DEA10D1-61CC-DE73-C902-FA28AC934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514" y="4058728"/>
            <a:ext cx="3592972" cy="2056976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24022AD-16E8-7F4D-09CE-ED784C7A0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065" y="1834939"/>
            <a:ext cx="3608730" cy="2056976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2E88542-59CC-A82C-4C3C-21DAD6F77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479" y="4058728"/>
            <a:ext cx="3608730" cy="2056976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7645EA8-E9AB-A5A3-F1D6-D0814B768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27" y="1834939"/>
            <a:ext cx="3608730" cy="2056976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851C7BF-1435-B4FB-DE67-9A685A5A0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30" y="4058728"/>
            <a:ext cx="3624627" cy="2056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B817A5-49C0-8DE4-C26A-F4A9BBA6B91B}"/>
              </a:ext>
            </a:extLst>
          </p:cNvPr>
          <p:cNvSpPr txBox="1"/>
          <p:nvPr/>
        </p:nvSpPr>
        <p:spPr>
          <a:xfrm>
            <a:off x="1254642" y="1834939"/>
            <a:ext cx="5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E07F9-9DB6-DFC1-D172-F42DFA738199}"/>
              </a:ext>
            </a:extLst>
          </p:cNvPr>
          <p:cNvSpPr txBox="1"/>
          <p:nvPr/>
        </p:nvSpPr>
        <p:spPr>
          <a:xfrm>
            <a:off x="5840181" y="1834939"/>
            <a:ext cx="5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013B1-1256-745C-8977-FC849C390EA3}"/>
              </a:ext>
            </a:extLst>
          </p:cNvPr>
          <p:cNvSpPr txBox="1"/>
          <p:nvPr/>
        </p:nvSpPr>
        <p:spPr>
          <a:xfrm>
            <a:off x="9964514" y="1801599"/>
            <a:ext cx="5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2A2640-4FFC-53F0-B6F1-745851DE8AE3}"/>
              </a:ext>
            </a:extLst>
          </p:cNvPr>
          <p:cNvSpPr txBox="1"/>
          <p:nvPr/>
        </p:nvSpPr>
        <p:spPr>
          <a:xfrm>
            <a:off x="2020642" y="4273344"/>
            <a:ext cx="5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8FA0F-5B71-7C9B-0233-B655DE34A10E}"/>
              </a:ext>
            </a:extLst>
          </p:cNvPr>
          <p:cNvSpPr txBox="1"/>
          <p:nvPr/>
        </p:nvSpPr>
        <p:spPr>
          <a:xfrm>
            <a:off x="5821128" y="4259056"/>
            <a:ext cx="5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76E31-93FE-2ECC-8BDB-AA256CAB3626}"/>
              </a:ext>
            </a:extLst>
          </p:cNvPr>
          <p:cNvSpPr txBox="1"/>
          <p:nvPr/>
        </p:nvSpPr>
        <p:spPr>
          <a:xfrm>
            <a:off x="10021668" y="4201913"/>
            <a:ext cx="5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5g</a:t>
            </a:r>
          </a:p>
        </p:txBody>
      </p:sp>
    </p:spTree>
    <p:extLst>
      <p:ext uri="{BB962C8B-B14F-4D97-AF65-F5344CB8AC3E}">
        <p14:creationId xmlns:p14="http://schemas.microsoft.com/office/powerpoint/2010/main" val="2731495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C5156-5FFC-2139-0F72-646EDC7636DD}"/>
              </a:ext>
            </a:extLst>
          </p:cNvPr>
          <p:cNvSpPr txBox="1"/>
          <p:nvPr/>
        </p:nvSpPr>
        <p:spPr>
          <a:xfrm>
            <a:off x="838200" y="552355"/>
            <a:ext cx="10515600" cy="3346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Food Deprivation: Sex Difference</a:t>
            </a:r>
          </a:p>
        </p:txBody>
      </p:sp>
      <p:pic>
        <p:nvPicPr>
          <p:cNvPr id="3" name="Picture 3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F9040D92-6625-D169-C025-50D8EBC39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22" y="4331059"/>
            <a:ext cx="2251332" cy="1688497"/>
          </a:xfrm>
          <a:prstGeom prst="rect">
            <a:avLst/>
          </a:prstGeom>
        </p:spPr>
      </p:pic>
      <p:pic>
        <p:nvPicPr>
          <p:cNvPr id="7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BDB2500-C048-23F9-65C4-E9222761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987" y="4331059"/>
            <a:ext cx="2251332" cy="1688497"/>
          </a:xfrm>
          <a:prstGeom prst="rect">
            <a:avLst/>
          </a:prstGeom>
        </p:spPr>
      </p:pic>
      <p:pic>
        <p:nvPicPr>
          <p:cNvPr id="6" name="Picture 3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592A04BF-F948-A8AE-A2BD-4B09F6560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986" y="4331059"/>
            <a:ext cx="2251332" cy="1688497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3C931F0-E9D3-8F2D-29CD-BF06D7FBF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966" y="4331059"/>
            <a:ext cx="2251332" cy="1688497"/>
          </a:xfrm>
          <a:prstGeom prst="rect">
            <a:avLst/>
          </a:prstGeom>
        </p:spPr>
      </p:pic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CFCEFD39-3038-357E-C364-5B5D39AE2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946" y="4528050"/>
            <a:ext cx="2251332" cy="1294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11139D-B4DD-6621-923C-DE23AD3EE1CE}"/>
              </a:ext>
            </a:extLst>
          </p:cNvPr>
          <p:cNvSpPr txBox="1"/>
          <p:nvPr/>
        </p:nvSpPr>
        <p:spPr>
          <a:xfrm>
            <a:off x="1144175" y="3890806"/>
            <a:ext cx="72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S.6a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2B31F6-0061-68C8-A0B8-C36061AF0F70}"/>
              </a:ext>
            </a:extLst>
          </p:cNvPr>
          <p:cNvSpPr txBox="1"/>
          <p:nvPr/>
        </p:nvSpPr>
        <p:spPr>
          <a:xfrm>
            <a:off x="3586668" y="3933765"/>
            <a:ext cx="5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S6d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3386D-7A38-8F9F-BE85-75C16531EC70}"/>
              </a:ext>
            </a:extLst>
          </p:cNvPr>
          <p:cNvSpPr txBox="1"/>
          <p:nvPr/>
        </p:nvSpPr>
        <p:spPr>
          <a:xfrm>
            <a:off x="5918696" y="3933765"/>
            <a:ext cx="5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S6e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2090E-AED2-1612-A396-8E7889A8DA49}"/>
              </a:ext>
            </a:extLst>
          </p:cNvPr>
          <p:cNvSpPr txBox="1"/>
          <p:nvPr/>
        </p:nvSpPr>
        <p:spPr>
          <a:xfrm>
            <a:off x="8250724" y="3930166"/>
            <a:ext cx="61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S.6b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6D21A-BB60-F0D7-7CE6-2F746021A4D8}"/>
              </a:ext>
            </a:extLst>
          </p:cNvPr>
          <p:cNvSpPr txBox="1"/>
          <p:nvPr/>
        </p:nvSpPr>
        <p:spPr>
          <a:xfrm>
            <a:off x="10602482" y="3898605"/>
            <a:ext cx="66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S.6c</a:t>
            </a:r>
          </a:p>
        </p:txBody>
      </p:sp>
    </p:spTree>
    <p:extLst>
      <p:ext uri="{BB962C8B-B14F-4D97-AF65-F5344CB8AC3E}">
        <p14:creationId xmlns:p14="http://schemas.microsoft.com/office/powerpoint/2010/main" val="2184951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EDA0979-2032-EE75-1881-A7EF1DD6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pic>
        <p:nvPicPr>
          <p:cNvPr id="3" name="Picture 3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BD8EFF35-CA23-8F3D-D2B4-4C9F6F92A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243D1EF-992D-636A-B925-FF267E785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742AA24-992E-D9D0-AB6C-869DE9E12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63122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86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44DD2-9379-FA1B-8377-AA86079A1047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Baseline Vs Food Deprivation</a:t>
            </a: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19BB116-1A30-B60F-4419-7EA1277D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74" y="2569464"/>
            <a:ext cx="4905251" cy="36789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3823BFB-7D9A-498F-FD4C-231FC38B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26" y="2569464"/>
            <a:ext cx="4905251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0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AC0E855-733E-204F-C196-B4FAE8E4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07646"/>
            <a:ext cx="5291666" cy="304270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EFF81F2-35CB-3D27-9123-BC7428466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907646"/>
            <a:ext cx="5291667" cy="30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09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F13559D-ACFC-C3BB-9B60-185D02D4E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54100"/>
            <a:ext cx="3390958" cy="2543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7B8B48-2AD6-7661-713A-8B5B53B8F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EFD657E-B32A-7E99-8C6E-1DABB3725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FBD539A-3407-7605-CDF9-ED65CE31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05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B1BDE-9558-10EC-1509-B69A0B43F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Runtime</a:t>
            </a:r>
          </a:p>
        </p:txBody>
      </p:sp>
      <p:pic>
        <p:nvPicPr>
          <p:cNvPr id="24" name="Picture 24" descr="Chart&#10;&#10;Description automatically generated">
            <a:extLst>
              <a:ext uri="{FF2B5EF4-FFF2-40B4-BE49-F238E27FC236}">
                <a16:creationId xmlns:a16="http://schemas.microsoft.com/office/drawing/2014/main" id="{8E68E4F8-D65C-8C4A-9C97-8967C5F327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57916"/>
            <a:ext cx="5181600" cy="3886755"/>
          </a:xfrm>
        </p:spPr>
      </p:pic>
      <p:pic>
        <p:nvPicPr>
          <p:cNvPr id="25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7178766D-D18D-FD18-3D52-88CB3AA80B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57916"/>
            <a:ext cx="5181600" cy="3886755"/>
          </a:xfrm>
        </p:spPr>
      </p:pic>
    </p:spTree>
    <p:extLst>
      <p:ext uri="{BB962C8B-B14F-4D97-AF65-F5344CB8AC3E}">
        <p14:creationId xmlns:p14="http://schemas.microsoft.com/office/powerpoint/2010/main" val="1476213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C6A9186-3F9E-DD3C-A408-62BDB5B2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pic>
        <p:nvPicPr>
          <p:cNvPr id="3" name="Picture 3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083FBDAE-BF44-2756-C97D-D7F78F0BC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B82BB7DF-5213-CE2E-D4BB-668875B66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5EB2E344-0278-E906-7DCE-FC9930EF9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8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F907D922-0404-B5F6-B541-223F3C8E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A54C2D7-5786-7260-CF58-3E56B60B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pic>
        <p:nvPicPr>
          <p:cNvPr id="5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1A4A17DD-8C06-42FF-27A4-2F54B137F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9B28B1F-1B47-740C-EFBF-DFC4AB669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2364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48773C5-3EC9-5867-D014-3BD37D12B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pic>
        <p:nvPicPr>
          <p:cNvPr id="2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7BAF46B9-A674-6F19-8DD7-044B56DB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32834"/>
            <a:ext cx="3390958" cy="2543217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E5C8586-8766-A54A-0464-2AF7A11EF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77D1825-D9EC-258B-AE54-C65DADB11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3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2A7F791B-7E21-0491-F6C6-FFA39FA2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852" y="494941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ADD409B-2F5B-04F0-AB9A-7FF68D352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002" y="494942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34B20B40-AAAB-CEC0-CFF6-641D6EDDF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462" y="3542164"/>
            <a:ext cx="3394485" cy="2545862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E6531335-DD80-12D9-9C98-3DFD2D93B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252" y="3542163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83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D6BE2E1A-8BF2-802E-7A86-8DC719BA1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097" y="935788"/>
            <a:ext cx="3200399" cy="2402249"/>
          </a:xfrm>
          <a:prstGeom prst="rect">
            <a:avLst/>
          </a:prstGeom>
        </p:spPr>
      </p:pic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044A4645-E43E-5362-4241-EBC5C86DC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923" y="935788"/>
            <a:ext cx="3200399" cy="2402249"/>
          </a:xfrm>
          <a:prstGeom prst="rect">
            <a:avLst/>
          </a:prstGeom>
        </p:spPr>
      </p:pic>
      <p:pic>
        <p:nvPicPr>
          <p:cNvPr id="13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69D576C-A966-2F45-F240-AFFCA5410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923" y="3526588"/>
            <a:ext cx="3200399" cy="24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6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2DFD46D-7DE4-BC5F-4268-5908E4CC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43482"/>
            <a:ext cx="5294716" cy="39710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7927FAD6-B9E9-997E-04CA-332E49CB0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17" y="1443483"/>
            <a:ext cx="5294715" cy="39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8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ACB8B2A-D5E3-5D86-E349-C8F340C43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57" y="4341096"/>
            <a:ext cx="2038710" cy="152573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37AB4F-5C30-42F9-7EDA-ECF48ABC9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249" y="4341096"/>
            <a:ext cx="2038710" cy="1525732"/>
          </a:xfrm>
          <a:prstGeom prst="rect">
            <a:avLst/>
          </a:prstGeom>
        </p:spPr>
      </p:pic>
      <p:pic>
        <p:nvPicPr>
          <p:cNvPr id="6" name="Picture 6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1C69355B-E314-8FF5-AF31-B9B2B14B2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42" y="4297964"/>
            <a:ext cx="2038710" cy="1525732"/>
          </a:xfrm>
          <a:prstGeom prst="rect">
            <a:avLst/>
          </a:prstGeom>
        </p:spPr>
      </p:pic>
      <p:pic>
        <p:nvPicPr>
          <p:cNvPr id="7" name="Picture 7" descr="Histogram&#10;&#10;Description automatically generated">
            <a:extLst>
              <a:ext uri="{FF2B5EF4-FFF2-40B4-BE49-F238E27FC236}">
                <a16:creationId xmlns:a16="http://schemas.microsoft.com/office/drawing/2014/main" id="{3F6458FB-2C84-F745-1340-9ACFBD8C0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664" y="4355474"/>
            <a:ext cx="1981200" cy="14826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FB2F608-AB0B-30D6-B2CC-5BF609019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362" y="4355474"/>
            <a:ext cx="1981200" cy="1482600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58449B11-E8AA-DA17-C2E6-5158F4CFD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0287" y="4341097"/>
            <a:ext cx="1981200" cy="1482600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679991B2-F6FA-D322-CC34-E764E9712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6053" y="1235112"/>
            <a:ext cx="2743200" cy="2057694"/>
          </a:xfrm>
          <a:prstGeom prst="rect">
            <a:avLst/>
          </a:prstGeom>
        </p:spPr>
      </p:pic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8DFD5C3E-3C7C-E9AE-CC80-C809C40E2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8912" y="1235112"/>
            <a:ext cx="2743200" cy="20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5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46CBA47-051F-C164-4E11-F679784A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22" y="4369851"/>
            <a:ext cx="2182484" cy="1626374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09CDF55-C510-A335-C764-6FED851B5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305" y="4369851"/>
            <a:ext cx="2182484" cy="1626374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ED59307-36B5-C42D-B1BB-CAD1E6F61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41" y="4369850"/>
            <a:ext cx="2182484" cy="1626374"/>
          </a:xfrm>
          <a:prstGeom prst="rect">
            <a:avLst/>
          </a:prstGeom>
        </p:spPr>
      </p:pic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47780E7-DB8A-6B7B-D551-8D156213E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475" y="4369851"/>
            <a:ext cx="2081842" cy="156886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FACCBD2-F2A3-B488-E680-715DF1A20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286" y="4369851"/>
            <a:ext cx="2081842" cy="1568864"/>
          </a:xfrm>
          <a:prstGeom prst="rect">
            <a:avLst/>
          </a:prstGeom>
        </p:spPr>
      </p:pic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026489C2-D4EA-3CEE-7AB5-CEF37AB76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136" y="4369851"/>
            <a:ext cx="2081842" cy="1568864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80BEEF4C-795E-04F6-B1B4-0C551302BB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1226" y="1430335"/>
            <a:ext cx="2743200" cy="2057694"/>
          </a:xfrm>
          <a:prstGeom prst="rect">
            <a:avLst/>
          </a:prstGeom>
        </p:spPr>
      </p:pic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DF9B6E35-BA3F-912A-4DDC-981A760506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466" y="1430335"/>
            <a:ext cx="2743200" cy="20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9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CD4EF75-AF13-CA04-E0BC-73CBCD36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557" y="869855"/>
            <a:ext cx="2743200" cy="2057694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E46ECC3-D3F3-F62A-3646-F72E1D69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557" y="3477029"/>
            <a:ext cx="2743200" cy="2057694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42FC7E4-BA57-8D58-35A3-169869E40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549" y="869855"/>
            <a:ext cx="2743200" cy="2057694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545B4B8-967D-F4E0-7918-96ACB6829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838" y="3477029"/>
            <a:ext cx="2743200" cy="2057694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66528C5-58F2-2727-9A80-B9C14B70C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962" y="3477029"/>
            <a:ext cx="2743200" cy="2057694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4456871-7586-5B41-FFAC-AD44E8961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375" y="3477029"/>
            <a:ext cx="2743200" cy="2057694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FC88F329-BFBA-2191-C2C2-321E8C93B8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75" y="869855"/>
            <a:ext cx="2743200" cy="2057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F31667-30C2-15F7-7315-24E0B69AC162}"/>
              </a:ext>
            </a:extLst>
          </p:cNvPr>
          <p:cNvSpPr txBox="1"/>
          <p:nvPr/>
        </p:nvSpPr>
        <p:spPr>
          <a:xfrm>
            <a:off x="1335074" y="314875"/>
            <a:ext cx="62408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Saline-Ghrelin/FD: (P2L1L3) approach trials; PF: (P2L1) all trials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02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D738205E-7B75-BA01-6D06-310E173C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540" y="3678872"/>
            <a:ext cx="3390958" cy="25432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E47F0FCB-CE59-EDC6-975B-50D36DD6E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679" y="3603302"/>
            <a:ext cx="3390958" cy="254321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3D85851-EED9-E06E-36D4-E67B396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777" y="604423"/>
            <a:ext cx="3394485" cy="2545862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B4672B1-2035-A5CC-04FA-13033994E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49" y="604423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ECFE-C8E4-3AA7-0546-028E28A54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travelpixel</a:t>
            </a:r>
            <a:endParaRPr lang="en-US"/>
          </a:p>
        </p:txBody>
      </p:sp>
      <p:pic>
        <p:nvPicPr>
          <p:cNvPr id="15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146926BC-AFCF-FBB9-CFD3-F98A6C8316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57916"/>
            <a:ext cx="5181600" cy="3886755"/>
          </a:xfrm>
        </p:spPr>
      </p:pic>
      <p:pic>
        <p:nvPicPr>
          <p:cNvPr id="16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C7FAEF77-D9EE-4A7C-7DC2-00630B9054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57916"/>
            <a:ext cx="5181600" cy="3886755"/>
          </a:xfrm>
        </p:spPr>
      </p:pic>
    </p:spTree>
    <p:extLst>
      <p:ext uri="{BB962C8B-B14F-4D97-AF65-F5344CB8AC3E}">
        <p14:creationId xmlns:p14="http://schemas.microsoft.com/office/powerpoint/2010/main" val="50355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5668A8D-29B8-3B23-3A14-490AF05C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95198"/>
            <a:ext cx="5291666" cy="326760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8334E07-0B50-5904-9DED-446F4E68C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828271"/>
            <a:ext cx="5291667" cy="32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2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69C6549-DB0F-9772-2409-5DD155787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63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3DA1502-8F28-EF21-E4A6-8E0241B36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250"/>
            <a:ext cx="2268538" cy="1681163"/>
          </a:xfrm>
          <a:prstGeom prst="rect">
            <a:avLst/>
          </a:prstGeom>
        </p:spPr>
      </p:pic>
      <p:pic>
        <p:nvPicPr>
          <p:cNvPr id="10" name="Picture 10" descr="Scatter chart&#10;&#10;Description automatically generated">
            <a:extLst>
              <a:ext uri="{FF2B5EF4-FFF2-40B4-BE49-F238E27FC236}">
                <a16:creationId xmlns:a16="http://schemas.microsoft.com/office/drawing/2014/main" id="{96F2E77C-8323-7781-3CAA-339AD0D0D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81163"/>
          </a:xfrm>
          <a:prstGeom prst="rect">
            <a:avLst/>
          </a:prstGeom>
        </p:spPr>
      </p:pic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5EA8030-330F-9D21-6BCB-A180806BD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984250"/>
            <a:ext cx="2268538" cy="1681163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99B560A1-7042-4074-65BB-5D0A17A55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81163"/>
          </a:xfrm>
          <a:prstGeom prst="rect">
            <a:avLst/>
          </a:prstGeom>
        </p:spPr>
      </p:pic>
      <p:pic>
        <p:nvPicPr>
          <p:cNvPr id="6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75CFF53-7CA8-35A4-B3E5-EF3153CE1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984250"/>
            <a:ext cx="2268538" cy="1681163"/>
          </a:xfrm>
          <a:prstGeom prst="rect">
            <a:avLst/>
          </a:prstGeom>
        </p:spPr>
      </p:pic>
      <p:pic>
        <p:nvPicPr>
          <p:cNvPr id="12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55F4F689-7115-622B-F429-4F8872A49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81163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B52BCFE-3636-A0EB-B964-48A5378D36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984250"/>
            <a:ext cx="2268538" cy="1681163"/>
          </a:xfrm>
          <a:prstGeom prst="rect">
            <a:avLst/>
          </a:prstGeom>
        </p:spPr>
      </p:pic>
      <p:pic>
        <p:nvPicPr>
          <p:cNvPr id="14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09160E9F-56D7-DB2A-DD9A-A41D75CFFA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81163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8C56A5F-E245-684F-D076-E6052D2E01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984250"/>
            <a:ext cx="2268538" cy="1681163"/>
          </a:xfrm>
          <a:prstGeom prst="rect">
            <a:avLst/>
          </a:prstGeom>
        </p:spPr>
      </p:pic>
      <p:pic>
        <p:nvPicPr>
          <p:cNvPr id="16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D311EC77-925A-D43A-F3B8-C52A33A2F7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5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26EAFA6-EB86-3C07-DC8F-492F02E7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250"/>
            <a:ext cx="2268538" cy="1681163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F2A620B-301B-89DE-963A-F89561F2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81163"/>
          </a:xfrm>
          <a:prstGeom prst="rect">
            <a:avLst/>
          </a:prstGeom>
        </p:spPr>
      </p:pic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3944F78-A9EA-B11F-470E-F006C3F0F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984250"/>
            <a:ext cx="2268538" cy="1681163"/>
          </a:xfrm>
          <a:prstGeom prst="rect">
            <a:avLst/>
          </a:prstGeom>
        </p:spPr>
      </p:pic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09C1F04F-629C-8219-771A-A510E85BA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81163"/>
          </a:xfrm>
          <a:prstGeom prst="rect">
            <a:avLst/>
          </a:prstGeom>
        </p:spPr>
      </p:pic>
      <p:pic>
        <p:nvPicPr>
          <p:cNvPr id="6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925DB2E-04E2-5EC3-A392-52437B7D9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984250"/>
            <a:ext cx="2268538" cy="1681163"/>
          </a:xfrm>
          <a:prstGeom prst="rect">
            <a:avLst/>
          </a:prstGeom>
        </p:spPr>
      </p:pic>
      <p:pic>
        <p:nvPicPr>
          <p:cNvPr id="14" name="Picture 14" descr="Chart, diagram, scatter chart&#10;&#10;Description automatically generated">
            <a:extLst>
              <a:ext uri="{FF2B5EF4-FFF2-40B4-BE49-F238E27FC236}">
                <a16:creationId xmlns:a16="http://schemas.microsoft.com/office/drawing/2014/main" id="{A0A95346-D7CE-9BC3-6646-C3BA429AE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81163"/>
          </a:xfrm>
          <a:prstGeom prst="rect">
            <a:avLst/>
          </a:prstGeom>
        </p:spPr>
      </p:pic>
      <p:pic>
        <p:nvPicPr>
          <p:cNvPr id="8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545ADD1-9A26-4234-1130-A5CF7D317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984250"/>
            <a:ext cx="2268538" cy="1681163"/>
          </a:xfrm>
          <a:prstGeom prst="rect">
            <a:avLst/>
          </a:prstGeom>
        </p:spPr>
      </p:pic>
      <p:pic>
        <p:nvPicPr>
          <p:cNvPr id="15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6C29B08-BAE3-AFEE-4DFB-4DF7C58B90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81163"/>
          </a:xfrm>
          <a:prstGeom prst="rect">
            <a:avLst/>
          </a:prstGeom>
        </p:spPr>
      </p:pic>
      <p:pic>
        <p:nvPicPr>
          <p:cNvPr id="10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C428A66-90CC-182B-210F-AB0D21F37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984250"/>
            <a:ext cx="2268538" cy="1681163"/>
          </a:xfrm>
          <a:prstGeom prst="rect">
            <a:avLst/>
          </a:prstGeom>
        </p:spPr>
      </p:pic>
      <p:pic>
        <p:nvPicPr>
          <p:cNvPr id="16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26C4476A-3C36-43B2-EF65-E4E5911B89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74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7465EAD-9A96-56A4-50B8-EC9DAE19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250"/>
            <a:ext cx="2268538" cy="1681163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6267988-9AF9-B95D-8126-100F20D71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81163"/>
          </a:xfrm>
          <a:prstGeom prst="rect">
            <a:avLst/>
          </a:prstGeom>
        </p:spPr>
      </p:pic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A71171D-12B4-8786-3733-72F6C64D3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984250"/>
            <a:ext cx="2268538" cy="1681163"/>
          </a:xfrm>
          <a:prstGeom prst="rect">
            <a:avLst/>
          </a:prstGeom>
        </p:spPr>
      </p:pic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3C8B459D-5A73-1E6C-3029-AB941BC6D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81163"/>
          </a:xfrm>
          <a:prstGeom prst="rect">
            <a:avLst/>
          </a:prstGeom>
        </p:spPr>
      </p:pic>
      <p:pic>
        <p:nvPicPr>
          <p:cNvPr id="6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CA409D2-8506-9384-7D3E-C88DC084A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984250"/>
            <a:ext cx="2268538" cy="1681163"/>
          </a:xfrm>
          <a:prstGeom prst="rect">
            <a:avLst/>
          </a:prstGeom>
        </p:spPr>
      </p:pic>
      <p:pic>
        <p:nvPicPr>
          <p:cNvPr id="14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13F203B7-B420-375C-3F93-8209C00F8B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81163"/>
          </a:xfrm>
          <a:prstGeom prst="rect">
            <a:avLst/>
          </a:prstGeom>
        </p:spPr>
      </p:pic>
      <p:pic>
        <p:nvPicPr>
          <p:cNvPr id="8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8766A54-58C1-3016-8ED4-6C21CE530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984250"/>
            <a:ext cx="2268538" cy="1681163"/>
          </a:xfrm>
          <a:prstGeom prst="rect">
            <a:avLst/>
          </a:prstGeom>
        </p:spPr>
      </p:pic>
      <p:pic>
        <p:nvPicPr>
          <p:cNvPr id="15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866D7B3E-8625-B5A7-1F8F-FE0A08578B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81163"/>
          </a:xfrm>
          <a:prstGeom prst="rect">
            <a:avLst/>
          </a:prstGeom>
        </p:spPr>
      </p:pic>
      <p:pic>
        <p:nvPicPr>
          <p:cNvPr id="10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49485D0D-3610-87C8-B8FF-99FAF913E1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984250"/>
            <a:ext cx="2268538" cy="1681163"/>
          </a:xfrm>
          <a:prstGeom prst="rect">
            <a:avLst/>
          </a:prstGeom>
        </p:spPr>
      </p:pic>
      <p:pic>
        <p:nvPicPr>
          <p:cNvPr id="16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B7E80CE7-AC08-ECBF-D9C7-D8C358C841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817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AFDE0CC-2DBA-D047-B083-C8AD4389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250"/>
            <a:ext cx="2268538" cy="1681163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6F6129C2-DCB4-DB09-C82B-862C15779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81163"/>
          </a:xfrm>
          <a:prstGeom prst="rect">
            <a:avLst/>
          </a:prstGeom>
        </p:spPr>
      </p:pic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50BB8CD-DA26-ABDE-9984-F9F396B04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984250"/>
            <a:ext cx="2268538" cy="1681163"/>
          </a:xfrm>
          <a:prstGeom prst="rect">
            <a:avLst/>
          </a:prstGeom>
        </p:spPr>
      </p:pic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A687F49F-1A66-FA51-A670-B19B15DC0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81163"/>
          </a:xfrm>
          <a:prstGeom prst="rect">
            <a:avLst/>
          </a:prstGeom>
        </p:spPr>
      </p:pic>
      <p:pic>
        <p:nvPicPr>
          <p:cNvPr id="6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E1A2CFD-11CA-61EA-79B7-C2A7AE07F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984250"/>
            <a:ext cx="2268538" cy="1681163"/>
          </a:xfrm>
          <a:prstGeom prst="rect">
            <a:avLst/>
          </a:prstGeom>
        </p:spPr>
      </p:pic>
      <p:pic>
        <p:nvPicPr>
          <p:cNvPr id="14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40CF1F2B-00D7-CDE1-86F1-7A7E1254C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81163"/>
          </a:xfrm>
          <a:prstGeom prst="rect">
            <a:avLst/>
          </a:prstGeom>
        </p:spPr>
      </p:pic>
      <p:pic>
        <p:nvPicPr>
          <p:cNvPr id="8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8610808-4491-7775-80BD-C174AFAA4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984250"/>
            <a:ext cx="2268538" cy="1681163"/>
          </a:xfrm>
          <a:prstGeom prst="rect">
            <a:avLst/>
          </a:prstGeom>
        </p:spPr>
      </p:pic>
      <p:pic>
        <p:nvPicPr>
          <p:cNvPr id="15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0948AD8-7425-9C23-D72B-39BBD50AC0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81163"/>
          </a:xfrm>
          <a:prstGeom prst="rect">
            <a:avLst/>
          </a:prstGeom>
        </p:spPr>
      </p:pic>
      <p:pic>
        <p:nvPicPr>
          <p:cNvPr id="10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DCED20B6-266D-B616-39B1-FE89615FE6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984250"/>
            <a:ext cx="2268538" cy="1681163"/>
          </a:xfrm>
          <a:prstGeom prst="rect">
            <a:avLst/>
          </a:prstGeom>
        </p:spPr>
      </p:pic>
      <p:pic>
        <p:nvPicPr>
          <p:cNvPr id="16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8232DC46-CDB4-B9E3-55D2-B22A37F7FD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61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2E5A5DD-CE70-37C8-1E73-2355FF599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250"/>
            <a:ext cx="2268538" cy="1681163"/>
          </a:xfrm>
          <a:prstGeom prst="rect">
            <a:avLst/>
          </a:prstGeom>
        </p:spPr>
      </p:pic>
      <p:pic>
        <p:nvPicPr>
          <p:cNvPr id="16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B162E087-815B-A1A7-E7DE-6FB36984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81163"/>
          </a:xfrm>
          <a:prstGeom prst="rect">
            <a:avLst/>
          </a:prstGeom>
        </p:spPr>
      </p:pic>
      <p:pic>
        <p:nvPicPr>
          <p:cNvPr id="10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A19F3EE3-4582-8D46-6A44-71653B59A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984250"/>
            <a:ext cx="2268538" cy="1681163"/>
          </a:xfrm>
          <a:prstGeom prst="rect">
            <a:avLst/>
          </a:prstGeom>
        </p:spPr>
      </p:pic>
      <p:pic>
        <p:nvPicPr>
          <p:cNvPr id="17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06FDD9D0-FD7C-F648-6769-4F1EC00E0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81163"/>
          </a:xfrm>
          <a:prstGeom prst="rect">
            <a:avLst/>
          </a:prstGeom>
        </p:spPr>
      </p:pic>
      <p:pic>
        <p:nvPicPr>
          <p:cNvPr id="12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E67B8A91-A432-3F72-E64F-2D9059B3F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984250"/>
            <a:ext cx="2268538" cy="1681163"/>
          </a:xfrm>
          <a:prstGeom prst="rect">
            <a:avLst/>
          </a:prstGeom>
        </p:spPr>
      </p:pic>
      <p:pic>
        <p:nvPicPr>
          <p:cNvPr id="18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631C44BB-DECF-B00D-5AF9-C60CD3618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81163"/>
          </a:xfrm>
          <a:prstGeom prst="rect">
            <a:avLst/>
          </a:prstGeom>
        </p:spPr>
      </p:pic>
      <p:pic>
        <p:nvPicPr>
          <p:cNvPr id="14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9500A0E1-9621-CFA5-6D2B-BD8AD52193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984250"/>
            <a:ext cx="2268538" cy="1681163"/>
          </a:xfrm>
          <a:prstGeom prst="rect">
            <a:avLst/>
          </a:prstGeom>
        </p:spPr>
      </p:pic>
      <p:pic>
        <p:nvPicPr>
          <p:cNvPr id="19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42E73A6C-0B39-A9B3-AE20-FA59598AF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81163"/>
          </a:xfrm>
          <a:prstGeom prst="rect">
            <a:avLst/>
          </a:prstGeom>
        </p:spPr>
      </p:pic>
      <p:pic>
        <p:nvPicPr>
          <p:cNvPr id="15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147EA412-EB13-6A1C-AAFA-A67416F691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984250"/>
            <a:ext cx="2268538" cy="1681163"/>
          </a:xfrm>
          <a:prstGeom prst="rect">
            <a:avLst/>
          </a:prstGeom>
        </p:spPr>
      </p:pic>
      <p:pic>
        <p:nvPicPr>
          <p:cNvPr id="20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7221F975-3CB7-2DDB-700B-6EB6ECAA7A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77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4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739F6B7-82B8-6A96-7282-80A3AA88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31875"/>
            <a:ext cx="2271713" cy="1635125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62E31997-3F34-5A44-E30B-3DCD52C49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688" y="1031875"/>
            <a:ext cx="2247900" cy="1635125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F07D90F-C69F-7B54-93FF-4EA5195FA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63" y="1031875"/>
            <a:ext cx="2281238" cy="1635125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5838A14-F1AD-C0BA-8EBE-37FC6EAE6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3" y="1031875"/>
            <a:ext cx="2259013" cy="1635125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9CEB380-5F1B-B2B6-6239-DDD86074B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550" y="1031875"/>
            <a:ext cx="2279650" cy="1635125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2848EB9-10D7-7B25-2823-AE197F502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47963"/>
            <a:ext cx="2265363" cy="1630363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EC70CB4-9082-3E49-59FB-FC821D013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3338" y="2747963"/>
            <a:ext cx="2241550" cy="1630363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76626A7-3939-4CE0-9ADF-8245DFE090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4263" y="2747963"/>
            <a:ext cx="2276475" cy="1630363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CDCA198-CB3D-54B7-E208-0313927D89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0113" y="2747963"/>
            <a:ext cx="2271713" cy="1630363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28029EF-65B2-9AEF-71E4-4B6EA44AA1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1200" y="2747963"/>
            <a:ext cx="2286000" cy="163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10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2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167AA69-B20E-0022-BACE-8F136D2D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3300"/>
            <a:ext cx="2268538" cy="1662113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3A15BDF-DB6F-97B7-2B43-BC5823593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62113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110B295-51DB-6D19-3581-659BA3D09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1003300"/>
            <a:ext cx="2268538" cy="1662113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410A442-F310-D9F1-0812-2B53E6213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62113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FCC43E1-F9FE-5303-34A0-3250E2AE6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1003300"/>
            <a:ext cx="2268538" cy="1662113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FA47E7F-1B56-5010-A408-053A96385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62113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198722E-61E3-48A1-6EB3-A1CFB015B1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1003300"/>
            <a:ext cx="2268538" cy="1662113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1B3E03D-0580-D74E-31D9-B4B9A6D3F6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62113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67638C5-5F23-F1DC-FFDA-50FC8119AE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1003300"/>
            <a:ext cx="2268538" cy="1662113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A46C63F-4971-C948-F50A-32A58A10A7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32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40D9269-B8E8-CF18-D5B8-BB892E5C3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03300"/>
            <a:ext cx="2268538" cy="1662113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89C49B8-B6E9-29EB-7500-34688485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62113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B52FC7D-F3CB-8371-7055-D30F4B5AD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1003300"/>
            <a:ext cx="2268538" cy="1662113"/>
          </a:xfrm>
          <a:prstGeom prst="rect">
            <a:avLst/>
          </a:prstGeom>
        </p:spPr>
      </p:pic>
      <p:pic>
        <p:nvPicPr>
          <p:cNvPr id="7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2E96AE5-AFA4-E168-EB2E-21B09A41E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62113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941D403-4FB6-2509-CDB9-0771F3337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1003300"/>
            <a:ext cx="2268538" cy="1662113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1CF62D9-DD72-37A9-D257-72EC8CFD1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62113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723F2C4A-72FA-1814-F2A7-2FE387526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1003300"/>
            <a:ext cx="2268538" cy="1662113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ADEB81A-FA76-DCAB-CA5C-A8BF6EFAA7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62113"/>
          </a:xfrm>
          <a:prstGeom prst="rect">
            <a:avLst/>
          </a:prstGeom>
        </p:spPr>
      </p:pic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1240B7F-3EEF-A662-B6A7-C195586AB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1003300"/>
            <a:ext cx="2268538" cy="1662113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5D251C8-C53F-22AE-DBF4-378067801F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3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C570-0B06-749A-E9B3-43E6766C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Feature comparison Saline vs </a:t>
            </a:r>
            <a:r>
              <a:rPr lang="en-US" err="1">
                <a:cs typeface="Calibri Light"/>
              </a:rPr>
              <a:t>Ghreline</a:t>
            </a:r>
            <a:r>
              <a:rPr lang="en-US">
                <a:cs typeface="Calibri Light"/>
              </a:rPr>
              <a:t>: runtime</a:t>
            </a:r>
            <a:endParaRPr lang="en-US"/>
          </a:p>
        </p:txBody>
      </p:sp>
      <p:pic>
        <p:nvPicPr>
          <p:cNvPr id="7" name="Picture 7" descr="Chart, diagram, bar chart&#10;&#10;Description automatically generated">
            <a:extLst>
              <a:ext uri="{FF2B5EF4-FFF2-40B4-BE49-F238E27FC236}">
                <a16:creationId xmlns:a16="http://schemas.microsoft.com/office/drawing/2014/main" id="{E142ADB9-8041-9DDE-51AF-E73072ABF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5522" y="1825625"/>
            <a:ext cx="5800955" cy="4351338"/>
          </a:xfrm>
        </p:spPr>
      </p:pic>
    </p:spTree>
    <p:extLst>
      <p:ext uri="{BB962C8B-B14F-4D97-AF65-F5344CB8AC3E}">
        <p14:creationId xmlns:p14="http://schemas.microsoft.com/office/powerpoint/2010/main" val="3323805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D57CCEB4-B6A6-EEF6-E66E-BB5B8B4B3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250"/>
            <a:ext cx="2268538" cy="1681163"/>
          </a:xfrm>
          <a:prstGeom prst="rect">
            <a:avLst/>
          </a:prstGeom>
        </p:spPr>
      </p:pic>
      <p:pic>
        <p:nvPicPr>
          <p:cNvPr id="17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ABD56A27-9F27-B83A-30D0-F1840775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81163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340BDCB-CC55-2487-CE1C-68DDFC9B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984250"/>
            <a:ext cx="2268538" cy="1681163"/>
          </a:xfrm>
          <a:prstGeom prst="rect">
            <a:avLst/>
          </a:prstGeom>
        </p:spPr>
      </p:pic>
      <p:pic>
        <p:nvPicPr>
          <p:cNvPr id="18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5FE853E6-DC17-EEDF-5FA7-C4AA4331C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81163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305A5B93-5C67-02E8-C947-522E86D4C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984250"/>
            <a:ext cx="2268538" cy="1681163"/>
          </a:xfrm>
          <a:prstGeom prst="rect">
            <a:avLst/>
          </a:prstGeom>
        </p:spPr>
      </p:pic>
      <p:pic>
        <p:nvPicPr>
          <p:cNvPr id="19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09D9D77E-6B56-3E24-B304-CE57261C3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81163"/>
          </a:xfrm>
          <a:prstGeom prst="rect">
            <a:avLst/>
          </a:prstGeom>
        </p:spPr>
      </p:pic>
      <p:pic>
        <p:nvPicPr>
          <p:cNvPr id="13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453B6229-C287-EB91-D3CE-78C2E9F8A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984250"/>
            <a:ext cx="2268538" cy="1681163"/>
          </a:xfrm>
          <a:prstGeom prst="rect">
            <a:avLst/>
          </a:prstGeom>
        </p:spPr>
      </p:pic>
      <p:pic>
        <p:nvPicPr>
          <p:cNvPr id="20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022D7EC6-2856-BC48-96E8-FE948C1B4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81163"/>
          </a:xfrm>
          <a:prstGeom prst="rect">
            <a:avLst/>
          </a:prstGeom>
        </p:spPr>
      </p:pic>
      <p:pic>
        <p:nvPicPr>
          <p:cNvPr id="15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1AD4DAEB-BEE2-562D-EC2D-3E81379181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984250"/>
            <a:ext cx="2268538" cy="1681163"/>
          </a:xfrm>
          <a:prstGeom prst="rect">
            <a:avLst/>
          </a:prstGeom>
        </p:spPr>
      </p:pic>
      <p:pic>
        <p:nvPicPr>
          <p:cNvPr id="21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B7378909-4BA1-995D-010D-6A1208748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97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59CB915-41D6-B83E-F0A5-1440B7FD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250"/>
            <a:ext cx="2268538" cy="1681163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4518654-D75D-4BD7-B371-CE0D65AA9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81163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C7D02B9-978C-1BA5-4A59-3681941EA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984250"/>
            <a:ext cx="2268538" cy="1681163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7F0E44C-7FB9-9AC9-EF80-B718B3054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81163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660F951-1B2A-CF43-7A96-7B7907477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984250"/>
            <a:ext cx="2268538" cy="1681163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D9732A9-770F-9F63-4802-8E80A48F2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8116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3E62BBE-521D-ACED-6674-7AFD2C36A3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984250"/>
            <a:ext cx="2268538" cy="1681163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A7D1ECB4-F6CC-1046-458B-5D8F219D5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81163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CFCAB42-9884-DD6C-ABB2-08287C41A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984250"/>
            <a:ext cx="2268538" cy="1681163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88919A3B-FBD1-14E0-FC6A-03FA3A8E52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32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D12CFC8-E568-4E02-5C61-B301DB956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250"/>
            <a:ext cx="2268538" cy="1681163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A437794-8FE5-2D26-AF37-E695B2A0E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8116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B3C19ED-2E9A-1B55-2CC3-0896CD6A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984250"/>
            <a:ext cx="2268538" cy="1681163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57BD07A-6420-CD82-566C-5470014F2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81163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832C6E3-44D0-4E2A-86B2-290CFA050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984250"/>
            <a:ext cx="2268538" cy="1681163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267CC3C5-51E1-8973-4C9A-5572849DB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81163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BAE95A5-44ED-5550-FBA3-047FC3971C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984250"/>
            <a:ext cx="2268538" cy="1681163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1BBEA17-284F-A811-9538-F0D8C71988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81163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3C25086-724B-0D1C-30F4-6A290A4D47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984250"/>
            <a:ext cx="2268538" cy="1681163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54B23C3-7754-26B3-A66C-DCFAC0A7A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37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F6F8F04-BD64-E277-F6A2-9494005A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250"/>
            <a:ext cx="2268538" cy="1681163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C2B87C2-C6C7-2269-E7F5-7FE5DD1FB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81163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E0C427D-1E1F-942F-D961-A78CB0A5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984250"/>
            <a:ext cx="2268538" cy="1681163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BD291FB-72B7-A739-949F-87DA0F704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81163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6F4ECD1-1E1A-0D28-D29E-C0D3CB467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984250"/>
            <a:ext cx="2268538" cy="1681163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6AA1B60-8DF5-125C-1714-AF3F6D09EF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8116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12FE1B-8AAB-ED0B-E1A9-C1665849A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984250"/>
            <a:ext cx="2268538" cy="1681163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5F4F9ACB-77F6-096C-3D34-262F62DE9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81163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8B6E340-056E-BD73-2258-68461D7A1F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984250"/>
            <a:ext cx="2268538" cy="1681163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FB2587F-5D9C-BC62-9AA6-E3880A6D7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58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601C2BF-930E-0314-5441-EF96AD0C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4250"/>
            <a:ext cx="2268538" cy="1681163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E38346E-97B8-B259-719F-D033F6E21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44788"/>
            <a:ext cx="2268538" cy="1681163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BD70F3A-981B-8337-65E7-566B4B041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13" y="984250"/>
            <a:ext cx="2268538" cy="1681163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7E9EDED-CC3D-8602-925B-A3541F5DC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3" y="2744788"/>
            <a:ext cx="2268538" cy="1681163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FB4AD87-8BD3-3D49-9BB8-3A1876137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5" y="984250"/>
            <a:ext cx="2268538" cy="1681163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9DEC1DB-F9A8-B8D6-0F1B-752EA1C0B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425" y="2744788"/>
            <a:ext cx="2268538" cy="1681163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C7F65EC-A14E-B31D-1818-1A744BF6F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750" y="984250"/>
            <a:ext cx="2268538" cy="1681163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3567EF6-2232-F22A-2C8A-DAAFE7EBC4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0" y="2744788"/>
            <a:ext cx="2268538" cy="1681163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88F8061-D036-9051-E712-A17BF951D0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8663" y="984250"/>
            <a:ext cx="2268538" cy="1681163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E7DA275-106A-95E7-90BC-14A1230441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63" y="2744788"/>
            <a:ext cx="2268538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29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8F348569-350C-70E8-195E-5DBCD7CF2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EA93A240-FB12-B7BF-FC88-8341266B5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CF9BEE4F-2E14-B5D9-3483-DD0962C30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96C9F91-EBC4-D4C1-EE69-41F8A10A1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475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DE6ED0C-9107-33A4-2247-28B65571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279F230-BEB5-A596-D928-0A306BD7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20C1AAA9-4A50-8D61-E546-3C315B792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2E11319-B8A1-D616-EAA3-9551A4E35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3" y="3671316"/>
            <a:ext cx="3404625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38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D5DACCC-6EAE-7FA2-C449-5C5383B6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B5385DA-CD4A-E17C-2062-9C4B23C3A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4B43985-7C09-575D-5145-424E26F0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66976D8-EA3F-C7B5-727A-062B4B6FD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16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EBFE974-6C4C-8656-0CA9-A0883AB06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FD06B07-BECA-46F6-EBE3-6BE4FD134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020103F-1254-FB67-4C72-5C053D81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7C919D-2672-EDB7-213B-B7F7AC991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60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B9CFB60-777C-F888-88D0-00FAD7FF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6DB917D-C14E-553B-D000-151A22435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140932D-B994-66EE-5D2A-BCFC7265D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A775134-52AB-2A01-C40D-CB3D64FAD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3" y="3671316"/>
            <a:ext cx="3404625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9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6F28-5DBA-5FA1-DF66-E0CA9553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Feature comparison Saline vs Ghrelin: </a:t>
            </a:r>
            <a:r>
              <a:rPr lang="en-US" err="1">
                <a:cs typeface="Calibri Light"/>
              </a:rPr>
              <a:t>travelpixel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Chart, diagram, bar chart&#10;&#10;Description automatically generated">
            <a:extLst>
              <a:ext uri="{FF2B5EF4-FFF2-40B4-BE49-F238E27FC236}">
                <a16:creationId xmlns:a16="http://schemas.microsoft.com/office/drawing/2014/main" id="{3CFC3BFE-C254-72AD-F32E-8405942C4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522" y="1825625"/>
            <a:ext cx="5800955" cy="4351338"/>
          </a:xfrm>
        </p:spPr>
      </p:pic>
    </p:spTree>
    <p:extLst>
      <p:ext uri="{BB962C8B-B14F-4D97-AF65-F5344CB8AC3E}">
        <p14:creationId xmlns:p14="http://schemas.microsoft.com/office/powerpoint/2010/main" val="133960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7FCA7FA-BCA3-6010-1FFF-41DBC17A1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B3965AD-6518-0B1A-90A7-0E269115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336EC5B-7740-91EC-549A-2D7A0723D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399CA12-9755-CFDE-5D23-A561033DD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38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5928221-A3E5-EBDF-064C-74860785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F68937-A4C8-055C-6084-4024B2E69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E373026-E12F-7614-80D9-9585D7A2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EAFBFB8-DA4E-38C4-C4B3-DBFA4BD4E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3" y="3671316"/>
            <a:ext cx="3404625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21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0C6CD9D-232D-D829-9C0D-1175A6090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1473561-2F71-4EA9-9FA8-2978B19D2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A6775AF-ACA7-BF46-443F-E8976978E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AED7426-7369-4B7C-6C10-B4B2C888C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32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B9ACD64-976A-6CBF-0E78-1074F0B5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8EC164F-E47C-85B8-9A55-7F5D483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56D5485-F0ED-56FF-01BC-DD6BB2B3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830B63E-6AF4-77D8-5CF0-D99C6E67A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87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E82DFFD-003E-C23D-9141-F3ABDF3A5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742472C-FDC0-9331-0697-ABDB2D8E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0800022-019A-9A60-9F70-504E319C5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AAE3029-00B2-B43A-6C03-FF427A905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916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941D579-CD83-6FFD-EEE2-53A7249E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A015E5A3-EC4B-1E1C-4CD7-9B30047B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1C5E1DF-0C74-1E2D-6130-10349F278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D3C1FC0-6C4D-B62B-AADD-0A344E717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78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989E490-1FDF-0FCC-08AD-3ED8CD5C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58851A36-E55A-F549-7D76-61040690A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817B41B1-61AE-2F4D-151C-A0849082B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B072F991-D3BF-9D0E-8205-13015D6CF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129" y="3671316"/>
            <a:ext cx="3393314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976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00EEDEF-F303-A1F8-A99E-B949F791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text, red, light, screenshot&#10;&#10;Description automatically generated">
            <a:extLst>
              <a:ext uri="{FF2B5EF4-FFF2-40B4-BE49-F238E27FC236}">
                <a16:creationId xmlns:a16="http://schemas.microsoft.com/office/drawing/2014/main" id="{004884A5-AC34-EFA2-1B53-F06E711E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CD6A570-89DC-52CE-415C-6EA52C136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4" name="Picture 4" descr="Chart, diagram, line chart&#10;&#10;Description automatically generated">
            <a:extLst>
              <a:ext uri="{FF2B5EF4-FFF2-40B4-BE49-F238E27FC236}">
                <a16:creationId xmlns:a16="http://schemas.microsoft.com/office/drawing/2014/main" id="{9FB37E9B-7587-8D72-20A3-224F7197C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940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6118215-0A18-9168-099B-03AA5523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920" y="643467"/>
            <a:ext cx="3390958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57ADAA12-5352-043F-C4B6-170F896AF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07" y="643467"/>
            <a:ext cx="3390958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825E5A2-0337-49F2-EB60-0D2EBD81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157" y="3671316"/>
            <a:ext cx="3394485" cy="2545862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95D9846-B1A7-834F-F0FB-6A9474FEC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3671316"/>
            <a:ext cx="340462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62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70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FEA3-8241-ADAD-4E69-8ED51A40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E88E7-32C3-3C6A-1190-F74A2E597E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5D8AD-1095-77D5-F757-F80FCA68CB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68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B943CB6C-44A4-6291-9E69-67C8DD871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BFB7339C-AF8A-9899-5CC5-195B6F57B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A64619E-A4AA-C29D-5260-135AAFC35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4B371B5-92EE-0E26-5EE1-293CCAF0E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81981D4-D32E-345E-FA14-30AE9FB03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8AC9FFC-6054-0717-1E4D-69F5B0635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97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CFCC732-8C49-95AA-32CD-30A970FF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6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593EEBF0-6355-C3D4-E0A2-AE32B4A29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5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1105AEC-701B-44D5-384F-A29109311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A2FE9A5-37A3-9F33-6616-C18A5FF4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7" name="Picture 3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6A0411E5-4D68-BD0B-F4FC-4AF4D15F1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0AC2DE6-8AEF-D843-6B9B-06758F9AC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22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9A9C237-EA32-731F-DBF2-06BE99D6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2809489-2874-625E-6024-A2F50BB99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2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6AAEC57-0CB8-5874-E043-E1C1A4C81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3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D734644-7F34-1AF5-A9FB-D812E7857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B2FF19B-F5AC-329E-4252-C4D11D498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4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DD20C8A9-B14D-7782-6470-DFDD483B2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46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A1B8778-A6D1-957E-C714-896B4FB1D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6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16B38B0-393C-84A4-1134-05085928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5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0414799-2B36-0D69-F696-FA8CBECA0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B7BDD9E-6D0D-AC8C-B8A1-F7325E2D3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7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91795ED-B639-1EF5-48AD-FB72CEFF5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3" name="Picture 3" descr="Chart, diagram, line chart&#10;&#10;Description automatically generated">
            <a:extLst>
              <a:ext uri="{FF2B5EF4-FFF2-40B4-BE49-F238E27FC236}">
                <a16:creationId xmlns:a16="http://schemas.microsoft.com/office/drawing/2014/main" id="{D112631C-1B06-9A25-2AC8-5EA7C228E5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56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272C3A7-035E-D947-8C1B-698117C52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B12212-0548-D0E4-E3ED-00222449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966D145-5371-665D-25FD-253EFB1A8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7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8AAE40F-76EA-2A3F-2B6E-8CCDDEED9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835A4BC-34CD-C5CB-F018-A32890474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BB7D17D-5CB5-E3AD-1E63-FCA3FD4CA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982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300763-C453-89EF-A383-437FDB91C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4" name="Picture 4" descr="Chart, radar chart, line chart&#10;&#10;Description automatically generated">
            <a:extLst>
              <a:ext uri="{FF2B5EF4-FFF2-40B4-BE49-F238E27FC236}">
                <a16:creationId xmlns:a16="http://schemas.microsoft.com/office/drawing/2014/main" id="{E514A976-8696-5D76-9578-1BF859BA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10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F7BB2AA-AC7F-6779-9FE4-E85A4F1E0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7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F9B2B0A-D752-6C91-4706-7B321B55A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A03C67C-F86F-AA5B-59C1-66250D65A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5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2B9D154-9382-994A-4DD8-314FD859F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565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1A2301C-8DCA-2E53-8A07-3467AF2C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731D1EA-9F75-C8D7-7F70-DA5AB878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5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7CA1F16-6CF7-50E5-BD9A-C929B3376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10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8F3BCC2-D4B1-BAF6-49B4-7FB57BE58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7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FBE21E4-991C-9E82-CB4E-CCD9C586F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291BD0F-5E83-1460-843F-B2981C86C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663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hart, diagram, line chart&#10;&#10;Description automatically generated">
            <a:extLst>
              <a:ext uri="{FF2B5EF4-FFF2-40B4-BE49-F238E27FC236}">
                <a16:creationId xmlns:a16="http://schemas.microsoft.com/office/drawing/2014/main" id="{70AEEDC7-E469-0B54-2279-1B13B823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708D3AC-70C4-CCDE-C565-F894A3D5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66AFE9F-5303-E2E1-7D8E-F6EAD2789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7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C84C2F5-FBE0-271C-FFBA-0746EE36B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42AA451-320D-5A94-5B15-9281782A8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5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C3F6AA5-3789-4D16-EAC2-50F8EC2D32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82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F45E864-62A5-F2C7-C1BD-CD265B63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549B976-CFDE-AAC3-032D-FFC6D4A4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486" y="643466"/>
            <a:ext cx="3499551" cy="2624662"/>
          </a:xfrm>
          <a:prstGeom prst="rect">
            <a:avLst/>
          </a:prstGeom>
        </p:spPr>
      </p:pic>
      <p:pic>
        <p:nvPicPr>
          <p:cNvPr id="10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2BCD698-E934-8157-6BA7-748A6782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7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FE6961F-2D3B-6B81-D51C-CB41844A1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70422FA-224D-DDA9-FF37-890D2A57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00" y="3589863"/>
            <a:ext cx="3525326" cy="2643993"/>
          </a:xfrm>
          <a:prstGeom prst="rect">
            <a:avLst/>
          </a:prstGeom>
        </p:spPr>
      </p:pic>
      <p:pic>
        <p:nvPicPr>
          <p:cNvPr id="5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24D15C7-ED3D-0A15-6A3C-629EEA720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611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717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24853C7-6848-506D-201A-23789DFBD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3522" y="676672"/>
            <a:ext cx="7330908" cy="5500291"/>
          </a:xfrm>
        </p:spPr>
      </p:pic>
    </p:spTree>
    <p:extLst>
      <p:ext uri="{BB962C8B-B14F-4D97-AF65-F5344CB8AC3E}">
        <p14:creationId xmlns:p14="http://schemas.microsoft.com/office/powerpoint/2010/main" val="27059243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A87D968-22B3-86F9-16EE-8C305383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F3B091D-4564-B469-E62F-F97DF511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025171"/>
            <a:ext cx="3743538" cy="2807651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FA8398EA-99F2-AE64-27DE-967E6BAFF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297136D-3034-5E9E-9DFF-280873772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40371EFD-A76C-190A-81BA-FE3011069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674F8-7402-3761-0851-957E2AD9EFFA}"/>
              </a:ext>
            </a:extLst>
          </p:cNvPr>
          <p:cNvSpPr txBox="1"/>
          <p:nvPr/>
        </p:nvSpPr>
        <p:spPr>
          <a:xfrm>
            <a:off x="941294" y="298823"/>
            <a:ext cx="4323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Baseline: passing through center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46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72F0AFF7-D5D7-9B5B-DCB2-6820D267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6439"/>
            <a:ext cx="3278292" cy="2458717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94764545-786D-5015-BB88-089BE02C7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025171"/>
            <a:ext cx="3743538" cy="2807651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B91A61E0-FED4-5A0C-5869-2504DC82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40885"/>
            <a:ext cx="3239769" cy="2429824"/>
          </a:xfrm>
          <a:prstGeom prst="rect">
            <a:avLst/>
          </a:prstGeom>
        </p:spPr>
      </p:pic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A77903-E445-173F-6C2E-7DFFC3380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72837"/>
            <a:ext cx="3278292" cy="2458717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8D82B07-644A-AFC8-07E6-271096F9C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696947"/>
            <a:ext cx="3239769" cy="2429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C55447-9C35-896F-F2BA-6AFC74831E75}"/>
              </a:ext>
            </a:extLst>
          </p:cNvPr>
          <p:cNvSpPr txBox="1"/>
          <p:nvPr/>
        </p:nvSpPr>
        <p:spPr>
          <a:xfrm>
            <a:off x="941294" y="298823"/>
            <a:ext cx="4323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Food Deprivation: passing through center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537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242232B-F067-4C2C-A0CE-D1D9E265B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44627"/>
            <a:ext cx="5291666" cy="396874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F231FA-E34E-5CDD-5005-D75D5E340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6"/>
            <a:ext cx="5291667" cy="39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514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8F1A7F44-E71C-BC6D-7C97-E76464AE2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44627"/>
            <a:ext cx="5291666" cy="3968746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4B5AC60D-652E-536C-F79D-2DA52FC10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1444626"/>
            <a:ext cx="5291667" cy="39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85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E1E673-92DC-D064-6AB8-1D83D46D2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44627"/>
            <a:ext cx="5291666" cy="3968746"/>
          </a:xfrm>
          <a:prstGeom prst="rect">
            <a:avLst/>
          </a:prstGeom>
        </p:spPr>
      </p:pic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DC8C8446-03AF-D813-64BF-C97BC227D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1444626"/>
            <a:ext cx="5291667" cy="39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86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A0AB68E6-31EE-08CA-AFDE-75A4ABE1B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44627"/>
            <a:ext cx="5291666" cy="3968746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2DD2C965-A57A-0C2E-CF8B-AE40CD3FC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1444626"/>
            <a:ext cx="5291667" cy="39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360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DC399DF-46BF-3A7D-0900-BE9163CE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444627"/>
            <a:ext cx="5291666" cy="3968746"/>
          </a:xfrm>
          <a:prstGeom prst="rect">
            <a:avLst/>
          </a:prstGeom>
        </p:spPr>
      </p:pic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00F82D7-6035-781D-4AC3-05A9A46EB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1444626"/>
            <a:ext cx="5291667" cy="396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3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3451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A8E01D-718B-1B11-1A81-9F41FF360FC5}"/>
              </a:ext>
            </a:extLst>
          </p:cNvPr>
          <p:cNvSpPr txBox="1"/>
          <p:nvPr/>
        </p:nvSpPr>
        <p:spPr>
          <a:xfrm>
            <a:off x="845067" y="192024"/>
            <a:ext cx="285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Pepper: No Oxy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920FD-90B3-1A40-BBA4-2DE84000FBAF}"/>
              </a:ext>
            </a:extLst>
          </p:cNvPr>
          <p:cNvSpPr txBox="1"/>
          <p:nvPr/>
        </p:nvSpPr>
        <p:spPr>
          <a:xfrm>
            <a:off x="979714" y="876904"/>
            <a:ext cx="68459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No entry of Oxy Data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cs typeface="Calibri" panose="020F0502020204030204"/>
              </a:rPr>
              <a:t>05/24/2022 - 09/13/20222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cs typeface="Calibri" panose="020F0502020204030204"/>
              </a:rPr>
              <a:t>Oxy: 04/26 - 05/09</a:t>
            </a:r>
          </a:p>
        </p:txBody>
      </p:sp>
    </p:spTree>
    <p:extLst>
      <p:ext uri="{BB962C8B-B14F-4D97-AF65-F5344CB8AC3E}">
        <p14:creationId xmlns:p14="http://schemas.microsoft.com/office/powerpoint/2010/main" val="25728219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A371797-E4EA-636B-86B2-957487BB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21" y="1713723"/>
            <a:ext cx="2743200" cy="2057694"/>
          </a:xfrm>
          <a:prstGeom prst="rect">
            <a:avLst/>
          </a:prstGeom>
        </p:spPr>
      </p:pic>
      <p:pic>
        <p:nvPicPr>
          <p:cNvPr id="27" name="Picture 27" descr="Chart&#10;&#10;Description automatically generated">
            <a:extLst>
              <a:ext uri="{FF2B5EF4-FFF2-40B4-BE49-F238E27FC236}">
                <a16:creationId xmlns:a16="http://schemas.microsoft.com/office/drawing/2014/main" id="{B49AD105-4683-F1DE-163C-17A40D3B9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40" y="1713723"/>
            <a:ext cx="2743200" cy="2057694"/>
          </a:xfrm>
          <a:prstGeom prst="rect">
            <a:avLst/>
          </a:prstGeom>
        </p:spPr>
      </p:pic>
      <p:pic>
        <p:nvPicPr>
          <p:cNvPr id="28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6AC8860A-E825-98EE-69E7-8A0F6DFAD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60" y="1713723"/>
            <a:ext cx="2743200" cy="2057694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:a16="http://schemas.microsoft.com/office/drawing/2014/main" id="{C242849F-81A2-FAF4-CBD5-FEA853914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574" y="1713723"/>
            <a:ext cx="2743200" cy="2057694"/>
          </a:xfrm>
          <a:prstGeom prst="rect">
            <a:avLst/>
          </a:prstGeom>
        </p:spPr>
      </p:pic>
      <p:pic>
        <p:nvPicPr>
          <p:cNvPr id="30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DA8D35CD-BC68-EF79-5E36-77D8EDA74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21" y="4119376"/>
            <a:ext cx="2743200" cy="2057694"/>
          </a:xfrm>
          <a:prstGeom prst="rect">
            <a:avLst/>
          </a:prstGeom>
        </p:spPr>
      </p:pic>
      <p:pic>
        <p:nvPicPr>
          <p:cNvPr id="31" name="Picture 31" descr="Diagram&#10;&#10;Description automatically generated">
            <a:extLst>
              <a:ext uri="{FF2B5EF4-FFF2-40B4-BE49-F238E27FC236}">
                <a16:creationId xmlns:a16="http://schemas.microsoft.com/office/drawing/2014/main" id="{0FDC4D32-72F7-7A63-4731-7E20801D8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540" y="4119376"/>
            <a:ext cx="2743200" cy="2057694"/>
          </a:xfrm>
          <a:prstGeom prst="rect">
            <a:avLst/>
          </a:prstGeom>
        </p:spPr>
      </p:pic>
      <p:pic>
        <p:nvPicPr>
          <p:cNvPr id="32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49E70DBD-03EC-EC7B-6052-174D3CD81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260" y="4119376"/>
            <a:ext cx="2743200" cy="2057694"/>
          </a:xfrm>
          <a:prstGeom prst="rect">
            <a:avLst/>
          </a:prstGeom>
        </p:spPr>
      </p:pic>
      <p:pic>
        <p:nvPicPr>
          <p:cNvPr id="33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6CC941F7-4D86-2E1C-4F96-0626E04B9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5574" y="4119376"/>
            <a:ext cx="2743200" cy="205769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455FD13-AD7A-10D3-70A8-C72B1435315E}"/>
              </a:ext>
            </a:extLst>
          </p:cNvPr>
          <p:cNvSpPr txBox="1"/>
          <p:nvPr/>
        </p:nvSpPr>
        <p:spPr>
          <a:xfrm>
            <a:off x="845067" y="380950"/>
            <a:ext cx="43381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Pepper: Incubation (Good Sigmoid: 0.</a:t>
            </a:r>
            <a:r>
              <a:rPr lang="en-US">
                <a:ea typeface="+mn-lt"/>
                <a:cs typeface="+mn-lt"/>
              </a:rPr>
              <a:t>5000</a:t>
            </a:r>
            <a:r>
              <a:rPr lang="en-US"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149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FC898A4-3C8D-CF75-EB32-7B0FB390A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8539" y="771922"/>
            <a:ext cx="7080876" cy="5309791"/>
          </a:xfrm>
        </p:spPr>
      </p:pic>
    </p:spTree>
    <p:extLst>
      <p:ext uri="{BB962C8B-B14F-4D97-AF65-F5344CB8AC3E}">
        <p14:creationId xmlns:p14="http://schemas.microsoft.com/office/powerpoint/2010/main" val="5952324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A8E01D-718B-1B11-1A81-9F41FF360FC5}"/>
              </a:ext>
            </a:extLst>
          </p:cNvPr>
          <p:cNvSpPr txBox="1"/>
          <p:nvPr/>
        </p:nvSpPr>
        <p:spPr>
          <a:xfrm>
            <a:off x="845067" y="192024"/>
            <a:ext cx="2855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Captain: No Oxy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920FD-90B3-1A40-BBA4-2DE84000FBAF}"/>
              </a:ext>
            </a:extLst>
          </p:cNvPr>
          <p:cNvSpPr txBox="1"/>
          <p:nvPr/>
        </p:nvSpPr>
        <p:spPr>
          <a:xfrm>
            <a:off x="979714" y="876904"/>
            <a:ext cx="68459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No entry of Oxy Data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cs typeface="Calibri" panose="020F0502020204030204"/>
              </a:rPr>
              <a:t>05/25/2022 - 09/13/20222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cs typeface="Calibri" panose="020F0502020204030204"/>
              </a:rPr>
              <a:t>Oxy: 04/26 - 05/09</a:t>
            </a:r>
          </a:p>
        </p:txBody>
      </p:sp>
    </p:spTree>
    <p:extLst>
      <p:ext uri="{BB962C8B-B14F-4D97-AF65-F5344CB8AC3E}">
        <p14:creationId xmlns:p14="http://schemas.microsoft.com/office/powerpoint/2010/main" val="13337323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D11B013-9409-C3D5-6828-73FC539F2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138C33-39C2-1299-A9BA-1C8DE985E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2EB1161-0241-4DC2-BE96-C2A8B7726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40E8ADE-D6B3-742B-B230-F7C21B31E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C73D604-270A-5EEA-CBB7-D1A7F4984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FEF0A46-B89B-18FD-9039-2D4773494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9EED6B-5178-18D0-12D5-F4CDCD88DA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2CECD6B4-4BBF-F4F6-753E-1A3D1F1A5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A80C04-D6F4-D626-E149-24C26C0AFBCB}"/>
              </a:ext>
            </a:extLst>
          </p:cNvPr>
          <p:cNvSpPr txBox="1"/>
          <p:nvPr/>
        </p:nvSpPr>
        <p:spPr>
          <a:xfrm>
            <a:off x="845067" y="192024"/>
            <a:ext cx="3422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Captain: Incubation (GS:</a:t>
            </a:r>
            <a:r>
              <a:rPr lang="en-US">
                <a:ea typeface="+mn-lt"/>
                <a:cs typeface="+mn-lt"/>
              </a:rPr>
              <a:t> 0.2500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610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B65C8-5730-258A-3EBB-AA13AF1C3E40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Buzz: Oxy (P2L1L2) (GS: </a:t>
            </a:r>
            <a:r>
              <a:rPr lang="en-US" sz="6600">
                <a:latin typeface="Calibri Light"/>
                <a:ea typeface="+mn-lt"/>
                <a:cs typeface="Calibri Light"/>
              </a:rPr>
              <a:t>0.5000</a:t>
            </a:r>
            <a:r>
              <a:rPr lang="en-US" sz="6600"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F088E2A-5721-4BBE-D1DB-5C6E164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0" y="2642616"/>
            <a:ext cx="4807715" cy="3605784"/>
          </a:xfrm>
          <a:prstGeom prst="rect">
            <a:avLst/>
          </a:prstGeom>
        </p:spPr>
      </p:pic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8E95BD-EE6B-FA2C-61F7-241653FA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846" y="2642616"/>
            <a:ext cx="4807715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26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Chart, diagram, line chart&#10;&#10;Description automatically generated">
            <a:extLst>
              <a:ext uri="{FF2B5EF4-FFF2-40B4-BE49-F238E27FC236}">
                <a16:creationId xmlns:a16="http://schemas.microsoft.com/office/drawing/2014/main" id="{8916D811-5C1A-3E50-099A-60F09356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65200"/>
            <a:ext cx="2149475" cy="1597025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53A581A-2387-69EF-CF98-AFC3E5305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0" y="965200"/>
            <a:ext cx="2149475" cy="1597025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A914C3F-C5D4-A8A7-9BE9-EB5BE3DA0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213" y="965200"/>
            <a:ext cx="2149475" cy="1597025"/>
          </a:xfrm>
          <a:prstGeom prst="rect">
            <a:avLst/>
          </a:prstGeom>
        </p:spPr>
      </p:pic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3566CBF-66A1-4122-5150-23C032D55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2620963"/>
            <a:ext cx="2149475" cy="1597025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C987E4D-92DC-0D68-41FD-9CA7221C7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000" y="2620963"/>
            <a:ext cx="2149475" cy="1597025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7D00A7D-DA65-EB83-5911-46873CA82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3213" y="2620963"/>
            <a:ext cx="2149475" cy="1597025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102CC5F-CE8A-3C4C-2D07-A45AB7565D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200" y="4278313"/>
            <a:ext cx="2149475" cy="1597025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FA76C03-7D49-59BB-654E-40A880C77D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5000" y="4278313"/>
            <a:ext cx="2149475" cy="1597025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693735C-5ABA-756C-C227-633DDA9ED9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3213" y="4278313"/>
            <a:ext cx="2149475" cy="159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D48CB-E671-B33B-7DFC-09B03FA69D7B}"/>
              </a:ext>
            </a:extLst>
          </p:cNvPr>
          <p:cNvSpPr txBox="1"/>
          <p:nvPr/>
        </p:nvSpPr>
        <p:spPr>
          <a:xfrm>
            <a:off x="989910" y="210916"/>
            <a:ext cx="27420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Buzz: Incubation (P2L1L2)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8B7D11F-DE84-C361-CA28-0C1305955520}"/>
                  </a:ext>
                </a:extLst>
              </p14:cNvPr>
              <p14:cNvContentPartPr/>
              <p14:nvPr/>
            </p14:nvContentPartPr>
            <p14:xfrm>
              <a:off x="1001838" y="1003931"/>
              <a:ext cx="2054880" cy="146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8B7D11F-DE84-C361-CA28-0C13059555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7838" y="895931"/>
                <a:ext cx="2162520" cy="168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16284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8B29C51-EFCE-57CA-DD1C-09B4C06D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965200"/>
            <a:ext cx="2149475" cy="1597025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981B3B3-25D6-15FE-66FF-97B8CB84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965200"/>
            <a:ext cx="2149475" cy="1597025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2AF5FDF-DB4E-83B0-8952-84F58719B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3213" y="965200"/>
            <a:ext cx="2149475" cy="1597025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8DA4CAC-F4DC-1C73-7370-736F75888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620963"/>
            <a:ext cx="2149475" cy="159702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5179E15-E152-01DB-9820-0970EC9F8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5000" y="2620963"/>
            <a:ext cx="2149475" cy="1597025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036E4E9-324B-4083-F77C-B65AB52A7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213" y="2620963"/>
            <a:ext cx="2149475" cy="1597025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31F47E1-FB19-8367-A9E9-661E07E734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00" y="4278313"/>
            <a:ext cx="2149475" cy="15970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D43A06-8FF0-39DD-EBC5-B847B5A7F6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000" y="4278313"/>
            <a:ext cx="2149475" cy="1597025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00E0094-C23B-536F-3E72-054107139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213" y="4278313"/>
            <a:ext cx="2149475" cy="1597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87D8CB-3786-1F83-AFBA-3D17DEC664DB}"/>
              </a:ext>
            </a:extLst>
          </p:cNvPr>
          <p:cNvSpPr txBox="1"/>
          <p:nvPr/>
        </p:nvSpPr>
        <p:spPr>
          <a:xfrm>
            <a:off x="989910" y="210916"/>
            <a:ext cx="50091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Buzz: Incubation (P2L1L2) (Good Sigmoid 0.</a:t>
            </a:r>
            <a:r>
              <a:rPr lang="en-US">
                <a:ea typeface="+mn-lt"/>
                <a:cs typeface="+mn-lt"/>
              </a:rPr>
              <a:t>2500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097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AB1AF-EB9F-83B0-ED1F-5356A86E8231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Woody: Oxy (Good Sigmoid: 0.</a:t>
            </a:r>
            <a:r>
              <a:rPr lang="en-US" sz="2000">
                <a:ea typeface="+mn-lt"/>
                <a:cs typeface="+mn-lt"/>
              </a:rPr>
              <a:t>5000</a:t>
            </a:r>
            <a:r>
              <a:rPr lang="en-US" sz="2000"/>
              <a:t>)</a:t>
            </a:r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9F62A1C-328B-37FC-B50C-42648A97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91" y="2421924"/>
            <a:ext cx="4948198" cy="371114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5A4DDD4-2CAC-3AD7-090A-487CA79F7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887" y="2411291"/>
            <a:ext cx="4948198" cy="37111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90534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A682E55-3939-CE1C-6C4D-5B029567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3" y="1911350"/>
            <a:ext cx="1879600" cy="1393825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994A61DD-1A1F-28AF-3A04-DCEC0C91A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3" y="3371850"/>
            <a:ext cx="1879600" cy="1393825"/>
          </a:xfrm>
          <a:prstGeom prst="rect">
            <a:avLst/>
          </a:prstGeom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89FC4CB-A0BC-A78E-4ABD-85D0A160D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338" y="1911350"/>
            <a:ext cx="1879600" cy="1393825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8737E76-7241-7D6F-C3FA-F03F0C55D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8338" y="3371850"/>
            <a:ext cx="1879600" cy="1393825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3DCD78E-2704-FD20-46DE-980432FDC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613" y="1911350"/>
            <a:ext cx="1879600" cy="1393825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4178A0FA-98CC-1C77-E7F4-8C80712A56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4613" y="3371850"/>
            <a:ext cx="1879600" cy="1393825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6244D89-3A34-1C0C-5D02-DA4D20F786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9300" y="1911350"/>
            <a:ext cx="1879600" cy="1393825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95EAE7ED-7322-B694-960A-D02E1B4D48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9300" y="3371850"/>
            <a:ext cx="1879600" cy="1393825"/>
          </a:xfrm>
          <a:prstGeom prst="rect">
            <a:avLst/>
          </a:prstGeom>
          <a:ln>
            <a:noFill/>
          </a:ln>
        </p:spPr>
      </p:pic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2F471EE8-BC34-0EFD-7356-3A10DC48BD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5575" y="1911350"/>
            <a:ext cx="1879600" cy="1393825"/>
          </a:xfrm>
          <a:prstGeom prst="rect">
            <a:avLst/>
          </a:prstGeom>
        </p:spPr>
      </p:pic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4D5E9A13-F116-F4CB-CC13-C0D85B0B57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5575" y="3371850"/>
            <a:ext cx="1879600" cy="1393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B2F8CD-CDE7-4E62-D0D1-A4C245F06201}"/>
              </a:ext>
            </a:extLst>
          </p:cNvPr>
          <p:cNvSpPr txBox="1"/>
          <p:nvPr/>
        </p:nvSpPr>
        <p:spPr>
          <a:xfrm>
            <a:off x="845067" y="380950"/>
            <a:ext cx="4497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Woody: Incubation (Good Sigmoid: 0.</a:t>
            </a:r>
            <a:r>
              <a:rPr lang="en-US">
                <a:ea typeface="+mn-lt"/>
                <a:cs typeface="+mn-lt"/>
              </a:rPr>
              <a:t>7000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235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C0862BA-86F5-8EFE-DACF-55F5976E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5" y="2365285"/>
            <a:ext cx="5251678" cy="3938756"/>
          </a:xfrm>
          <a:prstGeom prst="rect">
            <a:avLst/>
          </a:prstGeom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EFBB68A7-8E67-4B3E-0902-49B80151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96" y="2365285"/>
            <a:ext cx="5251678" cy="39387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BE4C4-4C2A-4734-34EA-EBE5CB61E7D4}"/>
              </a:ext>
            </a:extLst>
          </p:cNvPr>
          <p:cNvSpPr txBox="1"/>
          <p:nvPr/>
        </p:nvSpPr>
        <p:spPr>
          <a:xfrm>
            <a:off x="6186619" y="547815"/>
            <a:ext cx="5178960" cy="16805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Rex: Oxy (Good Sigmoid: 0.</a:t>
            </a:r>
            <a:r>
              <a:rPr lang="en-US" sz="2000">
                <a:ea typeface="+mn-lt"/>
                <a:cs typeface="+mn-lt"/>
              </a:rPr>
              <a:t>5000</a:t>
            </a:r>
            <a:r>
              <a:rPr lang="en-US" sz="20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09954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2">
            <a:extLst>
              <a:ext uri="{FF2B5EF4-FFF2-40B4-BE49-F238E27FC236}">
                <a16:creationId xmlns:a16="http://schemas.microsoft.com/office/drawing/2014/main" id="{096DFBDC-F659-681F-11D0-250E661E4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872" y="214794"/>
            <a:ext cx="2743200" cy="2057694"/>
          </a:xfrm>
          <a:prstGeom prst="rect">
            <a:avLst/>
          </a:prstGeom>
        </p:spPr>
      </p:pic>
      <p:pic>
        <p:nvPicPr>
          <p:cNvPr id="33" name="Picture 3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671B34F-C565-33E1-BD80-D7A355F1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69" y="214794"/>
            <a:ext cx="2743200" cy="2057694"/>
          </a:xfrm>
          <a:prstGeom prst="rect">
            <a:avLst/>
          </a:prstGeom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4144F3FF-812E-6F6B-7AB5-B0482717D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382" y="214794"/>
            <a:ext cx="2743200" cy="2057694"/>
          </a:xfrm>
          <a:prstGeom prst="rect">
            <a:avLst/>
          </a:prstGeom>
        </p:spPr>
      </p:pic>
      <p:pic>
        <p:nvPicPr>
          <p:cNvPr id="35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F6348BFD-6D38-48FD-22B9-30492BBA6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551" y="214794"/>
            <a:ext cx="2743200" cy="2057694"/>
          </a:xfrm>
          <a:prstGeom prst="rect">
            <a:avLst/>
          </a:prstGeom>
        </p:spPr>
      </p:pic>
      <p:pic>
        <p:nvPicPr>
          <p:cNvPr id="36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BA8699B5-BBAE-63A7-3616-34F17AF75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872" y="2400153"/>
            <a:ext cx="2743200" cy="2057694"/>
          </a:xfrm>
          <a:prstGeom prst="rect">
            <a:avLst/>
          </a:prstGeom>
        </p:spPr>
      </p:pic>
      <p:pic>
        <p:nvPicPr>
          <p:cNvPr id="37" name="Picture 37" descr="Chart, scatter chart&#10;&#10;Description automatically generated">
            <a:extLst>
              <a:ext uri="{FF2B5EF4-FFF2-40B4-BE49-F238E27FC236}">
                <a16:creationId xmlns:a16="http://schemas.microsoft.com/office/drawing/2014/main" id="{833C98D4-FD93-34ED-9CF1-C6302E1F5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3683" y="2400153"/>
            <a:ext cx="2743200" cy="2057694"/>
          </a:xfrm>
          <a:prstGeom prst="rect">
            <a:avLst/>
          </a:prstGeom>
        </p:spPr>
      </p:pic>
      <p:pic>
        <p:nvPicPr>
          <p:cNvPr id="38" name="Picture 38" descr="Chart, scatter chart&#10;&#10;Description automatically generated">
            <a:extLst>
              <a:ext uri="{FF2B5EF4-FFF2-40B4-BE49-F238E27FC236}">
                <a16:creationId xmlns:a16="http://schemas.microsoft.com/office/drawing/2014/main" id="{240EC025-319B-ACA9-B8E3-35F4C592F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5381" y="2443285"/>
            <a:ext cx="2743200" cy="2057694"/>
          </a:xfrm>
          <a:prstGeom prst="rect">
            <a:avLst/>
          </a:prstGeom>
        </p:spPr>
      </p:pic>
      <p:pic>
        <p:nvPicPr>
          <p:cNvPr id="39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A56AE814-3474-7EBD-8E88-488E22C29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4551" y="2486417"/>
            <a:ext cx="2743200" cy="2057694"/>
          </a:xfrm>
          <a:prstGeom prst="rect">
            <a:avLst/>
          </a:prstGeom>
        </p:spPr>
      </p:pic>
      <p:pic>
        <p:nvPicPr>
          <p:cNvPr id="40" name="Picture 40" descr="Chart, scatter chart&#10;&#10;Description automatically generated">
            <a:extLst>
              <a:ext uri="{FF2B5EF4-FFF2-40B4-BE49-F238E27FC236}">
                <a16:creationId xmlns:a16="http://schemas.microsoft.com/office/drawing/2014/main" id="{4D571996-084E-7F91-6B1F-802F4179A5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3872" y="4614266"/>
            <a:ext cx="2743200" cy="2057694"/>
          </a:xfrm>
          <a:prstGeom prst="rect">
            <a:avLst/>
          </a:prstGeom>
        </p:spPr>
      </p:pic>
      <p:pic>
        <p:nvPicPr>
          <p:cNvPr id="41" name="Picture 41" descr="Chart, scatter chart&#10;&#10;Description automatically generated">
            <a:extLst>
              <a:ext uri="{FF2B5EF4-FFF2-40B4-BE49-F238E27FC236}">
                <a16:creationId xmlns:a16="http://schemas.microsoft.com/office/drawing/2014/main" id="{8FD7F0B7-8DB5-C6EB-A02A-41EC26BE9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3683" y="4614266"/>
            <a:ext cx="2743200" cy="2057694"/>
          </a:xfrm>
          <a:prstGeom prst="rect">
            <a:avLst/>
          </a:prstGeom>
        </p:spPr>
      </p:pic>
      <p:pic>
        <p:nvPicPr>
          <p:cNvPr id="42" name="Picture 42" descr="Chart, scatter chart&#10;&#10;Description automatically generated">
            <a:extLst>
              <a:ext uri="{FF2B5EF4-FFF2-40B4-BE49-F238E27FC236}">
                <a16:creationId xmlns:a16="http://schemas.microsoft.com/office/drawing/2014/main" id="{5850E61D-10FB-406D-F43D-BC722826B8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5381" y="4614266"/>
            <a:ext cx="2743200" cy="2057694"/>
          </a:xfrm>
          <a:prstGeom prst="rect">
            <a:avLst/>
          </a:prstGeom>
        </p:spPr>
      </p:pic>
      <p:pic>
        <p:nvPicPr>
          <p:cNvPr id="43" name="Picture 43" descr="Chart&#10;&#10;Description automatically generated">
            <a:extLst>
              <a:ext uri="{FF2B5EF4-FFF2-40B4-BE49-F238E27FC236}">
                <a16:creationId xmlns:a16="http://schemas.microsoft.com/office/drawing/2014/main" id="{03EC6FE3-3EF6-3E46-2447-BC30FC99C5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4551" y="4614266"/>
            <a:ext cx="2743200" cy="205769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7464C74-B305-2B1E-1AC4-63520FDED638}"/>
              </a:ext>
            </a:extLst>
          </p:cNvPr>
          <p:cNvSpPr txBox="1"/>
          <p:nvPr/>
        </p:nvSpPr>
        <p:spPr>
          <a:xfrm>
            <a:off x="4355" y="1827400"/>
            <a:ext cx="1325828" cy="16805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Rex: Incubation (Good Sigmoid: 0.</a:t>
            </a:r>
            <a:r>
              <a:rPr lang="en-US" sz="2000">
                <a:ea typeface="+mn-lt"/>
                <a:cs typeface="+mn-lt"/>
              </a:rPr>
              <a:t>5833</a:t>
            </a:r>
            <a:r>
              <a:rPr lang="en-US" sz="20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08665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0C0F33-4ED9-BDBD-124B-BBDECBDD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546225"/>
            <a:ext cx="2366963" cy="1758950"/>
          </a:xfrm>
          <a:prstGeom prst="rect">
            <a:avLst/>
          </a:prstGeom>
        </p:spPr>
      </p:pic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20ACC9E8-35EE-FD3F-46B8-0EF796BDF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13" y="1546225"/>
            <a:ext cx="2366963" cy="1758950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43A4FE5-87E5-5CF1-B608-AC08BB115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46225"/>
            <a:ext cx="2366963" cy="1758950"/>
          </a:xfrm>
          <a:prstGeom prst="rect">
            <a:avLst/>
          </a:prstGeom>
          <a:ln>
            <a:noFill/>
          </a:ln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DB2D64B-2849-328F-A008-C3D0CADEC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46225"/>
            <a:ext cx="2366963" cy="1758950"/>
          </a:xfrm>
          <a:prstGeom prst="rect">
            <a:avLst/>
          </a:prstGeom>
          <a:ln>
            <a:noFill/>
          </a:ln>
        </p:spPr>
      </p:pic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10239EE-73EB-EDFC-0AFD-66FE3D2AB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3" y="3371850"/>
            <a:ext cx="2366963" cy="1758950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FEBD594C-1458-061C-90A7-6E25C4417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113" y="3371850"/>
            <a:ext cx="2366963" cy="1758950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4CF462BE-AAC1-EE57-82DB-22D6A57FD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750" y="3371850"/>
            <a:ext cx="2366963" cy="175895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420C17B-3AB7-4466-BE2E-CE91113951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3371850"/>
            <a:ext cx="2366963" cy="175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BD53B1-DB40-FA47-ABBB-0FED36409670}"/>
              </a:ext>
            </a:extLst>
          </p:cNvPr>
          <p:cNvSpPr txBox="1"/>
          <p:nvPr/>
        </p:nvSpPr>
        <p:spPr>
          <a:xfrm>
            <a:off x="1040290" y="267594"/>
            <a:ext cx="26486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Barbie: Oxy (GS: 0.</a:t>
            </a:r>
            <a:r>
              <a:rPr lang="en-US">
                <a:ea typeface="+mn-lt"/>
                <a:cs typeface="+mn-lt"/>
              </a:rPr>
              <a:t>2500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35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Microsoft Macintosh PowerPoint</Application>
  <PresentationFormat>Widescreen</PresentationFormat>
  <Paragraphs>130</Paragraphs>
  <Slides>143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8" baseType="lpstr">
      <vt:lpstr>Arial</vt:lpstr>
      <vt:lpstr>Arial,Sans-Serif</vt:lpstr>
      <vt:lpstr>Calibri</vt:lpstr>
      <vt:lpstr>Calibri Light</vt:lpstr>
      <vt:lpstr>Office Theme</vt:lpstr>
      <vt:lpstr>PowerPoint Presentation</vt:lpstr>
      <vt:lpstr>PowerPoint Presentation</vt:lpstr>
      <vt:lpstr>Runtime</vt:lpstr>
      <vt:lpstr>travelpixel</vt:lpstr>
      <vt:lpstr>Feature comparison Saline vs Ghreline: runtime</vt:lpstr>
      <vt:lpstr>Feature comparison Saline vs Ghrelin: travelpixel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Atanu Giri</dc:creator>
  <cp:lastModifiedBy>Giri, Atanu</cp:lastModifiedBy>
  <cp:revision>5</cp:revision>
  <dcterms:created xsi:type="dcterms:W3CDTF">2022-04-11T01:31:31Z</dcterms:created>
  <dcterms:modified xsi:type="dcterms:W3CDTF">2023-04-24T19:08:08Z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73649dc-6fee-4eb8-a128-734c3c842ea8_Enabled">
    <vt:lpwstr>true</vt:lpwstr>
  </property>
  <property fmtid="{D5CDD505-2E9C-101B-9397-08002B2CF9AE}" pid="3" name="MSIP_Label_b73649dc-6fee-4eb8-a128-734c3c842ea8_SetDate">
    <vt:lpwstr>2023-01-30T22:32:42Z</vt:lpwstr>
  </property>
  <property fmtid="{D5CDD505-2E9C-101B-9397-08002B2CF9AE}" pid="4" name="MSIP_Label_b73649dc-6fee-4eb8-a128-734c3c842ea8_Method">
    <vt:lpwstr>Standard</vt:lpwstr>
  </property>
  <property fmtid="{D5CDD505-2E9C-101B-9397-08002B2CF9AE}" pid="5" name="MSIP_Label_b73649dc-6fee-4eb8-a128-734c3c842ea8_Name">
    <vt:lpwstr>defa4170-0d19-0005-0004-bc88714345d2</vt:lpwstr>
  </property>
  <property fmtid="{D5CDD505-2E9C-101B-9397-08002B2CF9AE}" pid="6" name="MSIP_Label_b73649dc-6fee-4eb8-a128-734c3c842ea8_SiteId">
    <vt:lpwstr>857c21d2-1a16-43a4-90cf-d57f3fab9d2f</vt:lpwstr>
  </property>
  <property fmtid="{D5CDD505-2E9C-101B-9397-08002B2CF9AE}" pid="7" name="MSIP_Label_b73649dc-6fee-4eb8-a128-734c3c842ea8_ActionId">
    <vt:lpwstr>0e3ef3d4-888a-4783-92f5-ddf06d088d50</vt:lpwstr>
  </property>
  <property fmtid="{D5CDD505-2E9C-101B-9397-08002B2CF9AE}" pid="8" name="MSIP_Label_b73649dc-6fee-4eb8-a128-734c3c842ea8_ContentBits">
    <vt:lpwstr>0</vt:lpwstr>
  </property>
</Properties>
</file>